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59"/>
  </p:notesMasterIdLst>
  <p:handoutMasterIdLst>
    <p:handoutMasterId r:id="rId60"/>
  </p:handoutMasterIdLst>
  <p:sldIdLst>
    <p:sldId id="1521" r:id="rId4"/>
    <p:sldId id="2724" r:id="rId5"/>
    <p:sldId id="2723" r:id="rId6"/>
    <p:sldId id="1473" r:id="rId7"/>
    <p:sldId id="1508" r:id="rId8"/>
    <p:sldId id="1516" r:id="rId9"/>
    <p:sldId id="1469" r:id="rId10"/>
    <p:sldId id="1470" r:id="rId11"/>
    <p:sldId id="1471" r:id="rId12"/>
    <p:sldId id="1512" r:id="rId13"/>
    <p:sldId id="1475" r:id="rId14"/>
    <p:sldId id="1506" r:id="rId15"/>
    <p:sldId id="1510" r:id="rId16"/>
    <p:sldId id="1515" r:id="rId17"/>
    <p:sldId id="878" r:id="rId18"/>
    <p:sldId id="880" r:id="rId19"/>
    <p:sldId id="881" r:id="rId20"/>
    <p:sldId id="1480" r:id="rId21"/>
    <p:sldId id="1440" r:id="rId22"/>
    <p:sldId id="1346" r:id="rId23"/>
    <p:sldId id="1489" r:id="rId24"/>
    <p:sldId id="1490" r:id="rId25"/>
    <p:sldId id="1491" r:id="rId26"/>
    <p:sldId id="1517" r:id="rId27"/>
    <p:sldId id="1518" r:id="rId28"/>
    <p:sldId id="1522" r:id="rId29"/>
    <p:sldId id="1523" r:id="rId30"/>
    <p:sldId id="1519" r:id="rId31"/>
    <p:sldId id="1520" r:id="rId32"/>
    <p:sldId id="1492" r:id="rId33"/>
    <p:sldId id="1482" r:id="rId34"/>
    <p:sldId id="1423" r:id="rId35"/>
    <p:sldId id="1483" r:id="rId36"/>
    <p:sldId id="1484" r:id="rId37"/>
    <p:sldId id="1020" r:id="rId38"/>
    <p:sldId id="884" r:id="rId39"/>
    <p:sldId id="1503" r:id="rId40"/>
    <p:sldId id="1444" r:id="rId41"/>
    <p:sldId id="1447" r:id="rId42"/>
    <p:sldId id="1449" r:id="rId43"/>
    <p:sldId id="1450" r:id="rId44"/>
    <p:sldId id="1451" r:id="rId45"/>
    <p:sldId id="1453" r:id="rId46"/>
    <p:sldId id="1452" r:id="rId47"/>
    <p:sldId id="1462" r:id="rId48"/>
    <p:sldId id="1454" r:id="rId49"/>
    <p:sldId id="1463" r:id="rId50"/>
    <p:sldId id="1460" r:id="rId51"/>
    <p:sldId id="1461" r:id="rId52"/>
    <p:sldId id="1456" r:id="rId53"/>
    <p:sldId id="1465" r:id="rId54"/>
    <p:sldId id="1457" r:id="rId55"/>
    <p:sldId id="1458" r:id="rId56"/>
    <p:sldId id="1459" r:id="rId57"/>
    <p:sldId id="1418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66"/>
    <a:srgbClr val="FFFFFF"/>
    <a:srgbClr val="33CC33"/>
    <a:srgbClr val="CC99FF"/>
    <a:srgbClr val="9900CC"/>
    <a:srgbClr val="FAFAF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2" autoAdjust="0"/>
    <p:restoredTop sz="81707" autoAdjust="0"/>
  </p:normalViewPr>
  <p:slideViewPr>
    <p:cSldViewPr>
      <p:cViewPr varScale="1">
        <p:scale>
          <a:sx n="72" d="100"/>
          <a:sy n="72" d="100"/>
        </p:scale>
        <p:origin x="1164" y="5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56E17D-239B-480A-8AE7-C2408F414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4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EA6C69-083A-4B3C-9C69-2A766FA71E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5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B2B25-4FAA-4FE1-8B2F-ED8A60EDB91F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6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0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461DDF6A-FDB4-4F96-866E-163CEB79E325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EFC6098B-0CC5-4A3A-B25B-72D62A19195C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310E8034-F36D-4131-9825-30F3DA0B8AB3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310E8034-F36D-4131-9825-30F3DA0B8AB3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08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310E8034-F36D-4131-9825-30F3DA0B8AB3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2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3AD53-267A-4270-9107-062BF1FB549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46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68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6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10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1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88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145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429DE-F6E8-47E1-994A-173F735EA48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530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9D8C-3095-4804-889C-41D256C9709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6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6926315A-E850-4419-8FF5-CA4CE8F9C00A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6509E5C1-189D-46B0-A5C8-86B621FDC22A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6CF8513-A2B1-45B5-B3BA-0DEE6352BF10}" type="slidenum">
              <a:rPr lang="en-US" altLang="en-US" sz="1200"/>
              <a:pPr algn="r" eaLnBrk="1" hangingPunct="1"/>
              <a:t>37</a:t>
            </a:fld>
            <a:endParaRPr lang="en-US" altLang="en-US" sz="120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6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84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6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2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58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08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5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09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BC1A-75B0-4783-AC5A-183A49E5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3611-CE11-43AA-BCDB-EFE50908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C56E-F862-44D4-B1AD-CC298DB8D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DBEE8-63DD-4344-8AF3-2F9451FF6F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2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66C8B-1568-4FA8-9E10-1737434DEB7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6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E52A-E609-4DBB-A8B1-F9B62A1B57C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9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FFE8C-87A8-4908-916D-49B645F08889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0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CC3E5-2826-40B6-B6AF-FE3ACBD734C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3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5E01D-F22B-44F4-AA78-74B1328DFDEE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14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11F8C6-B39E-4859-AE79-3E0987999547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8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5AF03-9CA0-4962-8F62-70D57257A12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1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A9DF-7FE5-4A10-9868-68EA32228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23CDE-6F5B-4242-B5A2-E1B6B6E4CFD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55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F3D88-B323-433D-82D2-822AF8BEC20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1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A81D0-7FB6-43E7-84F6-61060593283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44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EE9D8-709B-4F34-AC03-9BB59599EFE5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828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F8B4A2-59BC-4B2E-9DD5-BA980AD03E6E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8E02-70F3-4DC7-8390-2A8DC8671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17A8-9482-41D3-8051-66604A6F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6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367F-8EA3-4E9E-ABBE-F0B264A8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BEE8-63DD-4344-8AF3-2F9451FF6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73B5-0B0B-44C5-A196-E7E9D2DD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1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0451-F60C-49CC-8316-82395F17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2838-62B4-44BB-BC4D-EF470F38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167DEA-AC6C-4F28-954F-3CECB1A3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67DEA-AC6C-4F28-954F-3CECB1A3D6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467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BEDCD-A305-4E47-B6D0-E608F18D276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344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8.xml"/><Relationship Id="rId3" Type="http://schemas.openxmlformats.org/officeDocument/2006/relationships/oleObject" Target="../embeddings/oleObject1.bin"/><Relationship Id="rId7" Type="http://schemas.openxmlformats.org/officeDocument/2006/relationships/slide" Target="slide7.xml"/><Relationship Id="rId12" Type="http://schemas.openxmlformats.org/officeDocument/2006/relationships/slide" Target="slide21.xml"/><Relationship Id="rId17" Type="http://schemas.openxmlformats.org/officeDocument/2006/relationships/slide" Target="slide37.xml"/><Relationship Id="rId2" Type="http://schemas.openxmlformats.org/officeDocument/2006/relationships/notesSlide" Target="../notesSlides/notesSlide1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slide" Target="slide31.xml"/><Relationship Id="rId10" Type="http://schemas.openxmlformats.org/officeDocument/2006/relationships/slide" Target="slide10.xml"/><Relationship Id="rId19" Type="http://schemas.openxmlformats.org/officeDocument/2006/relationships/slide" Target="slide43.xml"/><Relationship Id="rId4" Type="http://schemas.openxmlformats.org/officeDocument/2006/relationships/image" Target="../media/image1.wmf"/><Relationship Id="rId9" Type="http://schemas.openxmlformats.org/officeDocument/2006/relationships/slide" Target="slide8.xml"/><Relationship Id="rId1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8.gif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8.gif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8.gif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4588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Logic for Computer Science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943600"/>
            <a:ext cx="6272212" cy="990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59390" y="6381697"/>
            <a:ext cx="3037010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Math1090,EEC6111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6984"/>
            <a:ext cx="2362200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74301" tIns="45717" rIns="274301" bIns="4571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Lecture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6.4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0" y="2042874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813805" y="1676400"/>
            <a:ext cx="428995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6" action="ppaction://hlinksldjump"/>
              </a:rPr>
              <a:t>Vector Space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hlinkClick r:id="rId7" action="ppaction://hlinksldjump"/>
              </a:rPr>
              <a:t>Spanning the Space</a:t>
            </a:r>
            <a:endParaRPr lang="en-US" altLang="en-US" sz="2000" dirty="0">
              <a:solidFill>
                <a:srgbClr val="FFFFFF"/>
              </a:solidFill>
              <a:hlinkClick r:id="rId8" action="ppaction://hlinksldjump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hlinkClick r:id="rId9" action="ppaction://hlinksldjump"/>
              </a:rPr>
              <a:t>Change of Basis</a:t>
            </a:r>
            <a:endParaRPr lang="en-US" altLang="en-US" sz="2000" dirty="0">
              <a:solidFill>
                <a:srgbClr val="FFFFFF"/>
              </a:solidFill>
              <a:hlinkClick r:id="rId8" action="ppaction://hlinksldjump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hlinkClick r:id="rId10" action="ppaction://hlinksldjump"/>
              </a:rPr>
              <a:t>Generalize</a:t>
            </a:r>
            <a:endParaRPr lang="en-US" altLang="en-US" sz="2000" dirty="0">
              <a:solidFill>
                <a:srgbClr val="FFFFFF"/>
              </a:solidFill>
              <a:hlinkClick r:id="rId8" action="ppaction://hlinksldjump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solidFill>
                  <a:srgbClr val="FFFFFF"/>
                </a:solidFill>
                <a:hlinkClick r:id="rId8" action="ppaction://hlinksldjump"/>
              </a:rPr>
              <a:t>Colour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1" action="ppaction://hlinksldjump"/>
              </a:rPr>
              <a:t>Error Correcting Codes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2" action="ppaction://hlinksldjump"/>
              </a:rPr>
              <a:t>Fourier Transformation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3" action="ppaction://hlinksldjump"/>
              </a:rPr>
              <a:t>Polynomials &amp; Integer Multiplication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4" action="ppaction://hlinksldjump"/>
              </a:rPr>
              <a:t>JPEG Image Compression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5" action="ppaction://hlinksldjump"/>
              </a:rPr>
              <a:t>Dimension Reduction Face Recognition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6" action="ppaction://hlinksldjump"/>
              </a:rPr>
              <a:t>Linear Transformations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7" action="ppaction://hlinksldjump"/>
              </a:rPr>
              <a:t>Calculous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8" action="ppaction://hlinksldjump"/>
              </a:rPr>
              <a:t>Probabilistic Markov Process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9" action="ppaction://hlinksldjump"/>
              </a:rPr>
              <a:t>Quantum Probability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dirty="0"/>
              <a:t>Vector Spaces</a:t>
            </a:r>
          </a:p>
        </p:txBody>
      </p:sp>
    </p:spTree>
    <p:extLst>
      <p:ext uri="{BB962C8B-B14F-4D97-AF65-F5344CB8AC3E}">
        <p14:creationId xmlns:p14="http://schemas.microsoft.com/office/powerpoint/2010/main" val="31236405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0"/>
          <p:cNvSpPr/>
          <p:nvPr/>
        </p:nvSpPr>
        <p:spPr bwMode="auto">
          <a:xfrm>
            <a:off x="3352800" y="59847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482600"/>
            <a:ext cx="7316426" cy="2677656"/>
            <a:chOff x="76200" y="482600"/>
            <a:chExt cx="7316426" cy="2677656"/>
          </a:xfrm>
        </p:grpSpPr>
        <p:grpSp>
          <p:nvGrpSpPr>
            <p:cNvPr id="137" name="Group 136"/>
            <p:cNvGrpSpPr/>
            <p:nvPr/>
          </p:nvGrpSpPr>
          <p:grpSpPr>
            <a:xfrm>
              <a:off x="1646247" y="2305734"/>
              <a:ext cx="2796340" cy="494935"/>
              <a:chOff x="3171825" y="2937510"/>
              <a:chExt cx="3241287" cy="494935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3171825" y="29569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4" name="Text Box 215"/>
            <p:cNvSpPr txBox="1">
              <a:spLocks noChangeArrowheads="1"/>
            </p:cNvSpPr>
            <p:nvPr/>
          </p:nvSpPr>
          <p:spPr bwMode="auto">
            <a:xfrm>
              <a:off x="76200" y="482600"/>
              <a:ext cx="7316426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 dirty="0"/>
            </a:p>
            <a:p>
              <a:pPr eaLnBrk="1" hangingPunct="1"/>
              <a:r>
                <a:rPr lang="en-US" altLang="en-US" sz="2400" dirty="0">
                  <a:solidFill>
                    <a:schemeClr val="accent1"/>
                  </a:solidFill>
                  <a:latin typeface="Symbol" pitchFamily="18" charset="2"/>
                </a:rPr>
                <a:t>" </a:t>
              </a:r>
              <a:r>
                <a:rPr lang="en-US" altLang="en-US" sz="2400" dirty="0">
                  <a:solidFill>
                    <a:schemeClr val="tx2"/>
                  </a:solidFill>
                </a:rPr>
                <a:t>basis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dirty="0"/>
                <a:t>of vectors (linearly independent) </a:t>
              </a:r>
            </a:p>
            <a:p>
              <a:pPr eaLnBrk="1" hangingPunct="1"/>
              <a:r>
                <a:rPr lang="en-US" altLang="en-US" sz="2400" dirty="0">
                  <a:solidFill>
                    <a:schemeClr val="accent1"/>
                  </a:solidFill>
                  <a:latin typeface="Symbol" pitchFamily="18" charset="2"/>
                </a:rPr>
                <a:t>" </a:t>
              </a:r>
              <a:r>
                <a:rPr lang="en-US" altLang="en-US" sz="2400" dirty="0"/>
                <a:t>vector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r>
                <a:rPr lang="en-US" altLang="en-US" sz="2400" dirty="0"/>
                <a:t> in the entire space </a:t>
              </a:r>
            </a:p>
            <a:p>
              <a:pPr lvl="1" eaLnBrk="1" hangingPunct="1"/>
              <a:r>
                <a:rPr lang="en-US" altLang="en-US" sz="2400" dirty="0">
                  <a:solidFill>
                    <a:schemeClr val="accent1"/>
                  </a:solidFill>
                  <a:latin typeface="Symbol" pitchFamily="18" charset="2"/>
                </a:rPr>
                <a:t>$ </a:t>
              </a:r>
              <a:r>
                <a:rPr lang="en-US" altLang="en-US" sz="2400" dirty="0"/>
                <a:t>real coefficients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en-US" altLang="en-US" sz="2400" dirty="0">
                <a:sym typeface="Symbol" panose="05050102010706020507" pitchFamily="18" charset="2"/>
              </a:endParaRPr>
            </a:p>
            <a:p>
              <a:pPr lvl="2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i="1" baseline="-25000" dirty="0">
                <a:solidFill>
                  <a:schemeClr val="accent1"/>
                </a:solidFill>
              </a:endParaRPr>
            </a:p>
            <a:p>
              <a:pPr lvl="2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  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  <a:p>
              <a:pPr lvl="2" eaLnBrk="1" hangingPunct="1"/>
              <a:endParaRPr lang="en-US" altLang="en-US" sz="2400" dirty="0">
                <a:sym typeface="Symbol" pitchFamily="18" charset="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881403"/>
            <a:ext cx="5105400" cy="928597"/>
            <a:chOff x="1752600" y="2785072"/>
            <a:chExt cx="5105400" cy="928597"/>
          </a:xfrm>
        </p:grpSpPr>
        <p:sp>
          <p:nvSpPr>
            <p:cNvPr id="115" name="AutoShape 35">
              <a:extLst>
                <a:ext uri="{FF2B5EF4-FFF2-40B4-BE49-F238E27FC236}">
                  <a16:creationId xmlns:a16="http://schemas.microsoft.com/office/drawing/2014/main" id="{92E38E32-17B6-4ED7-A60E-483F6EE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785072"/>
              <a:ext cx="5105400" cy="925027"/>
            </a:xfrm>
            <a:prstGeom prst="wedgeRoundRectCallout">
              <a:avLst>
                <a:gd name="adj1" fmla="val 48149"/>
                <a:gd name="adj2" fmla="val -61529"/>
                <a:gd name="adj3" fmla="val 16667"/>
              </a:avLst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accent2"/>
                  </a:solidFill>
                </a:rPr>
                <a:t>Change of Basis: </a:t>
              </a:r>
              <a:r>
                <a:rPr lang="en-US" altLang="en-US" sz="2400" dirty="0"/>
                <a:t>Converting between</a:t>
              </a:r>
            </a:p>
            <a:p>
              <a:pPr marL="0" lvl="1" indent="0"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  <a:t>and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286934" y="3239868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614716" y="3246446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293938" y="3253024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76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AutoShape 8"/>
          <p:cNvSpPr>
            <a:spLocks noChangeArrowheads="1"/>
          </p:cNvSpPr>
          <p:nvPr/>
        </p:nvSpPr>
        <p:spPr bwMode="auto">
          <a:xfrm>
            <a:off x="1676400" y="1447800"/>
            <a:ext cx="6324600" cy="3682251"/>
          </a:xfrm>
          <a:prstGeom prst="wedgeRectCallout">
            <a:avLst>
              <a:gd name="adj1" fmla="val -53946"/>
              <a:gd name="adj2" fmla="val -49573"/>
            </a:avLst>
          </a:prstGeom>
          <a:solidFill>
            <a:schemeClr val="bg2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/>
              <a:t>The point of formal proofs is</a:t>
            </a:r>
            <a:endParaRPr lang="en-US" altLang="en-US" sz="2800" dirty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to prove theorems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with as few assumptions as possible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      about the nature of the objects </a:t>
            </a:r>
            <a:br>
              <a:rPr lang="en-US" altLang="en-US" sz="2800" dirty="0"/>
            </a:br>
            <a:r>
              <a:rPr lang="en-US" altLang="en-US" sz="2800" dirty="0"/>
              <a:t>      we are talking about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so that we can find a wide range </a:t>
            </a:r>
            <a:br>
              <a:rPr lang="en-US" altLang="en-US" sz="2800" dirty="0"/>
            </a:br>
            <a:r>
              <a:rPr lang="en-US" altLang="en-US" sz="2800" dirty="0"/>
              <a:t>of strange new objects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for which the same theorems are true.</a:t>
            </a:r>
            <a:endParaRPr lang="en-CA" altLang="en-US" sz="2800" dirty="0"/>
          </a:p>
        </p:txBody>
      </p:sp>
      <p:sp>
        <p:nvSpPr>
          <p:cNvPr id="7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334000"/>
            <a:ext cx="4176027" cy="1143000"/>
          </a:xfrm>
          <a:prstGeom prst="wedgeRoundRectCallout">
            <a:avLst>
              <a:gd name="adj1" fmla="val 36258"/>
              <a:gd name="adj2" fmla="val -76893"/>
              <a:gd name="adj3" fmla="val 16667"/>
            </a:avLst>
          </a:prstGeom>
          <a:solidFill>
            <a:schemeClr val="bg2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Excellent</a:t>
            </a:r>
            <a:br>
              <a:rPr lang="en-US" altLang="en-US" sz="2800" dirty="0"/>
            </a:br>
            <a:r>
              <a:rPr lang="en-US" altLang="en-US" sz="2800" dirty="0"/>
              <a:t>Lets talk about new things.</a:t>
            </a:r>
          </a:p>
        </p:txBody>
      </p:sp>
    </p:spTree>
    <p:extLst>
      <p:ext uri="{BB962C8B-B14F-4D97-AF65-F5344CB8AC3E}">
        <p14:creationId xmlns:p14="http://schemas.microsoft.com/office/powerpoint/2010/main" val="29599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Text Box 215"/>
          <p:cNvSpPr txBox="1">
            <a:spLocks noChangeArrowheads="1"/>
          </p:cNvSpPr>
          <p:nvPr/>
        </p:nvSpPr>
        <p:spPr bwMode="auto">
          <a:xfrm>
            <a:off x="76200" y="482600"/>
            <a:ext cx="261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 err="1">
                <a:solidFill>
                  <a:schemeClr val="accent1"/>
                </a:solidFill>
                <a:latin typeface="+mj-lt"/>
              </a:rPr>
              <a:t>Def</a:t>
            </a:r>
            <a:r>
              <a:rPr lang="en-US" altLang="en-US" sz="2400" i="1" baseline="30000" dirty="0" err="1">
                <a:solidFill>
                  <a:schemeClr val="accent1"/>
                </a:solidFill>
                <a:latin typeface="+mj-lt"/>
              </a:rPr>
              <a:t>n</a:t>
            </a:r>
            <a:r>
              <a:rPr lang="en-US" altLang="en-US" sz="2400" i="1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altLang="en-US" sz="2400" dirty="0">
                <a:solidFill>
                  <a:schemeClr val="tx2"/>
                </a:solidFill>
              </a:rPr>
              <a:t>vectors space</a:t>
            </a:r>
            <a:endParaRPr lang="en-US" altLang="en-US" sz="2400" dirty="0"/>
          </a:p>
        </p:txBody>
      </p:sp>
      <p:sp>
        <p:nvSpPr>
          <p:cNvPr id="103" name="Text Box 215"/>
          <p:cNvSpPr txBox="1">
            <a:spLocks noChangeArrowheads="1"/>
          </p:cNvSpPr>
          <p:nvPr/>
        </p:nvSpPr>
        <p:spPr bwMode="auto">
          <a:xfrm>
            <a:off x="609600" y="880408"/>
            <a:ext cx="83653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eaLnBrk="1" hangingPunct="1">
              <a:buFont typeface="Symbol" panose="05050102010706020507" pitchFamily="18" charset="2"/>
              <a:buChar char="&quot;"/>
            </a:pPr>
            <a:r>
              <a:rPr lang="en-US" altLang="en-US" sz="2400" dirty="0">
                <a:solidFill>
                  <a:schemeClr val="accent1"/>
                </a:solidFill>
              </a:rPr>
              <a:t>vectors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u,v,w</a:t>
            </a:r>
            <a:r>
              <a:rPr lang="en-US" altLang="en-US" sz="2400" i="1" dirty="0">
                <a:solidFill>
                  <a:schemeClr val="accent1"/>
                </a:solidFill>
              </a:rPr>
              <a:t>    </a:t>
            </a:r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reals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a,b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  <a:endParaRPr lang="en-US" altLang="en-US" sz="24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Closed:           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a×u</a:t>
            </a:r>
            <a:r>
              <a:rPr lang="en-US" altLang="en-US" sz="2400" i="1" dirty="0">
                <a:solidFill>
                  <a:schemeClr val="accent1"/>
                </a:solidFill>
              </a:rPr>
              <a:t>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b×v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  <a:r>
              <a:rPr lang="en-US" altLang="en-US" sz="2400" dirty="0"/>
              <a:t>is a vector</a:t>
            </a:r>
            <a:r>
              <a:rPr lang="en-US" altLang="en-US" sz="2400" i="1" dirty="0"/>
              <a:t>, </a:t>
            </a:r>
            <a:r>
              <a:rPr lang="en-US" altLang="en-US" sz="2400" i="1" dirty="0">
                <a:solidFill>
                  <a:schemeClr val="accent1"/>
                </a:solidFill>
              </a:rPr>
              <a:t>0×u=zero vector, 1×u=u.   </a:t>
            </a:r>
            <a:endParaRPr lang="en-US" altLang="en-US" sz="24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Associative:    </a:t>
            </a:r>
            <a:r>
              <a:rPr lang="en-US" altLang="en-US" sz="2400" i="1" dirty="0">
                <a:solidFill>
                  <a:schemeClr val="accent1"/>
                </a:solidFill>
              </a:rPr>
              <a:t>u+(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v+w</a:t>
            </a:r>
            <a:r>
              <a:rPr lang="en-US" altLang="en-US" sz="2400" i="1" dirty="0">
                <a:solidFill>
                  <a:schemeClr val="accent1"/>
                </a:solidFill>
              </a:rPr>
              <a:t>) = 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)+w</a:t>
            </a:r>
            <a:endParaRPr lang="en-US" altLang="en-US" sz="2400" i="1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Commutative: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 =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v+u</a:t>
            </a:r>
            <a:r>
              <a:rPr lang="en-US" altLang="en-US" sz="2400" dirty="0">
                <a:solidFill>
                  <a:schemeClr val="accent1"/>
                </a:solidFill>
              </a:rPr>
              <a:t>           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Distributive:</a:t>
            </a:r>
            <a:r>
              <a:rPr lang="en-US" altLang="en-US" sz="2400" dirty="0">
                <a:solidFill>
                  <a:schemeClr val="accent1"/>
                </a:solidFill>
              </a:rPr>
              <a:t>    </a:t>
            </a:r>
            <a:r>
              <a:rPr lang="en-US" altLang="en-US" sz="2400" i="1" dirty="0">
                <a:solidFill>
                  <a:schemeClr val="accent1"/>
                </a:solidFill>
              </a:rPr>
              <a:t>a×(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) =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a×u</a:t>
            </a:r>
            <a:r>
              <a:rPr lang="en-US" altLang="en-US" sz="2400" i="1" dirty="0">
                <a:solidFill>
                  <a:schemeClr val="accent1"/>
                </a:solidFill>
              </a:rPr>
              <a:t>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a×v</a:t>
            </a:r>
            <a:endParaRPr lang="en-US" altLang="en-US" sz="2400" i="1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+ Inverse:       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</a:rPr>
              <a:t>v 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$</a:t>
            </a:r>
            <a:r>
              <a:rPr lang="en-US" altLang="en-US" sz="2400" i="1" dirty="0">
                <a:solidFill>
                  <a:schemeClr val="accent1"/>
                </a:solidFill>
              </a:rPr>
              <a:t>u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=0, i.e. v=-u</a:t>
            </a: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3369348" cy="1314098"/>
          </a:xfrm>
          <a:prstGeom prst="wedgeRoundRectCallout">
            <a:avLst>
              <a:gd name="adj1" fmla="val 30820"/>
              <a:gd name="adj2" fmla="val -9071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Given these things,</a:t>
            </a:r>
            <a:br>
              <a:rPr lang="en-US" altLang="en-US" sz="2400" dirty="0"/>
            </a:br>
            <a:r>
              <a:rPr lang="en-US" altLang="en-US" sz="2400" dirty="0"/>
              <a:t>a Math 1090 like proof</a:t>
            </a:r>
            <a:br>
              <a:rPr lang="en-US" altLang="en-US" sz="2400" dirty="0"/>
            </a:br>
            <a:r>
              <a:rPr lang="en-US" altLang="en-US" sz="2400" dirty="0"/>
              <a:t>can prove our statement!</a:t>
            </a:r>
          </a:p>
        </p:txBody>
      </p:sp>
      <p:sp>
        <p:nvSpPr>
          <p:cNvPr id="97" name="Text Box 215"/>
          <p:cNvSpPr txBox="1">
            <a:spLocks noChangeArrowheads="1"/>
          </p:cNvSpPr>
          <p:nvPr/>
        </p:nvSpPr>
        <p:spPr bwMode="auto">
          <a:xfrm>
            <a:off x="76200" y="5029200"/>
            <a:ext cx="73052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tx2"/>
                </a:solidFill>
              </a:rPr>
              <a:t>basis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of vectors (linearly independent) 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/>
              <a:t>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in the entire space </a:t>
            </a:r>
          </a:p>
          <a:p>
            <a:pPr lvl="1"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$ </a:t>
            </a:r>
            <a:r>
              <a:rPr lang="en-US" altLang="en-US" sz="2400" dirty="0"/>
              <a:t>real coefficients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667000" y="3581400"/>
            <a:ext cx="685800" cy="914400"/>
          </a:xfrm>
          <a:prstGeom prst="downArrow">
            <a:avLst/>
          </a:prstGeom>
          <a:noFill/>
          <a:ln w="57150" cap="sq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10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99" y="5562600"/>
            <a:ext cx="3416083" cy="903233"/>
          </a:xfrm>
          <a:prstGeom prst="wedgeRoundRectCallout">
            <a:avLst>
              <a:gd name="adj1" fmla="val 30820"/>
              <a:gd name="adj2" fmla="val -9071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Proved in the grad class.</a:t>
            </a:r>
            <a:br>
              <a:rPr lang="en-US" altLang="en-US" sz="2400" dirty="0"/>
            </a:br>
            <a:r>
              <a:rPr lang="en-US" altLang="en-US" sz="2400" dirty="0"/>
              <a:t>But really not very hard.</a:t>
            </a:r>
          </a:p>
        </p:txBody>
      </p:sp>
    </p:spTree>
    <p:extLst>
      <p:ext uri="{BB962C8B-B14F-4D97-AF65-F5344CB8AC3E}">
        <p14:creationId xmlns:p14="http://schemas.microsoft.com/office/powerpoint/2010/main" val="17101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allAtOnce"/>
      <p:bldP spid="115" grpId="0" animBg="1"/>
      <p:bldP spid="2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29" y="2819400"/>
            <a:ext cx="2803321" cy="970076"/>
          </a:xfrm>
          <a:prstGeom prst="wedgeRoundRectCallout">
            <a:avLst>
              <a:gd name="adj1" fmla="val 34833"/>
              <a:gd name="adj2" fmla="val -75750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These conditions are not so hard to meet.</a:t>
            </a:r>
          </a:p>
        </p:txBody>
      </p:sp>
      <p:sp>
        <p:nvSpPr>
          <p:cNvPr id="174" name="Text Box 215"/>
          <p:cNvSpPr txBox="1">
            <a:spLocks noChangeArrowheads="1"/>
          </p:cNvSpPr>
          <p:nvPr/>
        </p:nvSpPr>
        <p:spPr bwMode="auto">
          <a:xfrm>
            <a:off x="0" y="4948535"/>
            <a:ext cx="2660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A 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could be: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47259" y="5309236"/>
            <a:ext cx="1053712" cy="1107506"/>
            <a:chOff x="325438" y="3820180"/>
            <a:chExt cx="1249014" cy="1145055"/>
          </a:xfrm>
        </p:grpSpPr>
        <p:sp>
          <p:nvSpPr>
            <p:cNvPr id="176" name="Line 8"/>
            <p:cNvSpPr>
              <a:spLocks noChangeShapeType="1"/>
            </p:cNvSpPr>
            <p:nvPr/>
          </p:nvSpPr>
          <p:spPr bwMode="auto">
            <a:xfrm flipV="1">
              <a:off x="575770" y="4312663"/>
              <a:ext cx="639787" cy="6525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77" name="Text Box 215"/>
            <p:cNvSpPr txBox="1">
              <a:spLocks noChangeArrowheads="1"/>
            </p:cNvSpPr>
            <p:nvPr/>
          </p:nvSpPr>
          <p:spPr bwMode="auto">
            <a:xfrm>
              <a:off x="325438" y="3820180"/>
              <a:ext cx="1249014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Arrow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931545" y="5314779"/>
            <a:ext cx="1406154" cy="1543221"/>
            <a:chOff x="2402711" y="3820180"/>
            <a:chExt cx="1775171" cy="1710470"/>
          </a:xfrm>
        </p:grpSpPr>
        <p:grpSp>
          <p:nvGrpSpPr>
            <p:cNvPr id="179" name="Group 178"/>
            <p:cNvGrpSpPr/>
            <p:nvPr/>
          </p:nvGrpSpPr>
          <p:grpSpPr>
            <a:xfrm>
              <a:off x="2895601" y="4258138"/>
              <a:ext cx="914399" cy="1272512"/>
              <a:chOff x="2895600" y="3570803"/>
              <a:chExt cx="1448921" cy="1915597"/>
            </a:xfrm>
          </p:grpSpPr>
          <p:grpSp>
            <p:nvGrpSpPr>
              <p:cNvPr id="181" name="Group 63"/>
              <p:cNvGrpSpPr>
                <a:grpSpLocks/>
              </p:cNvGrpSpPr>
              <p:nvPr/>
            </p:nvGrpSpPr>
            <p:grpSpPr bwMode="auto">
              <a:xfrm>
                <a:off x="2928329" y="4251398"/>
                <a:ext cx="995363" cy="1104105"/>
                <a:chOff x="2569" y="1329"/>
                <a:chExt cx="905" cy="521"/>
              </a:xfrm>
            </p:grpSpPr>
            <p:sp>
              <p:nvSpPr>
                <p:cNvPr id="200" name="Freeform 64"/>
                <p:cNvSpPr>
                  <a:spLocks/>
                </p:cNvSpPr>
                <p:nvPr/>
              </p:nvSpPr>
              <p:spPr bwMode="auto">
                <a:xfrm>
                  <a:off x="2821" y="1350"/>
                  <a:ext cx="572" cy="204"/>
                </a:xfrm>
                <a:custGeom>
                  <a:avLst/>
                  <a:gdLst>
                    <a:gd name="T0" fmla="*/ 0 w 1143"/>
                    <a:gd name="T1" fmla="*/ 1 h 407"/>
                    <a:gd name="T2" fmla="*/ 1 w 1143"/>
                    <a:gd name="T3" fmla="*/ 0 h 407"/>
                    <a:gd name="T4" fmla="*/ 1 w 1143"/>
                    <a:gd name="T5" fmla="*/ 1 h 407"/>
                    <a:gd name="T6" fmla="*/ 1 w 1143"/>
                    <a:gd name="T7" fmla="*/ 1 h 407"/>
                    <a:gd name="T8" fmla="*/ 0 w 1143"/>
                    <a:gd name="T9" fmla="*/ 1 h 407"/>
                    <a:gd name="T10" fmla="*/ 0 w 1143"/>
                    <a:gd name="T11" fmla="*/ 1 h 4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3"/>
                    <a:gd name="T19" fmla="*/ 0 h 407"/>
                    <a:gd name="T20" fmla="*/ 1143 w 1143"/>
                    <a:gd name="T21" fmla="*/ 407 h 4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3" h="407">
                      <a:moveTo>
                        <a:pt x="0" y="312"/>
                      </a:moveTo>
                      <a:lnTo>
                        <a:pt x="699" y="0"/>
                      </a:lnTo>
                      <a:lnTo>
                        <a:pt x="1143" y="40"/>
                      </a:lnTo>
                      <a:lnTo>
                        <a:pt x="538" y="407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F2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1" name="Freeform 65"/>
                <p:cNvSpPr>
                  <a:spLocks/>
                </p:cNvSpPr>
                <p:nvPr/>
              </p:nvSpPr>
              <p:spPr bwMode="auto">
                <a:xfrm>
                  <a:off x="2804" y="1370"/>
                  <a:ext cx="613" cy="253"/>
                </a:xfrm>
                <a:custGeom>
                  <a:avLst/>
                  <a:gdLst>
                    <a:gd name="T0" fmla="*/ 1 w 1226"/>
                    <a:gd name="T1" fmla="*/ 1 h 505"/>
                    <a:gd name="T2" fmla="*/ 1 w 1226"/>
                    <a:gd name="T3" fmla="*/ 1 h 505"/>
                    <a:gd name="T4" fmla="*/ 1 w 1226"/>
                    <a:gd name="T5" fmla="*/ 0 h 505"/>
                    <a:gd name="T6" fmla="*/ 1 w 1226"/>
                    <a:gd name="T7" fmla="*/ 1 h 505"/>
                    <a:gd name="T8" fmla="*/ 1 w 1226"/>
                    <a:gd name="T9" fmla="*/ 1 h 505"/>
                    <a:gd name="T10" fmla="*/ 0 w 1226"/>
                    <a:gd name="T11" fmla="*/ 1 h 505"/>
                    <a:gd name="T12" fmla="*/ 1 w 1226"/>
                    <a:gd name="T13" fmla="*/ 1 h 505"/>
                    <a:gd name="T14" fmla="*/ 1 w 1226"/>
                    <a:gd name="T15" fmla="*/ 1 h 505"/>
                    <a:gd name="T16" fmla="*/ 1 w 1226"/>
                    <a:gd name="T17" fmla="*/ 1 h 5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6"/>
                    <a:gd name="T28" fmla="*/ 0 h 505"/>
                    <a:gd name="T29" fmla="*/ 1226 w 1226"/>
                    <a:gd name="T30" fmla="*/ 505 h 5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6" h="505">
                      <a:moveTo>
                        <a:pt x="36" y="272"/>
                      </a:moveTo>
                      <a:lnTo>
                        <a:pt x="571" y="358"/>
                      </a:lnTo>
                      <a:lnTo>
                        <a:pt x="1214" y="0"/>
                      </a:lnTo>
                      <a:lnTo>
                        <a:pt x="1226" y="181"/>
                      </a:lnTo>
                      <a:lnTo>
                        <a:pt x="571" y="505"/>
                      </a:lnTo>
                      <a:lnTo>
                        <a:pt x="0" y="456"/>
                      </a:lnTo>
                      <a:lnTo>
                        <a:pt x="3" y="322"/>
                      </a:lnTo>
                      <a:lnTo>
                        <a:pt x="36" y="272"/>
                      </a:lnTo>
                      <a:close/>
                    </a:path>
                  </a:pathLst>
                </a:custGeom>
                <a:solidFill>
                  <a:srgbClr val="F2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2" name="Freeform 66"/>
                <p:cNvSpPr>
                  <a:spLocks/>
                </p:cNvSpPr>
                <p:nvPr/>
              </p:nvSpPr>
              <p:spPr bwMode="auto">
                <a:xfrm>
                  <a:off x="3356" y="1480"/>
                  <a:ext cx="118" cy="109"/>
                </a:xfrm>
                <a:custGeom>
                  <a:avLst/>
                  <a:gdLst>
                    <a:gd name="T0" fmla="*/ 1 w 236"/>
                    <a:gd name="T1" fmla="*/ 1 h 216"/>
                    <a:gd name="T2" fmla="*/ 1 w 236"/>
                    <a:gd name="T3" fmla="*/ 1 h 216"/>
                    <a:gd name="T4" fmla="*/ 1 w 236"/>
                    <a:gd name="T5" fmla="*/ 1 h 216"/>
                    <a:gd name="T6" fmla="*/ 1 w 236"/>
                    <a:gd name="T7" fmla="*/ 1 h 216"/>
                    <a:gd name="T8" fmla="*/ 1 w 236"/>
                    <a:gd name="T9" fmla="*/ 1 h 216"/>
                    <a:gd name="T10" fmla="*/ 1 w 236"/>
                    <a:gd name="T11" fmla="*/ 1 h 216"/>
                    <a:gd name="T12" fmla="*/ 1 w 236"/>
                    <a:gd name="T13" fmla="*/ 1 h 216"/>
                    <a:gd name="T14" fmla="*/ 1 w 236"/>
                    <a:gd name="T15" fmla="*/ 1 h 216"/>
                    <a:gd name="T16" fmla="*/ 1 w 236"/>
                    <a:gd name="T17" fmla="*/ 1 h 216"/>
                    <a:gd name="T18" fmla="*/ 1 w 236"/>
                    <a:gd name="T19" fmla="*/ 1 h 216"/>
                    <a:gd name="T20" fmla="*/ 1 w 236"/>
                    <a:gd name="T21" fmla="*/ 1 h 216"/>
                    <a:gd name="T22" fmla="*/ 1 w 236"/>
                    <a:gd name="T23" fmla="*/ 1 h 216"/>
                    <a:gd name="T24" fmla="*/ 0 w 236"/>
                    <a:gd name="T25" fmla="*/ 1 h 216"/>
                    <a:gd name="T26" fmla="*/ 0 w 236"/>
                    <a:gd name="T27" fmla="*/ 1 h 216"/>
                    <a:gd name="T28" fmla="*/ 0 w 236"/>
                    <a:gd name="T29" fmla="*/ 1 h 216"/>
                    <a:gd name="T30" fmla="*/ 1 w 236"/>
                    <a:gd name="T31" fmla="*/ 1 h 216"/>
                    <a:gd name="T32" fmla="*/ 1 w 236"/>
                    <a:gd name="T33" fmla="*/ 1 h 216"/>
                    <a:gd name="T34" fmla="*/ 1 w 236"/>
                    <a:gd name="T35" fmla="*/ 1 h 216"/>
                    <a:gd name="T36" fmla="*/ 1 w 236"/>
                    <a:gd name="T37" fmla="*/ 1 h 216"/>
                    <a:gd name="T38" fmla="*/ 1 w 236"/>
                    <a:gd name="T39" fmla="*/ 1 h 216"/>
                    <a:gd name="T40" fmla="*/ 1 w 236"/>
                    <a:gd name="T41" fmla="*/ 1 h 216"/>
                    <a:gd name="T42" fmla="*/ 1 w 236"/>
                    <a:gd name="T43" fmla="*/ 1 h 216"/>
                    <a:gd name="T44" fmla="*/ 1 w 236"/>
                    <a:gd name="T45" fmla="*/ 1 h 216"/>
                    <a:gd name="T46" fmla="*/ 1 w 236"/>
                    <a:gd name="T47" fmla="*/ 1 h 216"/>
                    <a:gd name="T48" fmla="*/ 1 w 236"/>
                    <a:gd name="T49" fmla="*/ 1 h 216"/>
                    <a:gd name="T50" fmla="*/ 1 w 236"/>
                    <a:gd name="T51" fmla="*/ 1 h 216"/>
                    <a:gd name="T52" fmla="*/ 1 w 236"/>
                    <a:gd name="T53" fmla="*/ 1 h 216"/>
                    <a:gd name="T54" fmla="*/ 1 w 236"/>
                    <a:gd name="T55" fmla="*/ 1 h 216"/>
                    <a:gd name="T56" fmla="*/ 1 w 236"/>
                    <a:gd name="T57" fmla="*/ 1 h 216"/>
                    <a:gd name="T58" fmla="*/ 1 w 236"/>
                    <a:gd name="T59" fmla="*/ 1 h 216"/>
                    <a:gd name="T60" fmla="*/ 1 w 236"/>
                    <a:gd name="T61" fmla="*/ 1 h 216"/>
                    <a:gd name="T62" fmla="*/ 1 w 236"/>
                    <a:gd name="T63" fmla="*/ 1 h 216"/>
                    <a:gd name="T64" fmla="*/ 1 w 236"/>
                    <a:gd name="T65" fmla="*/ 1 h 216"/>
                    <a:gd name="T66" fmla="*/ 1 w 236"/>
                    <a:gd name="T67" fmla="*/ 1 h 216"/>
                    <a:gd name="T68" fmla="*/ 1 w 236"/>
                    <a:gd name="T69" fmla="*/ 1 h 216"/>
                    <a:gd name="T70" fmla="*/ 1 w 236"/>
                    <a:gd name="T71" fmla="*/ 1 h 216"/>
                    <a:gd name="T72" fmla="*/ 1 w 236"/>
                    <a:gd name="T73" fmla="*/ 1 h 216"/>
                    <a:gd name="T74" fmla="*/ 1 w 236"/>
                    <a:gd name="T75" fmla="*/ 1 h 216"/>
                    <a:gd name="T76" fmla="*/ 1 w 236"/>
                    <a:gd name="T77" fmla="*/ 1 h 216"/>
                    <a:gd name="T78" fmla="*/ 1 w 236"/>
                    <a:gd name="T79" fmla="*/ 1 h 216"/>
                    <a:gd name="T80" fmla="*/ 1 w 236"/>
                    <a:gd name="T81" fmla="*/ 1 h 216"/>
                    <a:gd name="T82" fmla="*/ 1 w 236"/>
                    <a:gd name="T83" fmla="*/ 1 h 216"/>
                    <a:gd name="T84" fmla="*/ 1 w 236"/>
                    <a:gd name="T85" fmla="*/ 1 h 216"/>
                    <a:gd name="T86" fmla="*/ 1 w 236"/>
                    <a:gd name="T87" fmla="*/ 1 h 216"/>
                    <a:gd name="T88" fmla="*/ 1 w 236"/>
                    <a:gd name="T89" fmla="*/ 1 h 216"/>
                    <a:gd name="T90" fmla="*/ 1 w 236"/>
                    <a:gd name="T91" fmla="*/ 1 h 216"/>
                    <a:gd name="T92" fmla="*/ 1 w 236"/>
                    <a:gd name="T93" fmla="*/ 1 h 216"/>
                    <a:gd name="T94" fmla="*/ 1 w 236"/>
                    <a:gd name="T95" fmla="*/ 1 h 216"/>
                    <a:gd name="T96" fmla="*/ 1 w 236"/>
                    <a:gd name="T97" fmla="*/ 1 h 216"/>
                    <a:gd name="T98" fmla="*/ 1 w 236"/>
                    <a:gd name="T99" fmla="*/ 1 h 216"/>
                    <a:gd name="T100" fmla="*/ 1 w 236"/>
                    <a:gd name="T101" fmla="*/ 1 h 216"/>
                    <a:gd name="T102" fmla="*/ 1 w 236"/>
                    <a:gd name="T103" fmla="*/ 1 h 216"/>
                    <a:gd name="T104" fmla="*/ 1 w 236"/>
                    <a:gd name="T105" fmla="*/ 0 h 216"/>
                    <a:gd name="T106" fmla="*/ 1 w 236"/>
                    <a:gd name="T107" fmla="*/ 1 h 216"/>
                    <a:gd name="T108" fmla="*/ 1 w 236"/>
                    <a:gd name="T109" fmla="*/ 1 h 216"/>
                    <a:gd name="T110" fmla="*/ 1 w 236"/>
                    <a:gd name="T111" fmla="*/ 1 h 216"/>
                    <a:gd name="T112" fmla="*/ 1 w 236"/>
                    <a:gd name="T113" fmla="*/ 1 h 216"/>
                    <a:gd name="T114" fmla="*/ 1 w 236"/>
                    <a:gd name="T115" fmla="*/ 1 h 216"/>
                    <a:gd name="T116" fmla="*/ 1 w 236"/>
                    <a:gd name="T117" fmla="*/ 1 h 216"/>
                    <a:gd name="T118" fmla="*/ 1 w 236"/>
                    <a:gd name="T119" fmla="*/ 1 h 216"/>
                    <a:gd name="T120" fmla="*/ 1 w 236"/>
                    <a:gd name="T121" fmla="*/ 1 h 2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216"/>
                    <a:gd name="T185" fmla="*/ 236 w 236"/>
                    <a:gd name="T186" fmla="*/ 216 h 2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216">
                      <a:moveTo>
                        <a:pt x="94" y="14"/>
                      </a:moveTo>
                      <a:lnTo>
                        <a:pt x="92" y="14"/>
                      </a:lnTo>
                      <a:lnTo>
                        <a:pt x="86" y="16"/>
                      </a:lnTo>
                      <a:lnTo>
                        <a:pt x="82" y="17"/>
                      </a:lnTo>
                      <a:lnTo>
                        <a:pt x="78" y="18"/>
                      </a:lnTo>
                      <a:lnTo>
                        <a:pt x="73" y="19"/>
                      </a:lnTo>
                      <a:lnTo>
                        <a:pt x="69" y="21"/>
                      </a:lnTo>
                      <a:lnTo>
                        <a:pt x="63" y="24"/>
                      </a:lnTo>
                      <a:lnTo>
                        <a:pt x="57" y="26"/>
                      </a:lnTo>
                      <a:lnTo>
                        <a:pt x="52" y="28"/>
                      </a:lnTo>
                      <a:lnTo>
                        <a:pt x="47" y="32"/>
                      </a:lnTo>
                      <a:lnTo>
                        <a:pt x="41" y="35"/>
                      </a:lnTo>
                      <a:lnTo>
                        <a:pt x="36" y="38"/>
                      </a:lnTo>
                      <a:lnTo>
                        <a:pt x="31" y="43"/>
                      </a:lnTo>
                      <a:lnTo>
                        <a:pt x="27" y="49"/>
                      </a:lnTo>
                      <a:lnTo>
                        <a:pt x="22" y="52"/>
                      </a:lnTo>
                      <a:lnTo>
                        <a:pt x="17" y="57"/>
                      </a:lnTo>
                      <a:lnTo>
                        <a:pt x="14" y="62"/>
                      </a:lnTo>
                      <a:lnTo>
                        <a:pt x="12" y="68"/>
                      </a:lnTo>
                      <a:lnTo>
                        <a:pt x="9" y="74"/>
                      </a:lnTo>
                      <a:lnTo>
                        <a:pt x="7" y="79"/>
                      </a:lnTo>
                      <a:lnTo>
                        <a:pt x="5" y="86"/>
                      </a:lnTo>
                      <a:lnTo>
                        <a:pt x="4" y="93"/>
                      </a:lnTo>
                      <a:lnTo>
                        <a:pt x="1" y="99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0" y="124"/>
                      </a:lnTo>
                      <a:lnTo>
                        <a:pt x="0" y="131"/>
                      </a:lnTo>
                      <a:lnTo>
                        <a:pt x="0" y="136"/>
                      </a:lnTo>
                      <a:lnTo>
                        <a:pt x="1" y="142"/>
                      </a:lnTo>
                      <a:lnTo>
                        <a:pt x="1" y="147"/>
                      </a:lnTo>
                      <a:lnTo>
                        <a:pt x="3" y="152"/>
                      </a:lnTo>
                      <a:lnTo>
                        <a:pt x="3" y="157"/>
                      </a:lnTo>
                      <a:lnTo>
                        <a:pt x="5" y="163"/>
                      </a:lnTo>
                      <a:lnTo>
                        <a:pt x="6" y="167"/>
                      </a:lnTo>
                      <a:lnTo>
                        <a:pt x="7" y="172"/>
                      </a:lnTo>
                      <a:lnTo>
                        <a:pt x="9" y="176"/>
                      </a:lnTo>
                      <a:lnTo>
                        <a:pt x="13" y="181"/>
                      </a:lnTo>
                      <a:lnTo>
                        <a:pt x="19" y="188"/>
                      </a:lnTo>
                      <a:lnTo>
                        <a:pt x="27" y="195"/>
                      </a:lnTo>
                      <a:lnTo>
                        <a:pt x="30" y="198"/>
                      </a:lnTo>
                      <a:lnTo>
                        <a:pt x="36" y="200"/>
                      </a:lnTo>
                      <a:lnTo>
                        <a:pt x="40" y="203"/>
                      </a:lnTo>
                      <a:lnTo>
                        <a:pt x="47" y="206"/>
                      </a:lnTo>
                      <a:lnTo>
                        <a:pt x="52" y="207"/>
                      </a:lnTo>
                      <a:lnTo>
                        <a:pt x="58" y="209"/>
                      </a:lnTo>
                      <a:lnTo>
                        <a:pt x="65" y="211"/>
                      </a:lnTo>
                      <a:lnTo>
                        <a:pt x="73" y="212"/>
                      </a:lnTo>
                      <a:lnTo>
                        <a:pt x="81" y="213"/>
                      </a:lnTo>
                      <a:lnTo>
                        <a:pt x="89" y="214"/>
                      </a:lnTo>
                      <a:lnTo>
                        <a:pt x="97" y="215"/>
                      </a:lnTo>
                      <a:lnTo>
                        <a:pt x="105" y="216"/>
                      </a:lnTo>
                      <a:lnTo>
                        <a:pt x="113" y="215"/>
                      </a:lnTo>
                      <a:lnTo>
                        <a:pt x="121" y="215"/>
                      </a:lnTo>
                      <a:lnTo>
                        <a:pt x="126" y="214"/>
                      </a:lnTo>
                      <a:lnTo>
                        <a:pt x="130" y="214"/>
                      </a:lnTo>
                      <a:lnTo>
                        <a:pt x="134" y="214"/>
                      </a:lnTo>
                      <a:lnTo>
                        <a:pt x="138" y="214"/>
                      </a:lnTo>
                      <a:lnTo>
                        <a:pt x="146" y="212"/>
                      </a:lnTo>
                      <a:lnTo>
                        <a:pt x="154" y="211"/>
                      </a:lnTo>
                      <a:lnTo>
                        <a:pt x="161" y="208"/>
                      </a:lnTo>
                      <a:lnTo>
                        <a:pt x="169" y="206"/>
                      </a:lnTo>
                      <a:lnTo>
                        <a:pt x="175" y="203"/>
                      </a:lnTo>
                      <a:lnTo>
                        <a:pt x="182" y="199"/>
                      </a:lnTo>
                      <a:lnTo>
                        <a:pt x="186" y="195"/>
                      </a:lnTo>
                      <a:lnTo>
                        <a:pt x="193" y="191"/>
                      </a:lnTo>
                      <a:lnTo>
                        <a:pt x="198" y="186"/>
                      </a:lnTo>
                      <a:lnTo>
                        <a:pt x="202" y="181"/>
                      </a:lnTo>
                      <a:lnTo>
                        <a:pt x="207" y="175"/>
                      </a:lnTo>
                      <a:lnTo>
                        <a:pt x="211" y="171"/>
                      </a:lnTo>
                      <a:lnTo>
                        <a:pt x="215" y="164"/>
                      </a:lnTo>
                      <a:lnTo>
                        <a:pt x="218" y="158"/>
                      </a:lnTo>
                      <a:lnTo>
                        <a:pt x="222" y="151"/>
                      </a:lnTo>
                      <a:lnTo>
                        <a:pt x="224" y="146"/>
                      </a:lnTo>
                      <a:lnTo>
                        <a:pt x="226" y="139"/>
                      </a:lnTo>
                      <a:lnTo>
                        <a:pt x="228" y="132"/>
                      </a:lnTo>
                      <a:lnTo>
                        <a:pt x="231" y="125"/>
                      </a:lnTo>
                      <a:lnTo>
                        <a:pt x="233" y="119"/>
                      </a:lnTo>
                      <a:lnTo>
                        <a:pt x="233" y="111"/>
                      </a:lnTo>
                      <a:lnTo>
                        <a:pt x="234" y="105"/>
                      </a:lnTo>
                      <a:lnTo>
                        <a:pt x="235" y="98"/>
                      </a:lnTo>
                      <a:lnTo>
                        <a:pt x="236" y="92"/>
                      </a:lnTo>
                      <a:lnTo>
                        <a:pt x="235" y="85"/>
                      </a:lnTo>
                      <a:lnTo>
                        <a:pt x="235" y="78"/>
                      </a:lnTo>
                      <a:lnTo>
                        <a:pt x="235" y="73"/>
                      </a:lnTo>
                      <a:lnTo>
                        <a:pt x="235" y="66"/>
                      </a:lnTo>
                      <a:lnTo>
                        <a:pt x="234" y="59"/>
                      </a:lnTo>
                      <a:lnTo>
                        <a:pt x="233" y="53"/>
                      </a:lnTo>
                      <a:lnTo>
                        <a:pt x="231" y="46"/>
                      </a:lnTo>
                      <a:lnTo>
                        <a:pt x="231" y="42"/>
                      </a:lnTo>
                      <a:lnTo>
                        <a:pt x="227" y="37"/>
                      </a:lnTo>
                      <a:lnTo>
                        <a:pt x="225" y="33"/>
                      </a:lnTo>
                      <a:lnTo>
                        <a:pt x="223" y="28"/>
                      </a:lnTo>
                      <a:lnTo>
                        <a:pt x="220" y="24"/>
                      </a:lnTo>
                      <a:lnTo>
                        <a:pt x="214" y="17"/>
                      </a:lnTo>
                      <a:lnTo>
                        <a:pt x="206" y="11"/>
                      </a:lnTo>
                      <a:lnTo>
                        <a:pt x="201" y="9"/>
                      </a:lnTo>
                      <a:lnTo>
                        <a:pt x="198" y="6"/>
                      </a:lnTo>
                      <a:lnTo>
                        <a:pt x="193" y="4"/>
                      </a:lnTo>
                      <a:lnTo>
                        <a:pt x="188" y="4"/>
                      </a:lnTo>
                      <a:lnTo>
                        <a:pt x="184" y="2"/>
                      </a:lnTo>
                      <a:lnTo>
                        <a:pt x="179" y="2"/>
                      </a:lnTo>
                      <a:lnTo>
                        <a:pt x="174" y="1"/>
                      </a:lnTo>
                      <a:lnTo>
                        <a:pt x="169" y="1"/>
                      </a:lnTo>
                      <a:lnTo>
                        <a:pt x="163" y="0"/>
                      </a:lnTo>
                      <a:lnTo>
                        <a:pt x="159" y="0"/>
                      </a:lnTo>
                      <a:lnTo>
                        <a:pt x="154" y="1"/>
                      </a:lnTo>
                      <a:lnTo>
                        <a:pt x="150" y="2"/>
                      </a:lnTo>
                      <a:lnTo>
                        <a:pt x="144" y="2"/>
                      </a:lnTo>
                      <a:lnTo>
                        <a:pt x="138" y="2"/>
                      </a:lnTo>
                      <a:lnTo>
                        <a:pt x="133" y="3"/>
                      </a:lnTo>
                      <a:lnTo>
                        <a:pt x="128" y="4"/>
                      </a:lnTo>
                      <a:lnTo>
                        <a:pt x="123" y="4"/>
                      </a:lnTo>
                      <a:lnTo>
                        <a:pt x="119" y="6"/>
                      </a:lnTo>
                      <a:lnTo>
                        <a:pt x="114" y="8"/>
                      </a:lnTo>
                      <a:lnTo>
                        <a:pt x="111" y="9"/>
                      </a:lnTo>
                      <a:lnTo>
                        <a:pt x="103" y="10"/>
                      </a:lnTo>
                      <a:lnTo>
                        <a:pt x="98" y="12"/>
                      </a:lnTo>
                      <a:lnTo>
                        <a:pt x="94" y="13"/>
                      </a:lnTo>
                      <a:lnTo>
                        <a:pt x="94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3" name="Freeform 67"/>
                <p:cNvSpPr>
                  <a:spLocks/>
                </p:cNvSpPr>
                <p:nvPr/>
              </p:nvSpPr>
              <p:spPr bwMode="auto">
                <a:xfrm>
                  <a:off x="3132" y="1597"/>
                  <a:ext cx="118" cy="107"/>
                </a:xfrm>
                <a:custGeom>
                  <a:avLst/>
                  <a:gdLst>
                    <a:gd name="T0" fmla="*/ 1 w 236"/>
                    <a:gd name="T1" fmla="*/ 0 h 216"/>
                    <a:gd name="T2" fmla="*/ 1 w 236"/>
                    <a:gd name="T3" fmla="*/ 0 h 216"/>
                    <a:gd name="T4" fmla="*/ 1 w 236"/>
                    <a:gd name="T5" fmla="*/ 0 h 216"/>
                    <a:gd name="T6" fmla="*/ 1 w 236"/>
                    <a:gd name="T7" fmla="*/ 0 h 216"/>
                    <a:gd name="T8" fmla="*/ 1 w 236"/>
                    <a:gd name="T9" fmla="*/ 0 h 216"/>
                    <a:gd name="T10" fmla="*/ 1 w 236"/>
                    <a:gd name="T11" fmla="*/ 0 h 216"/>
                    <a:gd name="T12" fmla="*/ 1 w 236"/>
                    <a:gd name="T13" fmla="*/ 0 h 216"/>
                    <a:gd name="T14" fmla="*/ 1 w 236"/>
                    <a:gd name="T15" fmla="*/ 0 h 216"/>
                    <a:gd name="T16" fmla="*/ 1 w 236"/>
                    <a:gd name="T17" fmla="*/ 0 h 216"/>
                    <a:gd name="T18" fmla="*/ 1 w 236"/>
                    <a:gd name="T19" fmla="*/ 0 h 216"/>
                    <a:gd name="T20" fmla="*/ 1 w 236"/>
                    <a:gd name="T21" fmla="*/ 0 h 216"/>
                    <a:gd name="T22" fmla="*/ 1 w 236"/>
                    <a:gd name="T23" fmla="*/ 0 h 216"/>
                    <a:gd name="T24" fmla="*/ 1 w 236"/>
                    <a:gd name="T25" fmla="*/ 0 h 216"/>
                    <a:gd name="T26" fmla="*/ 0 w 236"/>
                    <a:gd name="T27" fmla="*/ 0 h 216"/>
                    <a:gd name="T28" fmla="*/ 1 w 236"/>
                    <a:gd name="T29" fmla="*/ 0 h 216"/>
                    <a:gd name="T30" fmla="*/ 1 w 236"/>
                    <a:gd name="T31" fmla="*/ 0 h 216"/>
                    <a:gd name="T32" fmla="*/ 1 w 236"/>
                    <a:gd name="T33" fmla="*/ 0 h 216"/>
                    <a:gd name="T34" fmla="*/ 1 w 236"/>
                    <a:gd name="T35" fmla="*/ 0 h 216"/>
                    <a:gd name="T36" fmla="*/ 1 w 236"/>
                    <a:gd name="T37" fmla="*/ 0 h 216"/>
                    <a:gd name="T38" fmla="*/ 1 w 236"/>
                    <a:gd name="T39" fmla="*/ 0 h 216"/>
                    <a:gd name="T40" fmla="*/ 1 w 236"/>
                    <a:gd name="T41" fmla="*/ 0 h 216"/>
                    <a:gd name="T42" fmla="*/ 1 w 236"/>
                    <a:gd name="T43" fmla="*/ 0 h 216"/>
                    <a:gd name="T44" fmla="*/ 1 w 236"/>
                    <a:gd name="T45" fmla="*/ 0 h 216"/>
                    <a:gd name="T46" fmla="*/ 1 w 236"/>
                    <a:gd name="T47" fmla="*/ 0 h 216"/>
                    <a:gd name="T48" fmla="*/ 1 w 236"/>
                    <a:gd name="T49" fmla="*/ 0 h 216"/>
                    <a:gd name="T50" fmla="*/ 1 w 236"/>
                    <a:gd name="T51" fmla="*/ 0 h 216"/>
                    <a:gd name="T52" fmla="*/ 1 w 236"/>
                    <a:gd name="T53" fmla="*/ 0 h 216"/>
                    <a:gd name="T54" fmla="*/ 1 w 236"/>
                    <a:gd name="T55" fmla="*/ 0 h 216"/>
                    <a:gd name="T56" fmla="*/ 1 w 236"/>
                    <a:gd name="T57" fmla="*/ 0 h 216"/>
                    <a:gd name="T58" fmla="*/ 1 w 236"/>
                    <a:gd name="T59" fmla="*/ 0 h 216"/>
                    <a:gd name="T60" fmla="*/ 1 w 236"/>
                    <a:gd name="T61" fmla="*/ 0 h 216"/>
                    <a:gd name="T62" fmla="*/ 1 w 236"/>
                    <a:gd name="T63" fmla="*/ 0 h 216"/>
                    <a:gd name="T64" fmla="*/ 1 w 236"/>
                    <a:gd name="T65" fmla="*/ 0 h 216"/>
                    <a:gd name="T66" fmla="*/ 1 w 236"/>
                    <a:gd name="T67" fmla="*/ 0 h 216"/>
                    <a:gd name="T68" fmla="*/ 1 w 236"/>
                    <a:gd name="T69" fmla="*/ 0 h 216"/>
                    <a:gd name="T70" fmla="*/ 1 w 236"/>
                    <a:gd name="T71" fmla="*/ 0 h 216"/>
                    <a:gd name="T72" fmla="*/ 1 w 236"/>
                    <a:gd name="T73" fmla="*/ 0 h 216"/>
                    <a:gd name="T74" fmla="*/ 1 w 236"/>
                    <a:gd name="T75" fmla="*/ 0 h 216"/>
                    <a:gd name="T76" fmla="*/ 1 w 236"/>
                    <a:gd name="T77" fmla="*/ 0 h 216"/>
                    <a:gd name="T78" fmla="*/ 1 w 236"/>
                    <a:gd name="T79" fmla="*/ 0 h 216"/>
                    <a:gd name="T80" fmla="*/ 1 w 236"/>
                    <a:gd name="T81" fmla="*/ 0 h 216"/>
                    <a:gd name="T82" fmla="*/ 1 w 236"/>
                    <a:gd name="T83" fmla="*/ 0 h 216"/>
                    <a:gd name="T84" fmla="*/ 1 w 236"/>
                    <a:gd name="T85" fmla="*/ 0 h 216"/>
                    <a:gd name="T86" fmla="*/ 1 w 236"/>
                    <a:gd name="T87" fmla="*/ 0 h 216"/>
                    <a:gd name="T88" fmla="*/ 1 w 236"/>
                    <a:gd name="T89" fmla="*/ 0 h 216"/>
                    <a:gd name="T90" fmla="*/ 1 w 236"/>
                    <a:gd name="T91" fmla="*/ 0 h 216"/>
                    <a:gd name="T92" fmla="*/ 1 w 236"/>
                    <a:gd name="T93" fmla="*/ 0 h 216"/>
                    <a:gd name="T94" fmla="*/ 1 w 236"/>
                    <a:gd name="T95" fmla="*/ 0 h 216"/>
                    <a:gd name="T96" fmla="*/ 1 w 236"/>
                    <a:gd name="T97" fmla="*/ 0 h 216"/>
                    <a:gd name="T98" fmla="*/ 1 w 236"/>
                    <a:gd name="T99" fmla="*/ 0 h 216"/>
                    <a:gd name="T100" fmla="*/ 1 w 236"/>
                    <a:gd name="T101" fmla="*/ 0 h 216"/>
                    <a:gd name="T102" fmla="*/ 1 w 236"/>
                    <a:gd name="T103" fmla="*/ 0 h 216"/>
                    <a:gd name="T104" fmla="*/ 1 w 236"/>
                    <a:gd name="T105" fmla="*/ 0 h 216"/>
                    <a:gd name="T106" fmla="*/ 1 w 236"/>
                    <a:gd name="T107" fmla="*/ 0 h 216"/>
                    <a:gd name="T108" fmla="*/ 1 w 236"/>
                    <a:gd name="T109" fmla="*/ 0 h 216"/>
                    <a:gd name="T110" fmla="*/ 1 w 236"/>
                    <a:gd name="T111" fmla="*/ 0 h 216"/>
                    <a:gd name="T112" fmla="*/ 1 w 236"/>
                    <a:gd name="T113" fmla="*/ 0 h 216"/>
                    <a:gd name="T114" fmla="*/ 1 w 236"/>
                    <a:gd name="T115" fmla="*/ 0 h 216"/>
                    <a:gd name="T116" fmla="*/ 1 w 236"/>
                    <a:gd name="T117" fmla="*/ 0 h 216"/>
                    <a:gd name="T118" fmla="*/ 1 w 236"/>
                    <a:gd name="T119" fmla="*/ 0 h 216"/>
                    <a:gd name="T120" fmla="*/ 1 w 236"/>
                    <a:gd name="T121" fmla="*/ 0 h 2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216"/>
                    <a:gd name="T185" fmla="*/ 236 w 236"/>
                    <a:gd name="T186" fmla="*/ 216 h 2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216">
                      <a:moveTo>
                        <a:pt x="95" y="15"/>
                      </a:moveTo>
                      <a:lnTo>
                        <a:pt x="92" y="15"/>
                      </a:lnTo>
                      <a:lnTo>
                        <a:pt x="87" y="16"/>
                      </a:lnTo>
                      <a:lnTo>
                        <a:pt x="83" y="17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2"/>
                      </a:lnTo>
                      <a:lnTo>
                        <a:pt x="64" y="24"/>
                      </a:lnTo>
                      <a:lnTo>
                        <a:pt x="58" y="27"/>
                      </a:lnTo>
                      <a:lnTo>
                        <a:pt x="52" y="29"/>
                      </a:lnTo>
                      <a:lnTo>
                        <a:pt x="48" y="32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2" y="42"/>
                      </a:lnTo>
                      <a:lnTo>
                        <a:pt x="27" y="47"/>
                      </a:lnTo>
                      <a:lnTo>
                        <a:pt x="23" y="52"/>
                      </a:lnTo>
                      <a:lnTo>
                        <a:pt x="18" y="57"/>
                      </a:lnTo>
                      <a:lnTo>
                        <a:pt x="15" y="62"/>
                      </a:lnTo>
                      <a:lnTo>
                        <a:pt x="13" y="69"/>
                      </a:lnTo>
                      <a:lnTo>
                        <a:pt x="9" y="73"/>
                      </a:lnTo>
                      <a:lnTo>
                        <a:pt x="7" y="80"/>
                      </a:lnTo>
                      <a:lnTo>
                        <a:pt x="5" y="86"/>
                      </a:lnTo>
                      <a:lnTo>
                        <a:pt x="5" y="93"/>
                      </a:lnTo>
                      <a:lnTo>
                        <a:pt x="2" y="98"/>
                      </a:lnTo>
                      <a:lnTo>
                        <a:pt x="1" y="104"/>
                      </a:lnTo>
                      <a:lnTo>
                        <a:pt x="1" y="110"/>
                      </a:lnTo>
                      <a:lnTo>
                        <a:pt x="1" y="118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1" y="136"/>
                      </a:lnTo>
                      <a:lnTo>
                        <a:pt x="2" y="143"/>
                      </a:lnTo>
                      <a:lnTo>
                        <a:pt x="2" y="147"/>
                      </a:lnTo>
                      <a:lnTo>
                        <a:pt x="2" y="153"/>
                      </a:lnTo>
                      <a:lnTo>
                        <a:pt x="3" y="158"/>
                      </a:lnTo>
                      <a:lnTo>
                        <a:pt x="6" y="163"/>
                      </a:lnTo>
                      <a:lnTo>
                        <a:pt x="7" y="168"/>
                      </a:lnTo>
                      <a:lnTo>
                        <a:pt x="8" y="173"/>
                      </a:lnTo>
                      <a:lnTo>
                        <a:pt x="10" y="176"/>
                      </a:lnTo>
                      <a:lnTo>
                        <a:pt x="14" y="180"/>
                      </a:lnTo>
                      <a:lnTo>
                        <a:pt x="18" y="187"/>
                      </a:lnTo>
                      <a:lnTo>
                        <a:pt x="26" y="194"/>
                      </a:lnTo>
                      <a:lnTo>
                        <a:pt x="31" y="198"/>
                      </a:lnTo>
                      <a:lnTo>
                        <a:pt x="35" y="201"/>
                      </a:lnTo>
                      <a:lnTo>
                        <a:pt x="41" y="203"/>
                      </a:lnTo>
                      <a:lnTo>
                        <a:pt x="48" y="206"/>
                      </a:lnTo>
                      <a:lnTo>
                        <a:pt x="52" y="208"/>
                      </a:lnTo>
                      <a:lnTo>
                        <a:pt x="60" y="210"/>
                      </a:lnTo>
                      <a:lnTo>
                        <a:pt x="67" y="211"/>
                      </a:lnTo>
                      <a:lnTo>
                        <a:pt x="74" y="212"/>
                      </a:lnTo>
                      <a:lnTo>
                        <a:pt x="82" y="214"/>
                      </a:lnTo>
                      <a:lnTo>
                        <a:pt x="90" y="215"/>
                      </a:lnTo>
                      <a:lnTo>
                        <a:pt x="98" y="215"/>
                      </a:lnTo>
                      <a:lnTo>
                        <a:pt x="106" y="216"/>
                      </a:lnTo>
                      <a:lnTo>
                        <a:pt x="114" y="215"/>
                      </a:lnTo>
                      <a:lnTo>
                        <a:pt x="122" y="215"/>
                      </a:lnTo>
                      <a:lnTo>
                        <a:pt x="127" y="215"/>
                      </a:lnTo>
                      <a:lnTo>
                        <a:pt x="131" y="215"/>
                      </a:lnTo>
                      <a:lnTo>
                        <a:pt x="135" y="214"/>
                      </a:lnTo>
                      <a:lnTo>
                        <a:pt x="139" y="214"/>
                      </a:lnTo>
                      <a:lnTo>
                        <a:pt x="147" y="212"/>
                      </a:lnTo>
                      <a:lnTo>
                        <a:pt x="155" y="210"/>
                      </a:lnTo>
                      <a:lnTo>
                        <a:pt x="162" y="208"/>
                      </a:lnTo>
                      <a:lnTo>
                        <a:pt x="170" y="206"/>
                      </a:lnTo>
                      <a:lnTo>
                        <a:pt x="176" y="202"/>
                      </a:lnTo>
                      <a:lnTo>
                        <a:pt x="182" y="199"/>
                      </a:lnTo>
                      <a:lnTo>
                        <a:pt x="187" y="194"/>
                      </a:lnTo>
                      <a:lnTo>
                        <a:pt x="194" y="190"/>
                      </a:lnTo>
                      <a:lnTo>
                        <a:pt x="198" y="185"/>
                      </a:lnTo>
                      <a:lnTo>
                        <a:pt x="204" y="180"/>
                      </a:lnTo>
                      <a:lnTo>
                        <a:pt x="209" y="175"/>
                      </a:lnTo>
                      <a:lnTo>
                        <a:pt x="213" y="169"/>
                      </a:lnTo>
                      <a:lnTo>
                        <a:pt x="216" y="163"/>
                      </a:lnTo>
                      <a:lnTo>
                        <a:pt x="219" y="157"/>
                      </a:lnTo>
                      <a:lnTo>
                        <a:pt x="222" y="151"/>
                      </a:lnTo>
                      <a:lnTo>
                        <a:pt x="225" y="145"/>
                      </a:lnTo>
                      <a:lnTo>
                        <a:pt x="227" y="138"/>
                      </a:lnTo>
                      <a:lnTo>
                        <a:pt x="229" y="133"/>
                      </a:lnTo>
                      <a:lnTo>
                        <a:pt x="232" y="126"/>
                      </a:lnTo>
                      <a:lnTo>
                        <a:pt x="234" y="120"/>
                      </a:lnTo>
                      <a:lnTo>
                        <a:pt x="234" y="113"/>
                      </a:lnTo>
                      <a:lnTo>
                        <a:pt x="235" y="105"/>
                      </a:lnTo>
                      <a:lnTo>
                        <a:pt x="235" y="98"/>
                      </a:lnTo>
                      <a:lnTo>
                        <a:pt x="236" y="92"/>
                      </a:lnTo>
                      <a:lnTo>
                        <a:pt x="236" y="85"/>
                      </a:lnTo>
                      <a:lnTo>
                        <a:pt x="236" y="78"/>
                      </a:lnTo>
                      <a:lnTo>
                        <a:pt x="235" y="72"/>
                      </a:lnTo>
                      <a:lnTo>
                        <a:pt x="235" y="66"/>
                      </a:lnTo>
                      <a:lnTo>
                        <a:pt x="234" y="60"/>
                      </a:lnTo>
                      <a:lnTo>
                        <a:pt x="233" y="54"/>
                      </a:lnTo>
                      <a:lnTo>
                        <a:pt x="232" y="47"/>
                      </a:lnTo>
                      <a:lnTo>
                        <a:pt x="229" y="42"/>
                      </a:lnTo>
                      <a:lnTo>
                        <a:pt x="227" y="38"/>
                      </a:lnTo>
                      <a:lnTo>
                        <a:pt x="225" y="33"/>
                      </a:lnTo>
                      <a:lnTo>
                        <a:pt x="222" y="29"/>
                      </a:lnTo>
                      <a:lnTo>
                        <a:pt x="220" y="25"/>
                      </a:lnTo>
                      <a:lnTo>
                        <a:pt x="213" y="17"/>
                      </a:lnTo>
                      <a:lnTo>
                        <a:pt x="206" y="12"/>
                      </a:lnTo>
                      <a:lnTo>
                        <a:pt x="202" y="9"/>
                      </a:lnTo>
                      <a:lnTo>
                        <a:pt x="197" y="7"/>
                      </a:lnTo>
                      <a:lnTo>
                        <a:pt x="193" y="6"/>
                      </a:lnTo>
                      <a:lnTo>
                        <a:pt x="189" y="5"/>
                      </a:lnTo>
                      <a:lnTo>
                        <a:pt x="184" y="3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9" y="0"/>
                      </a:lnTo>
                      <a:lnTo>
                        <a:pt x="164" y="0"/>
                      </a:lnTo>
                      <a:lnTo>
                        <a:pt x="159" y="0"/>
                      </a:lnTo>
                      <a:lnTo>
                        <a:pt x="153" y="1"/>
                      </a:lnTo>
                      <a:lnTo>
                        <a:pt x="148" y="3"/>
                      </a:lnTo>
                      <a:lnTo>
                        <a:pt x="144" y="3"/>
                      </a:lnTo>
                      <a:lnTo>
                        <a:pt x="138" y="4"/>
                      </a:lnTo>
                      <a:lnTo>
                        <a:pt x="132" y="4"/>
                      </a:lnTo>
                      <a:lnTo>
                        <a:pt x="128" y="6"/>
                      </a:lnTo>
                      <a:lnTo>
                        <a:pt x="123" y="6"/>
                      </a:lnTo>
                      <a:lnTo>
                        <a:pt x="119" y="8"/>
                      </a:lnTo>
                      <a:lnTo>
                        <a:pt x="114" y="8"/>
                      </a:lnTo>
                      <a:lnTo>
                        <a:pt x="111" y="11"/>
                      </a:lnTo>
                      <a:lnTo>
                        <a:pt x="104" y="12"/>
                      </a:lnTo>
                      <a:lnTo>
                        <a:pt x="99" y="13"/>
                      </a:lnTo>
                      <a:lnTo>
                        <a:pt x="95" y="1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4" name="Freeform 68"/>
                <p:cNvSpPr>
                  <a:spLocks/>
                </p:cNvSpPr>
                <p:nvPr/>
              </p:nvSpPr>
              <p:spPr bwMode="auto">
                <a:xfrm>
                  <a:off x="2860" y="1612"/>
                  <a:ext cx="109" cy="66"/>
                </a:xfrm>
                <a:custGeom>
                  <a:avLst/>
                  <a:gdLst>
                    <a:gd name="T0" fmla="*/ 0 w 218"/>
                    <a:gd name="T1" fmla="*/ 1 h 132"/>
                    <a:gd name="T2" fmla="*/ 1 w 218"/>
                    <a:gd name="T3" fmla="*/ 1 h 132"/>
                    <a:gd name="T4" fmla="*/ 1 w 218"/>
                    <a:gd name="T5" fmla="*/ 1 h 132"/>
                    <a:gd name="T6" fmla="*/ 1 w 218"/>
                    <a:gd name="T7" fmla="*/ 1 h 132"/>
                    <a:gd name="T8" fmla="*/ 1 w 218"/>
                    <a:gd name="T9" fmla="*/ 1 h 132"/>
                    <a:gd name="T10" fmla="*/ 1 w 218"/>
                    <a:gd name="T11" fmla="*/ 1 h 132"/>
                    <a:gd name="T12" fmla="*/ 1 w 218"/>
                    <a:gd name="T13" fmla="*/ 1 h 132"/>
                    <a:gd name="T14" fmla="*/ 1 w 218"/>
                    <a:gd name="T15" fmla="*/ 1 h 132"/>
                    <a:gd name="T16" fmla="*/ 1 w 218"/>
                    <a:gd name="T17" fmla="*/ 1 h 132"/>
                    <a:gd name="T18" fmla="*/ 1 w 218"/>
                    <a:gd name="T19" fmla="*/ 1 h 132"/>
                    <a:gd name="T20" fmla="*/ 1 w 218"/>
                    <a:gd name="T21" fmla="*/ 1 h 132"/>
                    <a:gd name="T22" fmla="*/ 1 w 218"/>
                    <a:gd name="T23" fmla="*/ 1 h 132"/>
                    <a:gd name="T24" fmla="*/ 1 w 218"/>
                    <a:gd name="T25" fmla="*/ 1 h 132"/>
                    <a:gd name="T26" fmla="*/ 1 w 218"/>
                    <a:gd name="T27" fmla="*/ 1 h 132"/>
                    <a:gd name="T28" fmla="*/ 1 w 218"/>
                    <a:gd name="T29" fmla="*/ 1 h 132"/>
                    <a:gd name="T30" fmla="*/ 1 w 218"/>
                    <a:gd name="T31" fmla="*/ 1 h 132"/>
                    <a:gd name="T32" fmla="*/ 1 w 218"/>
                    <a:gd name="T33" fmla="*/ 1 h 132"/>
                    <a:gd name="T34" fmla="*/ 1 w 218"/>
                    <a:gd name="T35" fmla="*/ 1 h 132"/>
                    <a:gd name="T36" fmla="*/ 1 w 218"/>
                    <a:gd name="T37" fmla="*/ 1 h 132"/>
                    <a:gd name="T38" fmla="*/ 1 w 218"/>
                    <a:gd name="T39" fmla="*/ 1 h 132"/>
                    <a:gd name="T40" fmla="*/ 1 w 218"/>
                    <a:gd name="T41" fmla="*/ 1 h 132"/>
                    <a:gd name="T42" fmla="*/ 1 w 218"/>
                    <a:gd name="T43" fmla="*/ 1 h 132"/>
                    <a:gd name="T44" fmla="*/ 1 w 218"/>
                    <a:gd name="T45" fmla="*/ 1 h 132"/>
                    <a:gd name="T46" fmla="*/ 1 w 218"/>
                    <a:gd name="T47" fmla="*/ 1 h 132"/>
                    <a:gd name="T48" fmla="*/ 1 w 218"/>
                    <a:gd name="T49" fmla="*/ 1 h 132"/>
                    <a:gd name="T50" fmla="*/ 1 w 218"/>
                    <a:gd name="T51" fmla="*/ 1 h 132"/>
                    <a:gd name="T52" fmla="*/ 1 w 218"/>
                    <a:gd name="T53" fmla="*/ 1 h 132"/>
                    <a:gd name="T54" fmla="*/ 1 w 218"/>
                    <a:gd name="T55" fmla="*/ 1 h 132"/>
                    <a:gd name="T56" fmla="*/ 1 w 218"/>
                    <a:gd name="T57" fmla="*/ 1 h 132"/>
                    <a:gd name="T58" fmla="*/ 1 w 218"/>
                    <a:gd name="T59" fmla="*/ 1 h 132"/>
                    <a:gd name="T60" fmla="*/ 1 w 218"/>
                    <a:gd name="T61" fmla="*/ 1 h 132"/>
                    <a:gd name="T62" fmla="*/ 1 w 218"/>
                    <a:gd name="T63" fmla="*/ 1 h 132"/>
                    <a:gd name="T64" fmla="*/ 1 w 218"/>
                    <a:gd name="T65" fmla="*/ 1 h 132"/>
                    <a:gd name="T66" fmla="*/ 1 w 218"/>
                    <a:gd name="T67" fmla="*/ 1 h 132"/>
                    <a:gd name="T68" fmla="*/ 1 w 218"/>
                    <a:gd name="T69" fmla="*/ 1 h 132"/>
                    <a:gd name="T70" fmla="*/ 1 w 218"/>
                    <a:gd name="T71" fmla="*/ 1 h 132"/>
                    <a:gd name="T72" fmla="*/ 1 w 218"/>
                    <a:gd name="T73" fmla="*/ 1 h 132"/>
                    <a:gd name="T74" fmla="*/ 1 w 218"/>
                    <a:gd name="T75" fmla="*/ 1 h 132"/>
                    <a:gd name="T76" fmla="*/ 1 w 218"/>
                    <a:gd name="T77" fmla="*/ 1 h 132"/>
                    <a:gd name="T78" fmla="*/ 1 w 218"/>
                    <a:gd name="T79" fmla="*/ 1 h 132"/>
                    <a:gd name="T80" fmla="*/ 1 w 218"/>
                    <a:gd name="T81" fmla="*/ 1 h 132"/>
                    <a:gd name="T82" fmla="*/ 1 w 218"/>
                    <a:gd name="T83" fmla="*/ 1 h 132"/>
                    <a:gd name="T84" fmla="*/ 1 w 218"/>
                    <a:gd name="T85" fmla="*/ 1 h 132"/>
                    <a:gd name="T86" fmla="*/ 1 w 218"/>
                    <a:gd name="T87" fmla="*/ 1 h 132"/>
                    <a:gd name="T88" fmla="*/ 1 w 218"/>
                    <a:gd name="T89" fmla="*/ 1 h 132"/>
                    <a:gd name="T90" fmla="*/ 1 w 218"/>
                    <a:gd name="T91" fmla="*/ 1 h 132"/>
                    <a:gd name="T92" fmla="*/ 1 w 218"/>
                    <a:gd name="T93" fmla="*/ 1 h 132"/>
                    <a:gd name="T94" fmla="*/ 1 w 218"/>
                    <a:gd name="T95" fmla="*/ 1 h 132"/>
                    <a:gd name="T96" fmla="*/ 1 w 218"/>
                    <a:gd name="T97" fmla="*/ 1 h 132"/>
                    <a:gd name="T98" fmla="*/ 1 w 218"/>
                    <a:gd name="T99" fmla="*/ 1 h 132"/>
                    <a:gd name="T100" fmla="*/ 1 w 218"/>
                    <a:gd name="T101" fmla="*/ 1 h 132"/>
                    <a:gd name="T102" fmla="*/ 1 w 218"/>
                    <a:gd name="T103" fmla="*/ 1 h 132"/>
                    <a:gd name="T104" fmla="*/ 1 w 218"/>
                    <a:gd name="T105" fmla="*/ 1 h 132"/>
                    <a:gd name="T106" fmla="*/ 1 w 218"/>
                    <a:gd name="T107" fmla="*/ 1 h 132"/>
                    <a:gd name="T108" fmla="*/ 1 w 218"/>
                    <a:gd name="T109" fmla="*/ 0 h 132"/>
                    <a:gd name="T110" fmla="*/ 0 w 218"/>
                    <a:gd name="T111" fmla="*/ 1 h 132"/>
                    <a:gd name="T112" fmla="*/ 0 w 218"/>
                    <a:gd name="T113" fmla="*/ 1 h 13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18"/>
                    <a:gd name="T172" fmla="*/ 0 h 132"/>
                    <a:gd name="T173" fmla="*/ 218 w 218"/>
                    <a:gd name="T174" fmla="*/ 132 h 13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18" h="132">
                      <a:moveTo>
                        <a:pt x="0" y="114"/>
                      </a:moveTo>
                      <a:lnTo>
                        <a:pt x="3" y="114"/>
                      </a:lnTo>
                      <a:lnTo>
                        <a:pt x="6" y="115"/>
                      </a:lnTo>
                      <a:lnTo>
                        <a:pt x="12" y="116"/>
                      </a:lnTo>
                      <a:lnTo>
                        <a:pt x="16" y="119"/>
                      </a:lnTo>
                      <a:lnTo>
                        <a:pt x="24" y="121"/>
                      </a:lnTo>
                      <a:lnTo>
                        <a:pt x="28" y="121"/>
                      </a:lnTo>
                      <a:lnTo>
                        <a:pt x="32" y="123"/>
                      </a:lnTo>
                      <a:lnTo>
                        <a:pt x="37" y="123"/>
                      </a:lnTo>
                      <a:lnTo>
                        <a:pt x="41" y="126"/>
                      </a:lnTo>
                      <a:lnTo>
                        <a:pt x="46" y="126"/>
                      </a:lnTo>
                      <a:lnTo>
                        <a:pt x="50" y="127"/>
                      </a:lnTo>
                      <a:lnTo>
                        <a:pt x="55" y="127"/>
                      </a:lnTo>
                      <a:lnTo>
                        <a:pt x="60" y="128"/>
                      </a:lnTo>
                      <a:lnTo>
                        <a:pt x="64" y="128"/>
                      </a:lnTo>
                      <a:lnTo>
                        <a:pt x="70" y="130"/>
                      </a:lnTo>
                      <a:lnTo>
                        <a:pt x="74" y="130"/>
                      </a:lnTo>
                      <a:lnTo>
                        <a:pt x="80" y="131"/>
                      </a:lnTo>
                      <a:lnTo>
                        <a:pt x="85" y="131"/>
                      </a:lnTo>
                      <a:lnTo>
                        <a:pt x="90" y="132"/>
                      </a:lnTo>
                      <a:lnTo>
                        <a:pt x="95" y="132"/>
                      </a:lnTo>
                      <a:lnTo>
                        <a:pt x="99" y="132"/>
                      </a:lnTo>
                      <a:lnTo>
                        <a:pt x="104" y="132"/>
                      </a:lnTo>
                      <a:lnTo>
                        <a:pt x="110" y="132"/>
                      </a:lnTo>
                      <a:lnTo>
                        <a:pt x="114" y="132"/>
                      </a:lnTo>
                      <a:lnTo>
                        <a:pt x="120" y="132"/>
                      </a:lnTo>
                      <a:lnTo>
                        <a:pt x="128" y="130"/>
                      </a:lnTo>
                      <a:lnTo>
                        <a:pt x="136" y="128"/>
                      </a:lnTo>
                      <a:lnTo>
                        <a:pt x="143" y="124"/>
                      </a:lnTo>
                      <a:lnTo>
                        <a:pt x="150" y="122"/>
                      </a:lnTo>
                      <a:lnTo>
                        <a:pt x="155" y="118"/>
                      </a:lnTo>
                      <a:lnTo>
                        <a:pt x="161" y="114"/>
                      </a:lnTo>
                      <a:lnTo>
                        <a:pt x="167" y="110"/>
                      </a:lnTo>
                      <a:lnTo>
                        <a:pt x="172" y="105"/>
                      </a:lnTo>
                      <a:lnTo>
                        <a:pt x="176" y="99"/>
                      </a:lnTo>
                      <a:lnTo>
                        <a:pt x="180" y="94"/>
                      </a:lnTo>
                      <a:lnTo>
                        <a:pt x="185" y="89"/>
                      </a:lnTo>
                      <a:lnTo>
                        <a:pt x="188" y="83"/>
                      </a:lnTo>
                      <a:lnTo>
                        <a:pt x="192" y="78"/>
                      </a:lnTo>
                      <a:lnTo>
                        <a:pt x="195" y="72"/>
                      </a:lnTo>
                      <a:lnTo>
                        <a:pt x="198" y="65"/>
                      </a:lnTo>
                      <a:lnTo>
                        <a:pt x="202" y="61"/>
                      </a:lnTo>
                      <a:lnTo>
                        <a:pt x="203" y="54"/>
                      </a:lnTo>
                      <a:lnTo>
                        <a:pt x="205" y="49"/>
                      </a:lnTo>
                      <a:lnTo>
                        <a:pt x="207" y="42"/>
                      </a:lnTo>
                      <a:lnTo>
                        <a:pt x="209" y="38"/>
                      </a:lnTo>
                      <a:lnTo>
                        <a:pt x="210" y="33"/>
                      </a:lnTo>
                      <a:lnTo>
                        <a:pt x="211" y="29"/>
                      </a:lnTo>
                      <a:lnTo>
                        <a:pt x="213" y="24"/>
                      </a:lnTo>
                      <a:lnTo>
                        <a:pt x="215" y="21"/>
                      </a:lnTo>
                      <a:lnTo>
                        <a:pt x="216" y="13"/>
                      </a:lnTo>
                      <a:lnTo>
                        <a:pt x="217" y="7"/>
                      </a:lnTo>
                      <a:lnTo>
                        <a:pt x="218" y="5"/>
                      </a:lnTo>
                      <a:lnTo>
                        <a:pt x="218" y="4"/>
                      </a:lnTo>
                      <a:lnTo>
                        <a:pt x="95" y="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5" name="Freeform 69"/>
                <p:cNvSpPr>
                  <a:spLocks/>
                </p:cNvSpPr>
                <p:nvPr/>
              </p:nvSpPr>
              <p:spPr bwMode="auto">
                <a:xfrm>
                  <a:off x="2682" y="1725"/>
                  <a:ext cx="52" cy="39"/>
                </a:xfrm>
                <a:custGeom>
                  <a:avLst/>
                  <a:gdLst>
                    <a:gd name="T0" fmla="*/ 1 w 104"/>
                    <a:gd name="T1" fmla="*/ 0 h 77"/>
                    <a:gd name="T2" fmla="*/ 1 w 104"/>
                    <a:gd name="T3" fmla="*/ 1 h 77"/>
                    <a:gd name="T4" fmla="*/ 1 w 104"/>
                    <a:gd name="T5" fmla="*/ 1 h 77"/>
                    <a:gd name="T6" fmla="*/ 1 w 104"/>
                    <a:gd name="T7" fmla="*/ 1 h 77"/>
                    <a:gd name="T8" fmla="*/ 0 w 104"/>
                    <a:gd name="T9" fmla="*/ 1 h 77"/>
                    <a:gd name="T10" fmla="*/ 1 w 104"/>
                    <a:gd name="T11" fmla="*/ 1 h 77"/>
                    <a:gd name="T12" fmla="*/ 1 w 104"/>
                    <a:gd name="T13" fmla="*/ 0 h 77"/>
                    <a:gd name="T14" fmla="*/ 1 w 104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7"/>
                    <a:gd name="T26" fmla="*/ 104 w 104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7">
                      <a:moveTo>
                        <a:pt x="61" y="0"/>
                      </a:moveTo>
                      <a:lnTo>
                        <a:pt x="102" y="12"/>
                      </a:lnTo>
                      <a:lnTo>
                        <a:pt x="104" y="58"/>
                      </a:lnTo>
                      <a:lnTo>
                        <a:pt x="73" y="77"/>
                      </a:lnTo>
                      <a:lnTo>
                        <a:pt x="0" y="36"/>
                      </a:lnTo>
                      <a:lnTo>
                        <a:pt x="23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6" name="Freeform 70"/>
                <p:cNvSpPr>
                  <a:spLocks/>
                </p:cNvSpPr>
                <p:nvPr/>
              </p:nvSpPr>
              <p:spPr bwMode="auto">
                <a:xfrm>
                  <a:off x="2586" y="1710"/>
                  <a:ext cx="176" cy="140"/>
                </a:xfrm>
                <a:custGeom>
                  <a:avLst/>
                  <a:gdLst>
                    <a:gd name="T0" fmla="*/ 1 w 352"/>
                    <a:gd name="T1" fmla="*/ 0 h 282"/>
                    <a:gd name="T2" fmla="*/ 1 w 352"/>
                    <a:gd name="T3" fmla="*/ 0 h 282"/>
                    <a:gd name="T4" fmla="*/ 1 w 352"/>
                    <a:gd name="T5" fmla="*/ 0 h 282"/>
                    <a:gd name="T6" fmla="*/ 1 w 352"/>
                    <a:gd name="T7" fmla="*/ 0 h 282"/>
                    <a:gd name="T8" fmla="*/ 1 w 352"/>
                    <a:gd name="T9" fmla="*/ 0 h 282"/>
                    <a:gd name="T10" fmla="*/ 1 w 352"/>
                    <a:gd name="T11" fmla="*/ 0 h 282"/>
                    <a:gd name="T12" fmla="*/ 1 w 352"/>
                    <a:gd name="T13" fmla="*/ 0 h 282"/>
                    <a:gd name="T14" fmla="*/ 1 w 352"/>
                    <a:gd name="T15" fmla="*/ 0 h 282"/>
                    <a:gd name="T16" fmla="*/ 1 w 352"/>
                    <a:gd name="T17" fmla="*/ 0 h 282"/>
                    <a:gd name="T18" fmla="*/ 1 w 352"/>
                    <a:gd name="T19" fmla="*/ 0 h 282"/>
                    <a:gd name="T20" fmla="*/ 1 w 352"/>
                    <a:gd name="T21" fmla="*/ 0 h 282"/>
                    <a:gd name="T22" fmla="*/ 1 w 352"/>
                    <a:gd name="T23" fmla="*/ 0 h 282"/>
                    <a:gd name="T24" fmla="*/ 1 w 352"/>
                    <a:gd name="T25" fmla="*/ 0 h 282"/>
                    <a:gd name="T26" fmla="*/ 1 w 352"/>
                    <a:gd name="T27" fmla="*/ 0 h 282"/>
                    <a:gd name="T28" fmla="*/ 1 w 352"/>
                    <a:gd name="T29" fmla="*/ 0 h 282"/>
                    <a:gd name="T30" fmla="*/ 1 w 352"/>
                    <a:gd name="T31" fmla="*/ 0 h 282"/>
                    <a:gd name="T32" fmla="*/ 1 w 352"/>
                    <a:gd name="T33" fmla="*/ 0 h 282"/>
                    <a:gd name="T34" fmla="*/ 1 w 352"/>
                    <a:gd name="T35" fmla="*/ 0 h 282"/>
                    <a:gd name="T36" fmla="*/ 1 w 352"/>
                    <a:gd name="T37" fmla="*/ 0 h 282"/>
                    <a:gd name="T38" fmla="*/ 1 w 352"/>
                    <a:gd name="T39" fmla="*/ 0 h 282"/>
                    <a:gd name="T40" fmla="*/ 1 w 352"/>
                    <a:gd name="T41" fmla="*/ 0 h 282"/>
                    <a:gd name="T42" fmla="*/ 1 w 352"/>
                    <a:gd name="T43" fmla="*/ 0 h 282"/>
                    <a:gd name="T44" fmla="*/ 1 w 352"/>
                    <a:gd name="T45" fmla="*/ 0 h 282"/>
                    <a:gd name="T46" fmla="*/ 1 w 352"/>
                    <a:gd name="T47" fmla="*/ 0 h 282"/>
                    <a:gd name="T48" fmla="*/ 1 w 352"/>
                    <a:gd name="T49" fmla="*/ 0 h 282"/>
                    <a:gd name="T50" fmla="*/ 1 w 352"/>
                    <a:gd name="T51" fmla="*/ 0 h 282"/>
                    <a:gd name="T52" fmla="*/ 1 w 352"/>
                    <a:gd name="T53" fmla="*/ 0 h 282"/>
                    <a:gd name="T54" fmla="*/ 1 w 352"/>
                    <a:gd name="T55" fmla="*/ 0 h 282"/>
                    <a:gd name="T56" fmla="*/ 1 w 352"/>
                    <a:gd name="T57" fmla="*/ 0 h 282"/>
                    <a:gd name="T58" fmla="*/ 1 w 352"/>
                    <a:gd name="T59" fmla="*/ 0 h 282"/>
                    <a:gd name="T60" fmla="*/ 1 w 352"/>
                    <a:gd name="T61" fmla="*/ 0 h 282"/>
                    <a:gd name="T62" fmla="*/ 1 w 352"/>
                    <a:gd name="T63" fmla="*/ 0 h 282"/>
                    <a:gd name="T64" fmla="*/ 1 w 352"/>
                    <a:gd name="T65" fmla="*/ 0 h 282"/>
                    <a:gd name="T66" fmla="*/ 1 w 352"/>
                    <a:gd name="T67" fmla="*/ 0 h 282"/>
                    <a:gd name="T68" fmla="*/ 1 w 352"/>
                    <a:gd name="T69" fmla="*/ 0 h 282"/>
                    <a:gd name="T70" fmla="*/ 1 w 352"/>
                    <a:gd name="T71" fmla="*/ 0 h 282"/>
                    <a:gd name="T72" fmla="*/ 1 w 352"/>
                    <a:gd name="T73" fmla="*/ 0 h 282"/>
                    <a:gd name="T74" fmla="*/ 1 w 352"/>
                    <a:gd name="T75" fmla="*/ 0 h 282"/>
                    <a:gd name="T76" fmla="*/ 1 w 352"/>
                    <a:gd name="T77" fmla="*/ 0 h 282"/>
                    <a:gd name="T78" fmla="*/ 1 w 352"/>
                    <a:gd name="T79" fmla="*/ 0 h 282"/>
                    <a:gd name="T80" fmla="*/ 1 w 352"/>
                    <a:gd name="T81" fmla="*/ 0 h 282"/>
                    <a:gd name="T82" fmla="*/ 1 w 352"/>
                    <a:gd name="T83" fmla="*/ 0 h 282"/>
                    <a:gd name="T84" fmla="*/ 1 w 352"/>
                    <a:gd name="T85" fmla="*/ 0 h 282"/>
                    <a:gd name="T86" fmla="*/ 1 w 352"/>
                    <a:gd name="T87" fmla="*/ 0 h 282"/>
                    <a:gd name="T88" fmla="*/ 1 w 352"/>
                    <a:gd name="T89" fmla="*/ 0 h 282"/>
                    <a:gd name="T90" fmla="*/ 1 w 352"/>
                    <a:gd name="T91" fmla="*/ 0 h 282"/>
                    <a:gd name="T92" fmla="*/ 1 w 352"/>
                    <a:gd name="T93" fmla="*/ 0 h 282"/>
                    <a:gd name="T94" fmla="*/ 1 w 352"/>
                    <a:gd name="T95" fmla="*/ 0 h 282"/>
                    <a:gd name="T96" fmla="*/ 1 w 352"/>
                    <a:gd name="T97" fmla="*/ 0 h 282"/>
                    <a:gd name="T98" fmla="*/ 1 w 352"/>
                    <a:gd name="T99" fmla="*/ 0 h 282"/>
                    <a:gd name="T100" fmla="*/ 1 w 352"/>
                    <a:gd name="T101" fmla="*/ 0 h 282"/>
                    <a:gd name="T102" fmla="*/ 1 w 352"/>
                    <a:gd name="T103" fmla="*/ 0 h 282"/>
                    <a:gd name="T104" fmla="*/ 1 w 352"/>
                    <a:gd name="T105" fmla="*/ 0 h 282"/>
                    <a:gd name="T106" fmla="*/ 1 w 352"/>
                    <a:gd name="T107" fmla="*/ 0 h 282"/>
                    <a:gd name="T108" fmla="*/ 1 w 352"/>
                    <a:gd name="T109" fmla="*/ 0 h 282"/>
                    <a:gd name="T110" fmla="*/ 1 w 352"/>
                    <a:gd name="T111" fmla="*/ 0 h 282"/>
                    <a:gd name="T112" fmla="*/ 1 w 352"/>
                    <a:gd name="T113" fmla="*/ 0 h 282"/>
                    <a:gd name="T114" fmla="*/ 1 w 352"/>
                    <a:gd name="T115" fmla="*/ 0 h 282"/>
                    <a:gd name="T116" fmla="*/ 1 w 352"/>
                    <a:gd name="T117" fmla="*/ 0 h 2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52"/>
                    <a:gd name="T178" fmla="*/ 0 h 282"/>
                    <a:gd name="T179" fmla="*/ 352 w 352"/>
                    <a:gd name="T180" fmla="*/ 282 h 28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52" h="282">
                      <a:moveTo>
                        <a:pt x="214" y="0"/>
                      </a:moveTo>
                      <a:lnTo>
                        <a:pt x="35" y="113"/>
                      </a:lnTo>
                      <a:lnTo>
                        <a:pt x="34" y="113"/>
                      </a:lnTo>
                      <a:lnTo>
                        <a:pt x="33" y="115"/>
                      </a:lnTo>
                      <a:lnTo>
                        <a:pt x="29" y="119"/>
                      </a:lnTo>
                      <a:lnTo>
                        <a:pt x="27" y="124"/>
                      </a:lnTo>
                      <a:lnTo>
                        <a:pt x="24" y="129"/>
                      </a:lnTo>
                      <a:lnTo>
                        <a:pt x="20" y="137"/>
                      </a:lnTo>
                      <a:lnTo>
                        <a:pt x="18" y="140"/>
                      </a:lnTo>
                      <a:lnTo>
                        <a:pt x="17" y="144"/>
                      </a:lnTo>
                      <a:lnTo>
                        <a:pt x="15" y="148"/>
                      </a:lnTo>
                      <a:lnTo>
                        <a:pt x="13" y="153"/>
                      </a:lnTo>
                      <a:lnTo>
                        <a:pt x="9" y="161"/>
                      </a:lnTo>
                      <a:lnTo>
                        <a:pt x="7" y="169"/>
                      </a:lnTo>
                      <a:lnTo>
                        <a:pt x="4" y="173"/>
                      </a:lnTo>
                      <a:lnTo>
                        <a:pt x="3" y="178"/>
                      </a:lnTo>
                      <a:lnTo>
                        <a:pt x="2" y="181"/>
                      </a:lnTo>
                      <a:lnTo>
                        <a:pt x="2" y="186"/>
                      </a:lnTo>
                      <a:lnTo>
                        <a:pt x="0" y="193"/>
                      </a:lnTo>
                      <a:lnTo>
                        <a:pt x="1" y="201"/>
                      </a:lnTo>
                      <a:lnTo>
                        <a:pt x="2" y="207"/>
                      </a:lnTo>
                      <a:lnTo>
                        <a:pt x="5" y="212"/>
                      </a:lnTo>
                      <a:lnTo>
                        <a:pt x="7" y="217"/>
                      </a:lnTo>
                      <a:lnTo>
                        <a:pt x="10" y="221"/>
                      </a:lnTo>
                      <a:lnTo>
                        <a:pt x="13" y="226"/>
                      </a:lnTo>
                      <a:lnTo>
                        <a:pt x="18" y="230"/>
                      </a:lnTo>
                      <a:lnTo>
                        <a:pt x="21" y="234"/>
                      </a:lnTo>
                      <a:lnTo>
                        <a:pt x="26" y="238"/>
                      </a:lnTo>
                      <a:lnTo>
                        <a:pt x="31" y="243"/>
                      </a:lnTo>
                      <a:lnTo>
                        <a:pt x="35" y="248"/>
                      </a:lnTo>
                      <a:lnTo>
                        <a:pt x="38" y="250"/>
                      </a:lnTo>
                      <a:lnTo>
                        <a:pt x="43" y="254"/>
                      </a:lnTo>
                      <a:lnTo>
                        <a:pt x="48" y="257"/>
                      </a:lnTo>
                      <a:lnTo>
                        <a:pt x="53" y="261"/>
                      </a:lnTo>
                      <a:lnTo>
                        <a:pt x="58" y="264"/>
                      </a:lnTo>
                      <a:lnTo>
                        <a:pt x="64" y="267"/>
                      </a:lnTo>
                      <a:lnTo>
                        <a:pt x="69" y="270"/>
                      </a:lnTo>
                      <a:lnTo>
                        <a:pt x="76" y="273"/>
                      </a:lnTo>
                      <a:lnTo>
                        <a:pt x="82" y="275"/>
                      </a:lnTo>
                      <a:lnTo>
                        <a:pt x="88" y="277"/>
                      </a:lnTo>
                      <a:lnTo>
                        <a:pt x="94" y="278"/>
                      </a:lnTo>
                      <a:lnTo>
                        <a:pt x="101" y="280"/>
                      </a:lnTo>
                      <a:lnTo>
                        <a:pt x="107" y="281"/>
                      </a:lnTo>
                      <a:lnTo>
                        <a:pt x="114" y="282"/>
                      </a:lnTo>
                      <a:lnTo>
                        <a:pt x="121" y="282"/>
                      </a:lnTo>
                      <a:lnTo>
                        <a:pt x="129" y="282"/>
                      </a:lnTo>
                      <a:lnTo>
                        <a:pt x="135" y="280"/>
                      </a:lnTo>
                      <a:lnTo>
                        <a:pt x="142" y="278"/>
                      </a:lnTo>
                      <a:lnTo>
                        <a:pt x="150" y="276"/>
                      </a:lnTo>
                      <a:lnTo>
                        <a:pt x="158" y="274"/>
                      </a:lnTo>
                      <a:lnTo>
                        <a:pt x="165" y="270"/>
                      </a:lnTo>
                      <a:lnTo>
                        <a:pt x="174" y="267"/>
                      </a:lnTo>
                      <a:lnTo>
                        <a:pt x="178" y="265"/>
                      </a:lnTo>
                      <a:lnTo>
                        <a:pt x="182" y="262"/>
                      </a:lnTo>
                      <a:lnTo>
                        <a:pt x="187" y="260"/>
                      </a:lnTo>
                      <a:lnTo>
                        <a:pt x="191" y="258"/>
                      </a:lnTo>
                      <a:lnTo>
                        <a:pt x="199" y="251"/>
                      </a:lnTo>
                      <a:lnTo>
                        <a:pt x="207" y="245"/>
                      </a:lnTo>
                      <a:lnTo>
                        <a:pt x="212" y="241"/>
                      </a:lnTo>
                      <a:lnTo>
                        <a:pt x="215" y="238"/>
                      </a:lnTo>
                      <a:lnTo>
                        <a:pt x="220" y="234"/>
                      </a:lnTo>
                      <a:lnTo>
                        <a:pt x="224" y="232"/>
                      </a:lnTo>
                      <a:lnTo>
                        <a:pt x="228" y="227"/>
                      </a:lnTo>
                      <a:lnTo>
                        <a:pt x="232" y="223"/>
                      </a:lnTo>
                      <a:lnTo>
                        <a:pt x="236" y="218"/>
                      </a:lnTo>
                      <a:lnTo>
                        <a:pt x="240" y="215"/>
                      </a:lnTo>
                      <a:lnTo>
                        <a:pt x="244" y="210"/>
                      </a:lnTo>
                      <a:lnTo>
                        <a:pt x="248" y="205"/>
                      </a:lnTo>
                      <a:lnTo>
                        <a:pt x="253" y="202"/>
                      </a:lnTo>
                      <a:lnTo>
                        <a:pt x="257" y="199"/>
                      </a:lnTo>
                      <a:lnTo>
                        <a:pt x="260" y="194"/>
                      </a:lnTo>
                      <a:lnTo>
                        <a:pt x="264" y="189"/>
                      </a:lnTo>
                      <a:lnTo>
                        <a:pt x="268" y="185"/>
                      </a:lnTo>
                      <a:lnTo>
                        <a:pt x="272" y="180"/>
                      </a:lnTo>
                      <a:lnTo>
                        <a:pt x="276" y="176"/>
                      </a:lnTo>
                      <a:lnTo>
                        <a:pt x="279" y="171"/>
                      </a:lnTo>
                      <a:lnTo>
                        <a:pt x="284" y="167"/>
                      </a:lnTo>
                      <a:lnTo>
                        <a:pt x="287" y="162"/>
                      </a:lnTo>
                      <a:lnTo>
                        <a:pt x="291" y="157"/>
                      </a:lnTo>
                      <a:lnTo>
                        <a:pt x="293" y="153"/>
                      </a:lnTo>
                      <a:lnTo>
                        <a:pt x="296" y="150"/>
                      </a:lnTo>
                      <a:lnTo>
                        <a:pt x="300" y="145"/>
                      </a:lnTo>
                      <a:lnTo>
                        <a:pt x="306" y="138"/>
                      </a:lnTo>
                      <a:lnTo>
                        <a:pt x="312" y="131"/>
                      </a:lnTo>
                      <a:lnTo>
                        <a:pt x="317" y="123"/>
                      </a:lnTo>
                      <a:lnTo>
                        <a:pt x="321" y="116"/>
                      </a:lnTo>
                      <a:lnTo>
                        <a:pt x="326" y="110"/>
                      </a:lnTo>
                      <a:lnTo>
                        <a:pt x="330" y="104"/>
                      </a:lnTo>
                      <a:lnTo>
                        <a:pt x="334" y="98"/>
                      </a:lnTo>
                      <a:lnTo>
                        <a:pt x="336" y="94"/>
                      </a:lnTo>
                      <a:lnTo>
                        <a:pt x="340" y="89"/>
                      </a:lnTo>
                      <a:lnTo>
                        <a:pt x="343" y="86"/>
                      </a:lnTo>
                      <a:lnTo>
                        <a:pt x="346" y="78"/>
                      </a:lnTo>
                      <a:lnTo>
                        <a:pt x="350" y="73"/>
                      </a:lnTo>
                      <a:lnTo>
                        <a:pt x="351" y="71"/>
                      </a:lnTo>
                      <a:lnTo>
                        <a:pt x="352" y="71"/>
                      </a:lnTo>
                      <a:lnTo>
                        <a:pt x="293" y="43"/>
                      </a:lnTo>
                      <a:lnTo>
                        <a:pt x="291" y="45"/>
                      </a:lnTo>
                      <a:lnTo>
                        <a:pt x="288" y="51"/>
                      </a:lnTo>
                      <a:lnTo>
                        <a:pt x="286" y="55"/>
                      </a:lnTo>
                      <a:lnTo>
                        <a:pt x="285" y="61"/>
                      </a:lnTo>
                      <a:lnTo>
                        <a:pt x="283" y="66"/>
                      </a:lnTo>
                      <a:lnTo>
                        <a:pt x="280" y="73"/>
                      </a:lnTo>
                      <a:lnTo>
                        <a:pt x="276" y="80"/>
                      </a:lnTo>
                      <a:lnTo>
                        <a:pt x="273" y="87"/>
                      </a:lnTo>
                      <a:lnTo>
                        <a:pt x="270" y="94"/>
                      </a:lnTo>
                      <a:lnTo>
                        <a:pt x="267" y="100"/>
                      </a:lnTo>
                      <a:lnTo>
                        <a:pt x="262" y="108"/>
                      </a:lnTo>
                      <a:lnTo>
                        <a:pt x="260" y="115"/>
                      </a:lnTo>
                      <a:lnTo>
                        <a:pt x="255" y="123"/>
                      </a:lnTo>
                      <a:lnTo>
                        <a:pt x="252" y="131"/>
                      </a:lnTo>
                      <a:lnTo>
                        <a:pt x="247" y="137"/>
                      </a:lnTo>
                      <a:lnTo>
                        <a:pt x="243" y="143"/>
                      </a:lnTo>
                      <a:lnTo>
                        <a:pt x="237" y="150"/>
                      </a:lnTo>
                      <a:lnTo>
                        <a:pt x="232" y="156"/>
                      </a:lnTo>
                      <a:lnTo>
                        <a:pt x="226" y="161"/>
                      </a:lnTo>
                      <a:lnTo>
                        <a:pt x="220" y="168"/>
                      </a:lnTo>
                      <a:lnTo>
                        <a:pt x="214" y="173"/>
                      </a:lnTo>
                      <a:lnTo>
                        <a:pt x="207" y="179"/>
                      </a:lnTo>
                      <a:lnTo>
                        <a:pt x="200" y="184"/>
                      </a:lnTo>
                      <a:lnTo>
                        <a:pt x="194" y="188"/>
                      </a:lnTo>
                      <a:lnTo>
                        <a:pt x="187" y="193"/>
                      </a:lnTo>
                      <a:lnTo>
                        <a:pt x="180" y="199"/>
                      </a:lnTo>
                      <a:lnTo>
                        <a:pt x="173" y="202"/>
                      </a:lnTo>
                      <a:lnTo>
                        <a:pt x="166" y="205"/>
                      </a:lnTo>
                      <a:lnTo>
                        <a:pt x="159" y="209"/>
                      </a:lnTo>
                      <a:lnTo>
                        <a:pt x="154" y="212"/>
                      </a:lnTo>
                      <a:lnTo>
                        <a:pt x="147" y="215"/>
                      </a:lnTo>
                      <a:lnTo>
                        <a:pt x="140" y="217"/>
                      </a:lnTo>
                      <a:lnTo>
                        <a:pt x="133" y="218"/>
                      </a:lnTo>
                      <a:lnTo>
                        <a:pt x="126" y="220"/>
                      </a:lnTo>
                      <a:lnTo>
                        <a:pt x="119" y="220"/>
                      </a:lnTo>
                      <a:lnTo>
                        <a:pt x="114" y="221"/>
                      </a:lnTo>
                      <a:lnTo>
                        <a:pt x="108" y="221"/>
                      </a:lnTo>
                      <a:lnTo>
                        <a:pt x="103" y="221"/>
                      </a:lnTo>
                      <a:lnTo>
                        <a:pt x="98" y="221"/>
                      </a:lnTo>
                      <a:lnTo>
                        <a:pt x="93" y="221"/>
                      </a:lnTo>
                      <a:lnTo>
                        <a:pt x="89" y="220"/>
                      </a:lnTo>
                      <a:lnTo>
                        <a:pt x="85" y="220"/>
                      </a:lnTo>
                      <a:lnTo>
                        <a:pt x="77" y="217"/>
                      </a:lnTo>
                      <a:lnTo>
                        <a:pt x="73" y="212"/>
                      </a:lnTo>
                      <a:lnTo>
                        <a:pt x="68" y="207"/>
                      </a:lnTo>
                      <a:lnTo>
                        <a:pt x="67" y="201"/>
                      </a:lnTo>
                      <a:lnTo>
                        <a:pt x="66" y="194"/>
                      </a:lnTo>
                      <a:lnTo>
                        <a:pt x="66" y="187"/>
                      </a:lnTo>
                      <a:lnTo>
                        <a:pt x="67" y="178"/>
                      </a:lnTo>
                      <a:lnTo>
                        <a:pt x="70" y="171"/>
                      </a:lnTo>
                      <a:lnTo>
                        <a:pt x="74" y="163"/>
                      </a:lnTo>
                      <a:lnTo>
                        <a:pt x="78" y="156"/>
                      </a:lnTo>
                      <a:lnTo>
                        <a:pt x="83" y="148"/>
                      </a:lnTo>
                      <a:lnTo>
                        <a:pt x="89" y="142"/>
                      </a:lnTo>
                      <a:lnTo>
                        <a:pt x="96" y="135"/>
                      </a:lnTo>
                      <a:lnTo>
                        <a:pt x="102" y="129"/>
                      </a:lnTo>
                      <a:lnTo>
                        <a:pt x="106" y="126"/>
                      </a:lnTo>
                      <a:lnTo>
                        <a:pt x="109" y="122"/>
                      </a:lnTo>
                      <a:lnTo>
                        <a:pt x="114" y="120"/>
                      </a:lnTo>
                      <a:lnTo>
                        <a:pt x="118" y="118"/>
                      </a:lnTo>
                      <a:lnTo>
                        <a:pt x="123" y="114"/>
                      </a:lnTo>
                      <a:lnTo>
                        <a:pt x="127" y="111"/>
                      </a:lnTo>
                      <a:lnTo>
                        <a:pt x="133" y="108"/>
                      </a:lnTo>
                      <a:lnTo>
                        <a:pt x="139" y="105"/>
                      </a:lnTo>
                      <a:lnTo>
                        <a:pt x="143" y="102"/>
                      </a:lnTo>
                      <a:lnTo>
                        <a:pt x="149" y="98"/>
                      </a:lnTo>
                      <a:lnTo>
                        <a:pt x="155" y="96"/>
                      </a:lnTo>
                      <a:lnTo>
                        <a:pt x="161" y="94"/>
                      </a:lnTo>
                      <a:lnTo>
                        <a:pt x="166" y="90"/>
                      </a:lnTo>
                      <a:lnTo>
                        <a:pt x="172" y="88"/>
                      </a:lnTo>
                      <a:lnTo>
                        <a:pt x="176" y="86"/>
                      </a:lnTo>
                      <a:lnTo>
                        <a:pt x="183" y="83"/>
                      </a:lnTo>
                      <a:lnTo>
                        <a:pt x="187" y="81"/>
                      </a:lnTo>
                      <a:lnTo>
                        <a:pt x="191" y="79"/>
                      </a:lnTo>
                      <a:lnTo>
                        <a:pt x="195" y="78"/>
                      </a:lnTo>
                      <a:lnTo>
                        <a:pt x="198" y="77"/>
                      </a:lnTo>
                      <a:lnTo>
                        <a:pt x="203" y="74"/>
                      </a:lnTo>
                      <a:lnTo>
                        <a:pt x="205" y="74"/>
                      </a:lnTo>
                      <a:lnTo>
                        <a:pt x="252" y="31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7" name="Freeform 71"/>
                <p:cNvSpPr>
                  <a:spLocks/>
                </p:cNvSpPr>
                <p:nvPr/>
              </p:nvSpPr>
              <p:spPr bwMode="auto">
                <a:xfrm>
                  <a:off x="2693" y="1560"/>
                  <a:ext cx="271" cy="191"/>
                </a:xfrm>
                <a:custGeom>
                  <a:avLst/>
                  <a:gdLst>
                    <a:gd name="T0" fmla="*/ 0 w 543"/>
                    <a:gd name="T1" fmla="*/ 1 h 381"/>
                    <a:gd name="T2" fmla="*/ 0 w 543"/>
                    <a:gd name="T3" fmla="*/ 0 h 381"/>
                    <a:gd name="T4" fmla="*/ 0 w 543"/>
                    <a:gd name="T5" fmla="*/ 1 h 381"/>
                    <a:gd name="T6" fmla="*/ 0 w 543"/>
                    <a:gd name="T7" fmla="*/ 1 h 381"/>
                    <a:gd name="T8" fmla="*/ 0 w 543"/>
                    <a:gd name="T9" fmla="*/ 1 h 381"/>
                    <a:gd name="T10" fmla="*/ 0 w 543"/>
                    <a:gd name="T11" fmla="*/ 1 h 3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3"/>
                    <a:gd name="T19" fmla="*/ 0 h 381"/>
                    <a:gd name="T20" fmla="*/ 543 w 543"/>
                    <a:gd name="T21" fmla="*/ 381 h 3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3" h="381">
                      <a:moveTo>
                        <a:pt x="0" y="299"/>
                      </a:moveTo>
                      <a:lnTo>
                        <a:pt x="443" y="0"/>
                      </a:lnTo>
                      <a:lnTo>
                        <a:pt x="543" y="35"/>
                      </a:lnTo>
                      <a:lnTo>
                        <a:pt x="138" y="381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8" name="Freeform 72"/>
                <p:cNvSpPr>
                  <a:spLocks/>
                </p:cNvSpPr>
                <p:nvPr/>
              </p:nvSpPr>
              <p:spPr bwMode="auto">
                <a:xfrm>
                  <a:off x="2784" y="1329"/>
                  <a:ext cx="625" cy="215"/>
                </a:xfrm>
                <a:custGeom>
                  <a:avLst/>
                  <a:gdLst>
                    <a:gd name="T0" fmla="*/ 0 w 1248"/>
                    <a:gd name="T1" fmla="*/ 1 h 430"/>
                    <a:gd name="T2" fmla="*/ 1 w 1248"/>
                    <a:gd name="T3" fmla="*/ 0 h 430"/>
                    <a:gd name="T4" fmla="*/ 1 w 1248"/>
                    <a:gd name="T5" fmla="*/ 1 h 430"/>
                    <a:gd name="T6" fmla="*/ 1 w 1248"/>
                    <a:gd name="T7" fmla="*/ 1 h 430"/>
                    <a:gd name="T8" fmla="*/ 1 w 1248"/>
                    <a:gd name="T9" fmla="*/ 1 h 430"/>
                    <a:gd name="T10" fmla="*/ 1 w 1248"/>
                    <a:gd name="T11" fmla="*/ 1 h 430"/>
                    <a:gd name="T12" fmla="*/ 1 w 1248"/>
                    <a:gd name="T13" fmla="*/ 1 h 430"/>
                    <a:gd name="T14" fmla="*/ 1 w 1248"/>
                    <a:gd name="T15" fmla="*/ 1 h 430"/>
                    <a:gd name="T16" fmla="*/ 0 w 1248"/>
                    <a:gd name="T17" fmla="*/ 1 h 430"/>
                    <a:gd name="T18" fmla="*/ 0 w 1248"/>
                    <a:gd name="T19" fmla="*/ 1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48"/>
                    <a:gd name="T31" fmla="*/ 0 h 430"/>
                    <a:gd name="T32" fmla="*/ 1248 w 1248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48" h="430">
                      <a:moveTo>
                        <a:pt x="0" y="344"/>
                      </a:moveTo>
                      <a:lnTo>
                        <a:pt x="720" y="0"/>
                      </a:lnTo>
                      <a:lnTo>
                        <a:pt x="1248" y="51"/>
                      </a:lnTo>
                      <a:lnTo>
                        <a:pt x="595" y="430"/>
                      </a:lnTo>
                      <a:lnTo>
                        <a:pt x="583" y="413"/>
                      </a:lnTo>
                      <a:lnTo>
                        <a:pt x="1183" y="62"/>
                      </a:lnTo>
                      <a:lnTo>
                        <a:pt x="726" y="28"/>
                      </a:lnTo>
                      <a:lnTo>
                        <a:pt x="28" y="354"/>
                      </a:lnTo>
                      <a:lnTo>
                        <a:pt x="0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9" name="Freeform 73"/>
                <p:cNvSpPr>
                  <a:spLocks/>
                </p:cNvSpPr>
                <p:nvPr/>
              </p:nvSpPr>
              <p:spPr bwMode="auto">
                <a:xfrm>
                  <a:off x="2799" y="1497"/>
                  <a:ext cx="283" cy="47"/>
                </a:xfrm>
                <a:custGeom>
                  <a:avLst/>
                  <a:gdLst>
                    <a:gd name="T0" fmla="*/ 0 w 567"/>
                    <a:gd name="T1" fmla="*/ 1 h 93"/>
                    <a:gd name="T2" fmla="*/ 0 w 567"/>
                    <a:gd name="T3" fmla="*/ 1 h 93"/>
                    <a:gd name="T4" fmla="*/ 0 w 567"/>
                    <a:gd name="T5" fmla="*/ 1 h 93"/>
                    <a:gd name="T6" fmla="*/ 0 w 567"/>
                    <a:gd name="T7" fmla="*/ 0 h 93"/>
                    <a:gd name="T8" fmla="*/ 0 w 567"/>
                    <a:gd name="T9" fmla="*/ 1 h 93"/>
                    <a:gd name="T10" fmla="*/ 0 w 567"/>
                    <a:gd name="T11" fmla="*/ 1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93"/>
                    <a:gd name="T20" fmla="*/ 567 w 567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93">
                      <a:moveTo>
                        <a:pt x="0" y="17"/>
                      </a:moveTo>
                      <a:lnTo>
                        <a:pt x="567" y="93"/>
                      </a:lnTo>
                      <a:lnTo>
                        <a:pt x="561" y="75"/>
                      </a:lnTo>
                      <a:lnTo>
                        <a:pt x="7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0" name="Freeform 74"/>
                <p:cNvSpPr>
                  <a:spLocks/>
                </p:cNvSpPr>
                <p:nvPr/>
              </p:nvSpPr>
              <p:spPr bwMode="auto">
                <a:xfrm>
                  <a:off x="2784" y="1501"/>
                  <a:ext cx="64" cy="95"/>
                </a:xfrm>
                <a:custGeom>
                  <a:avLst/>
                  <a:gdLst>
                    <a:gd name="T0" fmla="*/ 0 w 127"/>
                    <a:gd name="T1" fmla="*/ 0 h 189"/>
                    <a:gd name="T2" fmla="*/ 0 w 127"/>
                    <a:gd name="T3" fmla="*/ 1 h 189"/>
                    <a:gd name="T4" fmla="*/ 1 w 127"/>
                    <a:gd name="T5" fmla="*/ 1 h 189"/>
                    <a:gd name="T6" fmla="*/ 1 w 127"/>
                    <a:gd name="T7" fmla="*/ 1 h 189"/>
                    <a:gd name="T8" fmla="*/ 1 w 127"/>
                    <a:gd name="T9" fmla="*/ 1 h 189"/>
                    <a:gd name="T10" fmla="*/ 1 w 127"/>
                    <a:gd name="T11" fmla="*/ 0 h 189"/>
                    <a:gd name="T12" fmla="*/ 0 w 127"/>
                    <a:gd name="T13" fmla="*/ 0 h 189"/>
                    <a:gd name="T14" fmla="*/ 0 w 127"/>
                    <a:gd name="T15" fmla="*/ 0 h 1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7"/>
                    <a:gd name="T25" fmla="*/ 0 h 189"/>
                    <a:gd name="T26" fmla="*/ 127 w 127"/>
                    <a:gd name="T27" fmla="*/ 189 h 1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7" h="189">
                      <a:moveTo>
                        <a:pt x="0" y="0"/>
                      </a:moveTo>
                      <a:lnTo>
                        <a:pt x="0" y="183"/>
                      </a:lnTo>
                      <a:lnTo>
                        <a:pt x="104" y="189"/>
                      </a:lnTo>
                      <a:lnTo>
                        <a:pt x="127" y="170"/>
                      </a:lnTo>
                      <a:lnTo>
                        <a:pt x="20" y="162"/>
                      </a:lnTo>
                      <a:lnTo>
                        <a:pt x="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1" name="Freeform 75"/>
                <p:cNvSpPr>
                  <a:spLocks/>
                </p:cNvSpPr>
                <p:nvPr/>
              </p:nvSpPr>
              <p:spPr bwMode="auto">
                <a:xfrm>
                  <a:off x="2661" y="1541"/>
                  <a:ext cx="315" cy="204"/>
                </a:xfrm>
                <a:custGeom>
                  <a:avLst/>
                  <a:gdLst>
                    <a:gd name="T0" fmla="*/ 0 w 631"/>
                    <a:gd name="T1" fmla="*/ 1 h 408"/>
                    <a:gd name="T2" fmla="*/ 0 w 631"/>
                    <a:gd name="T3" fmla="*/ 0 h 408"/>
                    <a:gd name="T4" fmla="*/ 0 w 631"/>
                    <a:gd name="T5" fmla="*/ 1 h 408"/>
                    <a:gd name="T6" fmla="*/ 0 w 631"/>
                    <a:gd name="T7" fmla="*/ 1 h 408"/>
                    <a:gd name="T8" fmla="*/ 0 w 631"/>
                    <a:gd name="T9" fmla="*/ 1 h 408"/>
                    <a:gd name="T10" fmla="*/ 0 w 631"/>
                    <a:gd name="T11" fmla="*/ 1 h 408"/>
                    <a:gd name="T12" fmla="*/ 0 w 631"/>
                    <a:gd name="T13" fmla="*/ 1 h 408"/>
                    <a:gd name="T14" fmla="*/ 0 w 631"/>
                    <a:gd name="T15" fmla="*/ 1 h 408"/>
                    <a:gd name="T16" fmla="*/ 0 w 631"/>
                    <a:gd name="T17" fmla="*/ 1 h 408"/>
                    <a:gd name="T18" fmla="*/ 0 w 631"/>
                    <a:gd name="T19" fmla="*/ 1 h 4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1"/>
                    <a:gd name="T31" fmla="*/ 0 h 408"/>
                    <a:gd name="T32" fmla="*/ 631 w 631"/>
                    <a:gd name="T33" fmla="*/ 408 h 4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1" h="408">
                      <a:moveTo>
                        <a:pt x="0" y="322"/>
                      </a:moveTo>
                      <a:lnTo>
                        <a:pt x="487" y="0"/>
                      </a:lnTo>
                      <a:lnTo>
                        <a:pt x="631" y="31"/>
                      </a:lnTo>
                      <a:lnTo>
                        <a:pt x="181" y="408"/>
                      </a:lnTo>
                      <a:lnTo>
                        <a:pt x="156" y="384"/>
                      </a:lnTo>
                      <a:lnTo>
                        <a:pt x="584" y="46"/>
                      </a:lnTo>
                      <a:lnTo>
                        <a:pt x="494" y="25"/>
                      </a:lnTo>
                      <a:lnTo>
                        <a:pt x="38" y="328"/>
                      </a:lnTo>
                      <a:lnTo>
                        <a:pt x="0" y="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2" name="Freeform 76"/>
                <p:cNvSpPr>
                  <a:spLocks/>
                </p:cNvSpPr>
                <p:nvPr/>
              </p:nvSpPr>
              <p:spPr bwMode="auto">
                <a:xfrm>
                  <a:off x="2661" y="1695"/>
                  <a:ext cx="95" cy="50"/>
                </a:xfrm>
                <a:custGeom>
                  <a:avLst/>
                  <a:gdLst>
                    <a:gd name="T0" fmla="*/ 0 w 191"/>
                    <a:gd name="T1" fmla="*/ 1 h 99"/>
                    <a:gd name="T2" fmla="*/ 0 w 191"/>
                    <a:gd name="T3" fmla="*/ 1 h 99"/>
                    <a:gd name="T4" fmla="*/ 0 w 191"/>
                    <a:gd name="T5" fmla="*/ 1 h 99"/>
                    <a:gd name="T6" fmla="*/ 0 w 191"/>
                    <a:gd name="T7" fmla="*/ 0 h 99"/>
                    <a:gd name="T8" fmla="*/ 0 w 191"/>
                    <a:gd name="T9" fmla="*/ 1 h 99"/>
                    <a:gd name="T10" fmla="*/ 0 w 191"/>
                    <a:gd name="T11" fmla="*/ 1 h 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1"/>
                    <a:gd name="T19" fmla="*/ 0 h 99"/>
                    <a:gd name="T20" fmla="*/ 191 w 191"/>
                    <a:gd name="T21" fmla="*/ 99 h 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1" h="99">
                      <a:moveTo>
                        <a:pt x="0" y="13"/>
                      </a:moveTo>
                      <a:lnTo>
                        <a:pt x="181" y="99"/>
                      </a:lnTo>
                      <a:lnTo>
                        <a:pt x="191" y="74"/>
                      </a:lnTo>
                      <a:lnTo>
                        <a:pt x="3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3" name="Freeform 77"/>
                <p:cNvSpPr>
                  <a:spLocks/>
                </p:cNvSpPr>
                <p:nvPr/>
              </p:nvSpPr>
              <p:spPr bwMode="auto">
                <a:xfrm>
                  <a:off x="2915" y="1354"/>
                  <a:ext cx="498" cy="263"/>
                </a:xfrm>
                <a:custGeom>
                  <a:avLst/>
                  <a:gdLst>
                    <a:gd name="T0" fmla="*/ 0 w 994"/>
                    <a:gd name="T1" fmla="*/ 1 h 524"/>
                    <a:gd name="T2" fmla="*/ 1 w 994"/>
                    <a:gd name="T3" fmla="*/ 1 h 524"/>
                    <a:gd name="T4" fmla="*/ 1 w 994"/>
                    <a:gd name="T5" fmla="*/ 1 h 524"/>
                    <a:gd name="T6" fmla="*/ 1 w 994"/>
                    <a:gd name="T7" fmla="*/ 0 h 524"/>
                    <a:gd name="T8" fmla="*/ 1 w 994"/>
                    <a:gd name="T9" fmla="*/ 1 h 524"/>
                    <a:gd name="T10" fmla="*/ 1 w 994"/>
                    <a:gd name="T11" fmla="*/ 1 h 524"/>
                    <a:gd name="T12" fmla="*/ 1 w 994"/>
                    <a:gd name="T13" fmla="*/ 1 h 524"/>
                    <a:gd name="T14" fmla="*/ 1 w 994"/>
                    <a:gd name="T15" fmla="*/ 1 h 524"/>
                    <a:gd name="T16" fmla="*/ 0 w 994"/>
                    <a:gd name="T17" fmla="*/ 1 h 524"/>
                    <a:gd name="T18" fmla="*/ 0 w 994"/>
                    <a:gd name="T19" fmla="*/ 1 h 5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4"/>
                    <a:gd name="T31" fmla="*/ 0 h 524"/>
                    <a:gd name="T32" fmla="*/ 994 w 994"/>
                    <a:gd name="T33" fmla="*/ 524 h 5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4" h="524">
                      <a:moveTo>
                        <a:pt x="0" y="501"/>
                      </a:moveTo>
                      <a:lnTo>
                        <a:pt x="334" y="524"/>
                      </a:lnTo>
                      <a:lnTo>
                        <a:pt x="994" y="189"/>
                      </a:lnTo>
                      <a:lnTo>
                        <a:pt x="986" y="0"/>
                      </a:lnTo>
                      <a:lnTo>
                        <a:pt x="955" y="10"/>
                      </a:lnTo>
                      <a:lnTo>
                        <a:pt x="971" y="178"/>
                      </a:lnTo>
                      <a:lnTo>
                        <a:pt x="328" y="504"/>
                      </a:lnTo>
                      <a:lnTo>
                        <a:pt x="11" y="477"/>
                      </a:lnTo>
                      <a:lnTo>
                        <a:pt x="0" y="5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4" name="Freeform 78"/>
                <p:cNvSpPr>
                  <a:spLocks/>
                </p:cNvSpPr>
                <p:nvPr/>
              </p:nvSpPr>
              <p:spPr bwMode="auto">
                <a:xfrm>
                  <a:off x="2569" y="1702"/>
                  <a:ext cx="182" cy="137"/>
                </a:xfrm>
                <a:custGeom>
                  <a:avLst/>
                  <a:gdLst>
                    <a:gd name="T0" fmla="*/ 1 w 364"/>
                    <a:gd name="T1" fmla="*/ 1 h 274"/>
                    <a:gd name="T2" fmla="*/ 1 w 364"/>
                    <a:gd name="T3" fmla="*/ 1 h 274"/>
                    <a:gd name="T4" fmla="*/ 1 w 364"/>
                    <a:gd name="T5" fmla="*/ 1 h 274"/>
                    <a:gd name="T6" fmla="*/ 1 w 364"/>
                    <a:gd name="T7" fmla="*/ 1 h 274"/>
                    <a:gd name="T8" fmla="*/ 1 w 364"/>
                    <a:gd name="T9" fmla="*/ 1 h 274"/>
                    <a:gd name="T10" fmla="*/ 1 w 364"/>
                    <a:gd name="T11" fmla="*/ 1 h 274"/>
                    <a:gd name="T12" fmla="*/ 1 w 364"/>
                    <a:gd name="T13" fmla="*/ 1 h 274"/>
                    <a:gd name="T14" fmla="*/ 1 w 364"/>
                    <a:gd name="T15" fmla="*/ 1 h 274"/>
                    <a:gd name="T16" fmla="*/ 1 w 364"/>
                    <a:gd name="T17" fmla="*/ 1 h 274"/>
                    <a:gd name="T18" fmla="*/ 0 w 364"/>
                    <a:gd name="T19" fmla="*/ 1 h 274"/>
                    <a:gd name="T20" fmla="*/ 0 w 364"/>
                    <a:gd name="T21" fmla="*/ 1 h 274"/>
                    <a:gd name="T22" fmla="*/ 1 w 364"/>
                    <a:gd name="T23" fmla="*/ 1 h 274"/>
                    <a:gd name="T24" fmla="*/ 1 w 364"/>
                    <a:gd name="T25" fmla="*/ 1 h 274"/>
                    <a:gd name="T26" fmla="*/ 1 w 364"/>
                    <a:gd name="T27" fmla="*/ 1 h 274"/>
                    <a:gd name="T28" fmla="*/ 1 w 364"/>
                    <a:gd name="T29" fmla="*/ 1 h 274"/>
                    <a:gd name="T30" fmla="*/ 1 w 364"/>
                    <a:gd name="T31" fmla="*/ 1 h 274"/>
                    <a:gd name="T32" fmla="*/ 1 w 364"/>
                    <a:gd name="T33" fmla="*/ 1 h 274"/>
                    <a:gd name="T34" fmla="*/ 1 w 364"/>
                    <a:gd name="T35" fmla="*/ 1 h 274"/>
                    <a:gd name="T36" fmla="*/ 1 w 364"/>
                    <a:gd name="T37" fmla="*/ 1 h 274"/>
                    <a:gd name="T38" fmla="*/ 1 w 364"/>
                    <a:gd name="T39" fmla="*/ 1 h 274"/>
                    <a:gd name="T40" fmla="*/ 1 w 364"/>
                    <a:gd name="T41" fmla="*/ 1 h 274"/>
                    <a:gd name="T42" fmla="*/ 1 w 364"/>
                    <a:gd name="T43" fmla="*/ 1 h 274"/>
                    <a:gd name="T44" fmla="*/ 1 w 364"/>
                    <a:gd name="T45" fmla="*/ 1 h 274"/>
                    <a:gd name="T46" fmla="*/ 1 w 364"/>
                    <a:gd name="T47" fmla="*/ 1 h 274"/>
                    <a:gd name="T48" fmla="*/ 1 w 364"/>
                    <a:gd name="T49" fmla="*/ 1 h 274"/>
                    <a:gd name="T50" fmla="*/ 1 w 364"/>
                    <a:gd name="T51" fmla="*/ 1 h 274"/>
                    <a:gd name="T52" fmla="*/ 1 w 364"/>
                    <a:gd name="T53" fmla="*/ 1 h 274"/>
                    <a:gd name="T54" fmla="*/ 1 w 364"/>
                    <a:gd name="T55" fmla="*/ 1 h 274"/>
                    <a:gd name="T56" fmla="*/ 1 w 364"/>
                    <a:gd name="T57" fmla="*/ 1 h 274"/>
                    <a:gd name="T58" fmla="*/ 1 w 364"/>
                    <a:gd name="T59" fmla="*/ 1 h 274"/>
                    <a:gd name="T60" fmla="*/ 1 w 364"/>
                    <a:gd name="T61" fmla="*/ 1 h 274"/>
                    <a:gd name="T62" fmla="*/ 1 w 364"/>
                    <a:gd name="T63" fmla="*/ 1 h 274"/>
                    <a:gd name="T64" fmla="*/ 1 w 364"/>
                    <a:gd name="T65" fmla="*/ 1 h 274"/>
                    <a:gd name="T66" fmla="*/ 1 w 364"/>
                    <a:gd name="T67" fmla="*/ 1 h 274"/>
                    <a:gd name="T68" fmla="*/ 1 w 364"/>
                    <a:gd name="T69" fmla="*/ 1 h 274"/>
                    <a:gd name="T70" fmla="*/ 1 w 364"/>
                    <a:gd name="T71" fmla="*/ 1 h 274"/>
                    <a:gd name="T72" fmla="*/ 1 w 364"/>
                    <a:gd name="T73" fmla="*/ 1 h 274"/>
                    <a:gd name="T74" fmla="*/ 1 w 364"/>
                    <a:gd name="T75" fmla="*/ 1 h 274"/>
                    <a:gd name="T76" fmla="*/ 1 w 364"/>
                    <a:gd name="T77" fmla="*/ 1 h 274"/>
                    <a:gd name="T78" fmla="*/ 1 w 364"/>
                    <a:gd name="T79" fmla="*/ 1 h 274"/>
                    <a:gd name="T80" fmla="*/ 1 w 364"/>
                    <a:gd name="T81" fmla="*/ 1 h 274"/>
                    <a:gd name="T82" fmla="*/ 1 w 364"/>
                    <a:gd name="T83" fmla="*/ 1 h 274"/>
                    <a:gd name="T84" fmla="*/ 1 w 364"/>
                    <a:gd name="T85" fmla="*/ 1 h 274"/>
                    <a:gd name="T86" fmla="*/ 1 w 364"/>
                    <a:gd name="T87" fmla="*/ 1 h 274"/>
                    <a:gd name="T88" fmla="*/ 1 w 364"/>
                    <a:gd name="T89" fmla="*/ 1 h 274"/>
                    <a:gd name="T90" fmla="*/ 1 w 364"/>
                    <a:gd name="T91" fmla="*/ 1 h 274"/>
                    <a:gd name="T92" fmla="*/ 1 w 364"/>
                    <a:gd name="T93" fmla="*/ 1 h 274"/>
                    <a:gd name="T94" fmla="*/ 1 w 364"/>
                    <a:gd name="T95" fmla="*/ 1 h 274"/>
                    <a:gd name="T96" fmla="*/ 1 w 364"/>
                    <a:gd name="T97" fmla="*/ 1 h 274"/>
                    <a:gd name="T98" fmla="*/ 1 w 364"/>
                    <a:gd name="T99" fmla="*/ 1 h 274"/>
                    <a:gd name="T100" fmla="*/ 1 w 364"/>
                    <a:gd name="T101" fmla="*/ 1 h 274"/>
                    <a:gd name="T102" fmla="*/ 1 w 364"/>
                    <a:gd name="T103" fmla="*/ 1 h 274"/>
                    <a:gd name="T104" fmla="*/ 1 w 364"/>
                    <a:gd name="T105" fmla="*/ 1 h 274"/>
                    <a:gd name="T106" fmla="*/ 1 w 364"/>
                    <a:gd name="T107" fmla="*/ 1 h 274"/>
                    <a:gd name="T108" fmla="*/ 1 w 364"/>
                    <a:gd name="T109" fmla="*/ 1 h 274"/>
                    <a:gd name="T110" fmla="*/ 1 w 364"/>
                    <a:gd name="T111" fmla="*/ 1 h 274"/>
                    <a:gd name="T112" fmla="*/ 1 w 364"/>
                    <a:gd name="T113" fmla="*/ 0 h 2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64"/>
                    <a:gd name="T172" fmla="*/ 0 h 274"/>
                    <a:gd name="T173" fmla="*/ 364 w 364"/>
                    <a:gd name="T174" fmla="*/ 274 h 2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64" h="274">
                      <a:moveTo>
                        <a:pt x="183" y="0"/>
                      </a:moveTo>
                      <a:lnTo>
                        <a:pt x="181" y="0"/>
                      </a:lnTo>
                      <a:lnTo>
                        <a:pt x="177" y="3"/>
                      </a:lnTo>
                      <a:lnTo>
                        <a:pt x="172" y="5"/>
                      </a:lnTo>
                      <a:lnTo>
                        <a:pt x="164" y="9"/>
                      </a:lnTo>
                      <a:lnTo>
                        <a:pt x="159" y="12"/>
                      </a:lnTo>
                      <a:lnTo>
                        <a:pt x="155" y="14"/>
                      </a:lnTo>
                      <a:lnTo>
                        <a:pt x="149" y="17"/>
                      </a:lnTo>
                      <a:lnTo>
                        <a:pt x="144" y="21"/>
                      </a:lnTo>
                      <a:lnTo>
                        <a:pt x="139" y="23"/>
                      </a:lnTo>
                      <a:lnTo>
                        <a:pt x="132" y="28"/>
                      </a:lnTo>
                      <a:lnTo>
                        <a:pt x="126" y="31"/>
                      </a:lnTo>
                      <a:lnTo>
                        <a:pt x="120" y="36"/>
                      </a:lnTo>
                      <a:lnTo>
                        <a:pt x="114" y="39"/>
                      </a:lnTo>
                      <a:lnTo>
                        <a:pt x="108" y="42"/>
                      </a:lnTo>
                      <a:lnTo>
                        <a:pt x="101" y="47"/>
                      </a:lnTo>
                      <a:lnTo>
                        <a:pt x="94" y="52"/>
                      </a:lnTo>
                      <a:lnTo>
                        <a:pt x="87" y="56"/>
                      </a:lnTo>
                      <a:lnTo>
                        <a:pt x="80" y="61"/>
                      </a:lnTo>
                      <a:lnTo>
                        <a:pt x="75" y="65"/>
                      </a:lnTo>
                      <a:lnTo>
                        <a:pt x="69" y="71"/>
                      </a:lnTo>
                      <a:lnTo>
                        <a:pt x="62" y="76"/>
                      </a:lnTo>
                      <a:lnTo>
                        <a:pt x="55" y="81"/>
                      </a:lnTo>
                      <a:lnTo>
                        <a:pt x="50" y="86"/>
                      </a:lnTo>
                      <a:lnTo>
                        <a:pt x="44" y="92"/>
                      </a:lnTo>
                      <a:lnTo>
                        <a:pt x="39" y="96"/>
                      </a:lnTo>
                      <a:lnTo>
                        <a:pt x="34" y="102"/>
                      </a:lnTo>
                      <a:lnTo>
                        <a:pt x="29" y="106"/>
                      </a:lnTo>
                      <a:lnTo>
                        <a:pt x="25" y="113"/>
                      </a:lnTo>
                      <a:lnTo>
                        <a:pt x="20" y="118"/>
                      </a:lnTo>
                      <a:lnTo>
                        <a:pt x="17" y="123"/>
                      </a:lnTo>
                      <a:lnTo>
                        <a:pt x="13" y="128"/>
                      </a:lnTo>
                      <a:lnTo>
                        <a:pt x="11" y="134"/>
                      </a:lnTo>
                      <a:lnTo>
                        <a:pt x="7" y="138"/>
                      </a:lnTo>
                      <a:lnTo>
                        <a:pt x="5" y="144"/>
                      </a:lnTo>
                      <a:lnTo>
                        <a:pt x="3" y="149"/>
                      </a:lnTo>
                      <a:lnTo>
                        <a:pt x="2" y="154"/>
                      </a:lnTo>
                      <a:lnTo>
                        <a:pt x="0" y="159"/>
                      </a:lnTo>
                      <a:lnTo>
                        <a:pt x="0" y="165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0" y="178"/>
                      </a:lnTo>
                      <a:lnTo>
                        <a:pt x="0" y="184"/>
                      </a:lnTo>
                      <a:lnTo>
                        <a:pt x="0" y="188"/>
                      </a:lnTo>
                      <a:lnTo>
                        <a:pt x="2" y="193"/>
                      </a:lnTo>
                      <a:lnTo>
                        <a:pt x="2" y="198"/>
                      </a:lnTo>
                      <a:lnTo>
                        <a:pt x="3" y="202"/>
                      </a:lnTo>
                      <a:lnTo>
                        <a:pt x="4" y="206"/>
                      </a:lnTo>
                      <a:lnTo>
                        <a:pt x="6" y="210"/>
                      </a:lnTo>
                      <a:lnTo>
                        <a:pt x="11" y="218"/>
                      </a:lnTo>
                      <a:lnTo>
                        <a:pt x="17" y="226"/>
                      </a:lnTo>
                      <a:lnTo>
                        <a:pt x="22" y="233"/>
                      </a:lnTo>
                      <a:lnTo>
                        <a:pt x="29" y="241"/>
                      </a:lnTo>
                      <a:lnTo>
                        <a:pt x="33" y="243"/>
                      </a:lnTo>
                      <a:lnTo>
                        <a:pt x="37" y="247"/>
                      </a:lnTo>
                      <a:lnTo>
                        <a:pt x="42" y="249"/>
                      </a:lnTo>
                      <a:lnTo>
                        <a:pt x="46" y="253"/>
                      </a:lnTo>
                      <a:lnTo>
                        <a:pt x="51" y="256"/>
                      </a:lnTo>
                      <a:lnTo>
                        <a:pt x="54" y="258"/>
                      </a:lnTo>
                      <a:lnTo>
                        <a:pt x="59" y="260"/>
                      </a:lnTo>
                      <a:lnTo>
                        <a:pt x="65" y="263"/>
                      </a:lnTo>
                      <a:lnTo>
                        <a:pt x="69" y="264"/>
                      </a:lnTo>
                      <a:lnTo>
                        <a:pt x="74" y="266"/>
                      </a:lnTo>
                      <a:lnTo>
                        <a:pt x="78" y="267"/>
                      </a:lnTo>
                      <a:lnTo>
                        <a:pt x="84" y="269"/>
                      </a:lnTo>
                      <a:lnTo>
                        <a:pt x="88" y="269"/>
                      </a:lnTo>
                      <a:lnTo>
                        <a:pt x="94" y="271"/>
                      </a:lnTo>
                      <a:lnTo>
                        <a:pt x="100" y="272"/>
                      </a:lnTo>
                      <a:lnTo>
                        <a:pt x="104" y="273"/>
                      </a:lnTo>
                      <a:lnTo>
                        <a:pt x="110" y="273"/>
                      </a:lnTo>
                      <a:lnTo>
                        <a:pt x="116" y="273"/>
                      </a:lnTo>
                      <a:lnTo>
                        <a:pt x="122" y="273"/>
                      </a:lnTo>
                      <a:lnTo>
                        <a:pt x="128" y="274"/>
                      </a:lnTo>
                      <a:lnTo>
                        <a:pt x="134" y="273"/>
                      </a:lnTo>
                      <a:lnTo>
                        <a:pt x="140" y="272"/>
                      </a:lnTo>
                      <a:lnTo>
                        <a:pt x="145" y="271"/>
                      </a:lnTo>
                      <a:lnTo>
                        <a:pt x="152" y="269"/>
                      </a:lnTo>
                      <a:lnTo>
                        <a:pt x="158" y="268"/>
                      </a:lnTo>
                      <a:lnTo>
                        <a:pt x="164" y="267"/>
                      </a:lnTo>
                      <a:lnTo>
                        <a:pt x="171" y="265"/>
                      </a:lnTo>
                      <a:lnTo>
                        <a:pt x="177" y="263"/>
                      </a:lnTo>
                      <a:lnTo>
                        <a:pt x="183" y="260"/>
                      </a:lnTo>
                      <a:lnTo>
                        <a:pt x="190" y="258"/>
                      </a:lnTo>
                      <a:lnTo>
                        <a:pt x="197" y="255"/>
                      </a:lnTo>
                      <a:lnTo>
                        <a:pt x="204" y="251"/>
                      </a:lnTo>
                      <a:lnTo>
                        <a:pt x="209" y="248"/>
                      </a:lnTo>
                      <a:lnTo>
                        <a:pt x="215" y="244"/>
                      </a:lnTo>
                      <a:lnTo>
                        <a:pt x="222" y="240"/>
                      </a:lnTo>
                      <a:lnTo>
                        <a:pt x="229" y="236"/>
                      </a:lnTo>
                      <a:lnTo>
                        <a:pt x="236" y="231"/>
                      </a:lnTo>
                      <a:lnTo>
                        <a:pt x="241" y="225"/>
                      </a:lnTo>
                      <a:lnTo>
                        <a:pt x="248" y="220"/>
                      </a:lnTo>
                      <a:lnTo>
                        <a:pt x="254" y="215"/>
                      </a:lnTo>
                      <a:lnTo>
                        <a:pt x="260" y="209"/>
                      </a:lnTo>
                      <a:lnTo>
                        <a:pt x="266" y="202"/>
                      </a:lnTo>
                      <a:lnTo>
                        <a:pt x="272" y="196"/>
                      </a:lnTo>
                      <a:lnTo>
                        <a:pt x="278" y="191"/>
                      </a:lnTo>
                      <a:lnTo>
                        <a:pt x="283" y="184"/>
                      </a:lnTo>
                      <a:lnTo>
                        <a:pt x="289" y="178"/>
                      </a:lnTo>
                      <a:lnTo>
                        <a:pt x="295" y="171"/>
                      </a:lnTo>
                      <a:lnTo>
                        <a:pt x="301" y="166"/>
                      </a:lnTo>
                      <a:lnTo>
                        <a:pt x="306" y="159"/>
                      </a:lnTo>
                      <a:lnTo>
                        <a:pt x="311" y="153"/>
                      </a:lnTo>
                      <a:lnTo>
                        <a:pt x="317" y="147"/>
                      </a:lnTo>
                      <a:lnTo>
                        <a:pt x="322" y="142"/>
                      </a:lnTo>
                      <a:lnTo>
                        <a:pt x="326" y="135"/>
                      </a:lnTo>
                      <a:lnTo>
                        <a:pt x="330" y="130"/>
                      </a:lnTo>
                      <a:lnTo>
                        <a:pt x="335" y="123"/>
                      </a:lnTo>
                      <a:lnTo>
                        <a:pt x="339" y="119"/>
                      </a:lnTo>
                      <a:lnTo>
                        <a:pt x="343" y="114"/>
                      </a:lnTo>
                      <a:lnTo>
                        <a:pt x="345" y="110"/>
                      </a:lnTo>
                      <a:lnTo>
                        <a:pt x="348" y="105"/>
                      </a:lnTo>
                      <a:lnTo>
                        <a:pt x="352" y="102"/>
                      </a:lnTo>
                      <a:lnTo>
                        <a:pt x="356" y="94"/>
                      </a:lnTo>
                      <a:lnTo>
                        <a:pt x="361" y="89"/>
                      </a:lnTo>
                      <a:lnTo>
                        <a:pt x="363" y="86"/>
                      </a:lnTo>
                      <a:lnTo>
                        <a:pt x="364" y="86"/>
                      </a:lnTo>
                      <a:lnTo>
                        <a:pt x="346" y="66"/>
                      </a:lnTo>
                      <a:lnTo>
                        <a:pt x="345" y="68"/>
                      </a:lnTo>
                      <a:lnTo>
                        <a:pt x="343" y="71"/>
                      </a:lnTo>
                      <a:lnTo>
                        <a:pt x="338" y="76"/>
                      </a:lnTo>
                      <a:lnTo>
                        <a:pt x="334" y="84"/>
                      </a:lnTo>
                      <a:lnTo>
                        <a:pt x="330" y="87"/>
                      </a:lnTo>
                      <a:lnTo>
                        <a:pt x="327" y="92"/>
                      </a:lnTo>
                      <a:lnTo>
                        <a:pt x="323" y="96"/>
                      </a:lnTo>
                      <a:lnTo>
                        <a:pt x="320" y="101"/>
                      </a:lnTo>
                      <a:lnTo>
                        <a:pt x="315" y="105"/>
                      </a:lnTo>
                      <a:lnTo>
                        <a:pt x="312" y="111"/>
                      </a:lnTo>
                      <a:lnTo>
                        <a:pt x="307" y="117"/>
                      </a:lnTo>
                      <a:lnTo>
                        <a:pt x="303" y="123"/>
                      </a:lnTo>
                      <a:lnTo>
                        <a:pt x="298" y="129"/>
                      </a:lnTo>
                      <a:lnTo>
                        <a:pt x="293" y="135"/>
                      </a:lnTo>
                      <a:lnTo>
                        <a:pt x="287" y="141"/>
                      </a:lnTo>
                      <a:lnTo>
                        <a:pt x="282" y="147"/>
                      </a:lnTo>
                      <a:lnTo>
                        <a:pt x="277" y="153"/>
                      </a:lnTo>
                      <a:lnTo>
                        <a:pt x="272" y="160"/>
                      </a:lnTo>
                      <a:lnTo>
                        <a:pt x="266" y="166"/>
                      </a:lnTo>
                      <a:lnTo>
                        <a:pt x="262" y="172"/>
                      </a:lnTo>
                      <a:lnTo>
                        <a:pt x="255" y="178"/>
                      </a:lnTo>
                      <a:lnTo>
                        <a:pt x="250" y="184"/>
                      </a:lnTo>
                      <a:lnTo>
                        <a:pt x="244" y="190"/>
                      </a:lnTo>
                      <a:lnTo>
                        <a:pt x="239" y="195"/>
                      </a:lnTo>
                      <a:lnTo>
                        <a:pt x="233" y="201"/>
                      </a:lnTo>
                      <a:lnTo>
                        <a:pt x="228" y="207"/>
                      </a:lnTo>
                      <a:lnTo>
                        <a:pt x="222" y="211"/>
                      </a:lnTo>
                      <a:lnTo>
                        <a:pt x="217" y="216"/>
                      </a:lnTo>
                      <a:lnTo>
                        <a:pt x="210" y="219"/>
                      </a:lnTo>
                      <a:lnTo>
                        <a:pt x="206" y="223"/>
                      </a:lnTo>
                      <a:lnTo>
                        <a:pt x="199" y="227"/>
                      </a:lnTo>
                      <a:lnTo>
                        <a:pt x="195" y="231"/>
                      </a:lnTo>
                      <a:lnTo>
                        <a:pt x="188" y="233"/>
                      </a:lnTo>
                      <a:lnTo>
                        <a:pt x="183" y="236"/>
                      </a:lnTo>
                      <a:lnTo>
                        <a:pt x="177" y="239"/>
                      </a:lnTo>
                      <a:lnTo>
                        <a:pt x="173" y="242"/>
                      </a:lnTo>
                      <a:lnTo>
                        <a:pt x="167" y="243"/>
                      </a:lnTo>
                      <a:lnTo>
                        <a:pt x="161" y="244"/>
                      </a:lnTo>
                      <a:lnTo>
                        <a:pt x="157" y="247"/>
                      </a:lnTo>
                      <a:lnTo>
                        <a:pt x="152" y="248"/>
                      </a:lnTo>
                      <a:lnTo>
                        <a:pt x="147" y="249"/>
                      </a:lnTo>
                      <a:lnTo>
                        <a:pt x="141" y="249"/>
                      </a:lnTo>
                      <a:lnTo>
                        <a:pt x="136" y="250"/>
                      </a:lnTo>
                      <a:lnTo>
                        <a:pt x="132" y="251"/>
                      </a:lnTo>
                      <a:lnTo>
                        <a:pt x="127" y="250"/>
                      </a:lnTo>
                      <a:lnTo>
                        <a:pt x="123" y="250"/>
                      </a:lnTo>
                      <a:lnTo>
                        <a:pt x="118" y="250"/>
                      </a:lnTo>
                      <a:lnTo>
                        <a:pt x="114" y="250"/>
                      </a:lnTo>
                      <a:lnTo>
                        <a:pt x="108" y="249"/>
                      </a:lnTo>
                      <a:lnTo>
                        <a:pt x="104" y="249"/>
                      </a:lnTo>
                      <a:lnTo>
                        <a:pt x="100" y="248"/>
                      </a:lnTo>
                      <a:lnTo>
                        <a:pt x="95" y="247"/>
                      </a:lnTo>
                      <a:lnTo>
                        <a:pt x="91" y="245"/>
                      </a:lnTo>
                      <a:lnTo>
                        <a:pt x="86" y="244"/>
                      </a:lnTo>
                      <a:lnTo>
                        <a:pt x="83" y="242"/>
                      </a:lnTo>
                      <a:lnTo>
                        <a:pt x="79" y="242"/>
                      </a:lnTo>
                      <a:lnTo>
                        <a:pt x="71" y="238"/>
                      </a:lnTo>
                      <a:lnTo>
                        <a:pt x="66" y="235"/>
                      </a:lnTo>
                      <a:lnTo>
                        <a:pt x="59" y="230"/>
                      </a:lnTo>
                      <a:lnTo>
                        <a:pt x="52" y="225"/>
                      </a:lnTo>
                      <a:lnTo>
                        <a:pt x="45" y="219"/>
                      </a:lnTo>
                      <a:lnTo>
                        <a:pt x="41" y="214"/>
                      </a:lnTo>
                      <a:lnTo>
                        <a:pt x="34" y="207"/>
                      </a:lnTo>
                      <a:lnTo>
                        <a:pt x="30" y="201"/>
                      </a:lnTo>
                      <a:lnTo>
                        <a:pt x="27" y="194"/>
                      </a:lnTo>
                      <a:lnTo>
                        <a:pt x="25" y="188"/>
                      </a:lnTo>
                      <a:lnTo>
                        <a:pt x="22" y="179"/>
                      </a:lnTo>
                      <a:lnTo>
                        <a:pt x="22" y="171"/>
                      </a:lnTo>
                      <a:lnTo>
                        <a:pt x="22" y="163"/>
                      </a:lnTo>
                      <a:lnTo>
                        <a:pt x="25" y="155"/>
                      </a:lnTo>
                      <a:lnTo>
                        <a:pt x="26" y="151"/>
                      </a:lnTo>
                      <a:lnTo>
                        <a:pt x="28" y="147"/>
                      </a:lnTo>
                      <a:lnTo>
                        <a:pt x="30" y="143"/>
                      </a:lnTo>
                      <a:lnTo>
                        <a:pt x="34" y="139"/>
                      </a:lnTo>
                      <a:lnTo>
                        <a:pt x="36" y="135"/>
                      </a:lnTo>
                      <a:lnTo>
                        <a:pt x="39" y="130"/>
                      </a:lnTo>
                      <a:lnTo>
                        <a:pt x="44" y="126"/>
                      </a:lnTo>
                      <a:lnTo>
                        <a:pt x="49" y="122"/>
                      </a:lnTo>
                      <a:lnTo>
                        <a:pt x="53" y="117"/>
                      </a:lnTo>
                      <a:lnTo>
                        <a:pt x="58" y="112"/>
                      </a:lnTo>
                      <a:lnTo>
                        <a:pt x="63" y="106"/>
                      </a:lnTo>
                      <a:lnTo>
                        <a:pt x="70" y="102"/>
                      </a:lnTo>
                      <a:lnTo>
                        <a:pt x="76" y="97"/>
                      </a:lnTo>
                      <a:lnTo>
                        <a:pt x="83" y="93"/>
                      </a:lnTo>
                      <a:lnTo>
                        <a:pt x="90" y="88"/>
                      </a:lnTo>
                      <a:lnTo>
                        <a:pt x="96" y="84"/>
                      </a:lnTo>
                      <a:lnTo>
                        <a:pt x="103" y="78"/>
                      </a:lnTo>
                      <a:lnTo>
                        <a:pt x="110" y="73"/>
                      </a:lnTo>
                      <a:lnTo>
                        <a:pt x="117" y="68"/>
                      </a:lnTo>
                      <a:lnTo>
                        <a:pt x="125" y="63"/>
                      </a:lnTo>
                      <a:lnTo>
                        <a:pt x="132" y="58"/>
                      </a:lnTo>
                      <a:lnTo>
                        <a:pt x="139" y="54"/>
                      </a:lnTo>
                      <a:lnTo>
                        <a:pt x="145" y="49"/>
                      </a:lnTo>
                      <a:lnTo>
                        <a:pt x="152" y="46"/>
                      </a:lnTo>
                      <a:lnTo>
                        <a:pt x="159" y="41"/>
                      </a:lnTo>
                      <a:lnTo>
                        <a:pt x="166" y="37"/>
                      </a:lnTo>
                      <a:lnTo>
                        <a:pt x="172" y="32"/>
                      </a:lnTo>
                      <a:lnTo>
                        <a:pt x="179" y="30"/>
                      </a:lnTo>
                      <a:lnTo>
                        <a:pt x="184" y="25"/>
                      </a:lnTo>
                      <a:lnTo>
                        <a:pt x="190" y="22"/>
                      </a:lnTo>
                      <a:lnTo>
                        <a:pt x="195" y="19"/>
                      </a:lnTo>
                      <a:lnTo>
                        <a:pt x="200" y="16"/>
                      </a:lnTo>
                      <a:lnTo>
                        <a:pt x="204" y="14"/>
                      </a:lnTo>
                      <a:lnTo>
                        <a:pt x="208" y="12"/>
                      </a:lnTo>
                      <a:lnTo>
                        <a:pt x="212" y="9"/>
                      </a:lnTo>
                      <a:lnTo>
                        <a:pt x="215" y="8"/>
                      </a:lnTo>
                      <a:lnTo>
                        <a:pt x="218" y="6"/>
                      </a:lnTo>
                      <a:lnTo>
                        <a:pt x="221" y="6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5" name="Freeform 79"/>
                <p:cNvSpPr>
                  <a:spLocks/>
                </p:cNvSpPr>
                <p:nvPr/>
              </p:nvSpPr>
              <p:spPr bwMode="auto">
                <a:xfrm>
                  <a:off x="2598" y="1726"/>
                  <a:ext cx="120" cy="87"/>
                </a:xfrm>
                <a:custGeom>
                  <a:avLst/>
                  <a:gdLst>
                    <a:gd name="T0" fmla="*/ 1 w 239"/>
                    <a:gd name="T1" fmla="*/ 0 h 176"/>
                    <a:gd name="T2" fmla="*/ 1 w 239"/>
                    <a:gd name="T3" fmla="*/ 0 h 176"/>
                    <a:gd name="T4" fmla="*/ 1 w 239"/>
                    <a:gd name="T5" fmla="*/ 0 h 176"/>
                    <a:gd name="T6" fmla="*/ 1 w 239"/>
                    <a:gd name="T7" fmla="*/ 0 h 176"/>
                    <a:gd name="T8" fmla="*/ 1 w 239"/>
                    <a:gd name="T9" fmla="*/ 0 h 176"/>
                    <a:gd name="T10" fmla="*/ 1 w 239"/>
                    <a:gd name="T11" fmla="*/ 0 h 176"/>
                    <a:gd name="T12" fmla="*/ 1 w 239"/>
                    <a:gd name="T13" fmla="*/ 0 h 176"/>
                    <a:gd name="T14" fmla="*/ 1 w 239"/>
                    <a:gd name="T15" fmla="*/ 0 h 176"/>
                    <a:gd name="T16" fmla="*/ 1 w 239"/>
                    <a:gd name="T17" fmla="*/ 0 h 176"/>
                    <a:gd name="T18" fmla="*/ 1 w 239"/>
                    <a:gd name="T19" fmla="*/ 0 h 176"/>
                    <a:gd name="T20" fmla="*/ 0 w 239"/>
                    <a:gd name="T21" fmla="*/ 0 h 176"/>
                    <a:gd name="T22" fmla="*/ 1 w 239"/>
                    <a:gd name="T23" fmla="*/ 0 h 176"/>
                    <a:gd name="T24" fmla="*/ 1 w 239"/>
                    <a:gd name="T25" fmla="*/ 0 h 176"/>
                    <a:gd name="T26" fmla="*/ 1 w 239"/>
                    <a:gd name="T27" fmla="*/ 0 h 176"/>
                    <a:gd name="T28" fmla="*/ 1 w 239"/>
                    <a:gd name="T29" fmla="*/ 0 h 176"/>
                    <a:gd name="T30" fmla="*/ 1 w 239"/>
                    <a:gd name="T31" fmla="*/ 0 h 176"/>
                    <a:gd name="T32" fmla="*/ 1 w 239"/>
                    <a:gd name="T33" fmla="*/ 0 h 176"/>
                    <a:gd name="T34" fmla="*/ 1 w 239"/>
                    <a:gd name="T35" fmla="*/ 0 h 176"/>
                    <a:gd name="T36" fmla="*/ 1 w 239"/>
                    <a:gd name="T37" fmla="*/ 0 h 176"/>
                    <a:gd name="T38" fmla="*/ 1 w 239"/>
                    <a:gd name="T39" fmla="*/ 0 h 176"/>
                    <a:gd name="T40" fmla="*/ 1 w 239"/>
                    <a:gd name="T41" fmla="*/ 0 h 176"/>
                    <a:gd name="T42" fmla="*/ 1 w 239"/>
                    <a:gd name="T43" fmla="*/ 0 h 176"/>
                    <a:gd name="T44" fmla="*/ 1 w 239"/>
                    <a:gd name="T45" fmla="*/ 0 h 176"/>
                    <a:gd name="T46" fmla="*/ 1 w 239"/>
                    <a:gd name="T47" fmla="*/ 0 h 176"/>
                    <a:gd name="T48" fmla="*/ 1 w 239"/>
                    <a:gd name="T49" fmla="*/ 0 h 176"/>
                    <a:gd name="T50" fmla="*/ 1 w 239"/>
                    <a:gd name="T51" fmla="*/ 0 h 176"/>
                    <a:gd name="T52" fmla="*/ 1 w 239"/>
                    <a:gd name="T53" fmla="*/ 0 h 176"/>
                    <a:gd name="T54" fmla="*/ 1 w 239"/>
                    <a:gd name="T55" fmla="*/ 0 h 176"/>
                    <a:gd name="T56" fmla="*/ 1 w 239"/>
                    <a:gd name="T57" fmla="*/ 0 h 176"/>
                    <a:gd name="T58" fmla="*/ 1 w 239"/>
                    <a:gd name="T59" fmla="*/ 0 h 176"/>
                    <a:gd name="T60" fmla="*/ 1 w 239"/>
                    <a:gd name="T61" fmla="*/ 0 h 176"/>
                    <a:gd name="T62" fmla="*/ 1 w 239"/>
                    <a:gd name="T63" fmla="*/ 0 h 176"/>
                    <a:gd name="T64" fmla="*/ 1 w 239"/>
                    <a:gd name="T65" fmla="*/ 0 h 176"/>
                    <a:gd name="T66" fmla="*/ 1 w 239"/>
                    <a:gd name="T67" fmla="*/ 0 h 176"/>
                    <a:gd name="T68" fmla="*/ 1 w 239"/>
                    <a:gd name="T69" fmla="*/ 0 h 176"/>
                    <a:gd name="T70" fmla="*/ 1 w 239"/>
                    <a:gd name="T71" fmla="*/ 0 h 176"/>
                    <a:gd name="T72" fmla="*/ 1 w 239"/>
                    <a:gd name="T73" fmla="*/ 0 h 176"/>
                    <a:gd name="T74" fmla="*/ 1 w 239"/>
                    <a:gd name="T75" fmla="*/ 0 h 176"/>
                    <a:gd name="T76" fmla="*/ 1 w 239"/>
                    <a:gd name="T77" fmla="*/ 0 h 176"/>
                    <a:gd name="T78" fmla="*/ 1 w 239"/>
                    <a:gd name="T79" fmla="*/ 0 h 176"/>
                    <a:gd name="T80" fmla="*/ 1 w 239"/>
                    <a:gd name="T81" fmla="*/ 0 h 176"/>
                    <a:gd name="T82" fmla="*/ 1 w 239"/>
                    <a:gd name="T83" fmla="*/ 0 h 176"/>
                    <a:gd name="T84" fmla="*/ 1 w 239"/>
                    <a:gd name="T85" fmla="*/ 0 h 176"/>
                    <a:gd name="T86" fmla="*/ 1 w 239"/>
                    <a:gd name="T87" fmla="*/ 0 h 176"/>
                    <a:gd name="T88" fmla="*/ 1 w 239"/>
                    <a:gd name="T89" fmla="*/ 0 h 176"/>
                    <a:gd name="T90" fmla="*/ 1 w 239"/>
                    <a:gd name="T91" fmla="*/ 0 h 176"/>
                    <a:gd name="T92" fmla="*/ 1 w 239"/>
                    <a:gd name="T93" fmla="*/ 0 h 176"/>
                    <a:gd name="T94" fmla="*/ 1 w 239"/>
                    <a:gd name="T95" fmla="*/ 0 h 176"/>
                    <a:gd name="T96" fmla="*/ 1 w 239"/>
                    <a:gd name="T97" fmla="*/ 0 h 176"/>
                    <a:gd name="T98" fmla="*/ 1 w 239"/>
                    <a:gd name="T99" fmla="*/ 0 h 176"/>
                    <a:gd name="T100" fmla="*/ 1 w 239"/>
                    <a:gd name="T101" fmla="*/ 0 h 176"/>
                    <a:gd name="T102" fmla="*/ 1 w 239"/>
                    <a:gd name="T103" fmla="*/ 0 h 176"/>
                    <a:gd name="T104" fmla="*/ 1 w 239"/>
                    <a:gd name="T105" fmla="*/ 0 h 1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9"/>
                    <a:gd name="T160" fmla="*/ 0 h 176"/>
                    <a:gd name="T161" fmla="*/ 239 w 239"/>
                    <a:gd name="T162" fmla="*/ 176 h 17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9" h="176">
                      <a:moveTo>
                        <a:pt x="149" y="0"/>
                      </a:move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0" y="3"/>
                      </a:lnTo>
                      <a:lnTo>
                        <a:pt x="134" y="7"/>
                      </a:lnTo>
                      <a:lnTo>
                        <a:pt x="130" y="8"/>
                      </a:lnTo>
                      <a:lnTo>
                        <a:pt x="126" y="10"/>
                      </a:lnTo>
                      <a:lnTo>
                        <a:pt x="122" y="13"/>
                      </a:lnTo>
                      <a:lnTo>
                        <a:pt x="117" y="15"/>
                      </a:lnTo>
                      <a:lnTo>
                        <a:pt x="113" y="17"/>
                      </a:lnTo>
                      <a:lnTo>
                        <a:pt x="108" y="19"/>
                      </a:lnTo>
                      <a:lnTo>
                        <a:pt x="102" y="23"/>
                      </a:lnTo>
                      <a:lnTo>
                        <a:pt x="98" y="25"/>
                      </a:lnTo>
                      <a:lnTo>
                        <a:pt x="92" y="27"/>
                      </a:lnTo>
                      <a:lnTo>
                        <a:pt x="86" y="30"/>
                      </a:lnTo>
                      <a:lnTo>
                        <a:pt x="81" y="33"/>
                      </a:lnTo>
                      <a:lnTo>
                        <a:pt x="76" y="37"/>
                      </a:lnTo>
                      <a:lnTo>
                        <a:pt x="71" y="40"/>
                      </a:lnTo>
                      <a:lnTo>
                        <a:pt x="65" y="43"/>
                      </a:lnTo>
                      <a:lnTo>
                        <a:pt x="59" y="47"/>
                      </a:lnTo>
                      <a:lnTo>
                        <a:pt x="55" y="50"/>
                      </a:lnTo>
                      <a:lnTo>
                        <a:pt x="49" y="54"/>
                      </a:lnTo>
                      <a:lnTo>
                        <a:pt x="44" y="57"/>
                      </a:lnTo>
                      <a:lnTo>
                        <a:pt x="40" y="60"/>
                      </a:lnTo>
                      <a:lnTo>
                        <a:pt x="35" y="65"/>
                      </a:lnTo>
                      <a:lnTo>
                        <a:pt x="26" y="72"/>
                      </a:lnTo>
                      <a:lnTo>
                        <a:pt x="19" y="81"/>
                      </a:lnTo>
                      <a:lnTo>
                        <a:pt x="12" y="88"/>
                      </a:lnTo>
                      <a:lnTo>
                        <a:pt x="8" y="95"/>
                      </a:lnTo>
                      <a:lnTo>
                        <a:pt x="4" y="102"/>
                      </a:lnTo>
                      <a:lnTo>
                        <a:pt x="3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9"/>
                      </a:lnTo>
                      <a:lnTo>
                        <a:pt x="2" y="136"/>
                      </a:lnTo>
                      <a:lnTo>
                        <a:pt x="3" y="141"/>
                      </a:lnTo>
                      <a:lnTo>
                        <a:pt x="6" y="146"/>
                      </a:lnTo>
                      <a:lnTo>
                        <a:pt x="8" y="151"/>
                      </a:lnTo>
                      <a:lnTo>
                        <a:pt x="12" y="156"/>
                      </a:lnTo>
                      <a:lnTo>
                        <a:pt x="16" y="160"/>
                      </a:lnTo>
                      <a:lnTo>
                        <a:pt x="20" y="164"/>
                      </a:lnTo>
                      <a:lnTo>
                        <a:pt x="25" y="167"/>
                      </a:lnTo>
                      <a:lnTo>
                        <a:pt x="29" y="171"/>
                      </a:lnTo>
                      <a:lnTo>
                        <a:pt x="34" y="172"/>
                      </a:lnTo>
                      <a:lnTo>
                        <a:pt x="40" y="173"/>
                      </a:lnTo>
                      <a:lnTo>
                        <a:pt x="45" y="175"/>
                      </a:lnTo>
                      <a:lnTo>
                        <a:pt x="52" y="176"/>
                      </a:lnTo>
                      <a:lnTo>
                        <a:pt x="59" y="175"/>
                      </a:lnTo>
                      <a:lnTo>
                        <a:pt x="68" y="173"/>
                      </a:lnTo>
                      <a:lnTo>
                        <a:pt x="72" y="173"/>
                      </a:lnTo>
                      <a:lnTo>
                        <a:pt x="75" y="172"/>
                      </a:lnTo>
                      <a:lnTo>
                        <a:pt x="80" y="171"/>
                      </a:lnTo>
                      <a:lnTo>
                        <a:pt x="84" y="171"/>
                      </a:lnTo>
                      <a:lnTo>
                        <a:pt x="89" y="170"/>
                      </a:lnTo>
                      <a:lnTo>
                        <a:pt x="93" y="169"/>
                      </a:lnTo>
                      <a:lnTo>
                        <a:pt x="97" y="167"/>
                      </a:lnTo>
                      <a:lnTo>
                        <a:pt x="101" y="165"/>
                      </a:lnTo>
                      <a:lnTo>
                        <a:pt x="106" y="163"/>
                      </a:lnTo>
                      <a:lnTo>
                        <a:pt x="110" y="162"/>
                      </a:lnTo>
                      <a:lnTo>
                        <a:pt x="115" y="160"/>
                      </a:lnTo>
                      <a:lnTo>
                        <a:pt x="120" y="157"/>
                      </a:lnTo>
                      <a:lnTo>
                        <a:pt x="124" y="155"/>
                      </a:lnTo>
                      <a:lnTo>
                        <a:pt x="129" y="153"/>
                      </a:lnTo>
                      <a:lnTo>
                        <a:pt x="133" y="151"/>
                      </a:lnTo>
                      <a:lnTo>
                        <a:pt x="138" y="148"/>
                      </a:lnTo>
                      <a:lnTo>
                        <a:pt x="142" y="145"/>
                      </a:lnTo>
                      <a:lnTo>
                        <a:pt x="147" y="141"/>
                      </a:lnTo>
                      <a:lnTo>
                        <a:pt x="151" y="139"/>
                      </a:lnTo>
                      <a:lnTo>
                        <a:pt x="156" y="136"/>
                      </a:lnTo>
                      <a:lnTo>
                        <a:pt x="164" y="128"/>
                      </a:lnTo>
                      <a:lnTo>
                        <a:pt x="172" y="120"/>
                      </a:lnTo>
                      <a:lnTo>
                        <a:pt x="180" y="112"/>
                      </a:lnTo>
                      <a:lnTo>
                        <a:pt x="189" y="104"/>
                      </a:lnTo>
                      <a:lnTo>
                        <a:pt x="196" y="96"/>
                      </a:lnTo>
                      <a:lnTo>
                        <a:pt x="203" y="88"/>
                      </a:lnTo>
                      <a:lnTo>
                        <a:pt x="208" y="80"/>
                      </a:lnTo>
                      <a:lnTo>
                        <a:pt x="215" y="73"/>
                      </a:lnTo>
                      <a:lnTo>
                        <a:pt x="220" y="65"/>
                      </a:lnTo>
                      <a:lnTo>
                        <a:pt x="226" y="58"/>
                      </a:lnTo>
                      <a:lnTo>
                        <a:pt x="229" y="53"/>
                      </a:lnTo>
                      <a:lnTo>
                        <a:pt x="232" y="48"/>
                      </a:lnTo>
                      <a:lnTo>
                        <a:pt x="235" y="43"/>
                      </a:lnTo>
                      <a:lnTo>
                        <a:pt x="237" y="41"/>
                      </a:lnTo>
                      <a:lnTo>
                        <a:pt x="239" y="39"/>
                      </a:lnTo>
                      <a:lnTo>
                        <a:pt x="238" y="37"/>
                      </a:lnTo>
                      <a:lnTo>
                        <a:pt x="236" y="37"/>
                      </a:lnTo>
                      <a:lnTo>
                        <a:pt x="232" y="34"/>
                      </a:lnTo>
                      <a:lnTo>
                        <a:pt x="228" y="32"/>
                      </a:lnTo>
                      <a:lnTo>
                        <a:pt x="223" y="30"/>
                      </a:lnTo>
                      <a:lnTo>
                        <a:pt x="220" y="30"/>
                      </a:lnTo>
                      <a:lnTo>
                        <a:pt x="216" y="30"/>
                      </a:lnTo>
                      <a:lnTo>
                        <a:pt x="216" y="32"/>
                      </a:lnTo>
                      <a:lnTo>
                        <a:pt x="215" y="34"/>
                      </a:lnTo>
                      <a:lnTo>
                        <a:pt x="214" y="37"/>
                      </a:lnTo>
                      <a:lnTo>
                        <a:pt x="211" y="41"/>
                      </a:lnTo>
                      <a:lnTo>
                        <a:pt x="207" y="46"/>
                      </a:lnTo>
                      <a:lnTo>
                        <a:pt x="203" y="50"/>
                      </a:lnTo>
                      <a:lnTo>
                        <a:pt x="198" y="55"/>
                      </a:lnTo>
                      <a:lnTo>
                        <a:pt x="191" y="59"/>
                      </a:lnTo>
                      <a:lnTo>
                        <a:pt x="187" y="66"/>
                      </a:lnTo>
                      <a:lnTo>
                        <a:pt x="179" y="72"/>
                      </a:lnTo>
                      <a:lnTo>
                        <a:pt x="172" y="79"/>
                      </a:lnTo>
                      <a:lnTo>
                        <a:pt x="164" y="84"/>
                      </a:lnTo>
                      <a:lnTo>
                        <a:pt x="157" y="91"/>
                      </a:lnTo>
                      <a:lnTo>
                        <a:pt x="149" y="97"/>
                      </a:lnTo>
                      <a:lnTo>
                        <a:pt x="142" y="104"/>
                      </a:lnTo>
                      <a:lnTo>
                        <a:pt x="136" y="111"/>
                      </a:lnTo>
                      <a:lnTo>
                        <a:pt x="129" y="118"/>
                      </a:lnTo>
                      <a:lnTo>
                        <a:pt x="122" y="122"/>
                      </a:lnTo>
                      <a:lnTo>
                        <a:pt x="115" y="128"/>
                      </a:lnTo>
                      <a:lnTo>
                        <a:pt x="108" y="131"/>
                      </a:lnTo>
                      <a:lnTo>
                        <a:pt x="101" y="136"/>
                      </a:lnTo>
                      <a:lnTo>
                        <a:pt x="96" y="138"/>
                      </a:lnTo>
                      <a:lnTo>
                        <a:pt x="90" y="141"/>
                      </a:lnTo>
                      <a:lnTo>
                        <a:pt x="84" y="144"/>
                      </a:lnTo>
                      <a:lnTo>
                        <a:pt x="80" y="146"/>
                      </a:lnTo>
                      <a:lnTo>
                        <a:pt x="75" y="146"/>
                      </a:lnTo>
                      <a:lnTo>
                        <a:pt x="71" y="148"/>
                      </a:lnTo>
                      <a:lnTo>
                        <a:pt x="66" y="148"/>
                      </a:lnTo>
                      <a:lnTo>
                        <a:pt x="61" y="148"/>
                      </a:lnTo>
                      <a:lnTo>
                        <a:pt x="55" y="147"/>
                      </a:lnTo>
                      <a:lnTo>
                        <a:pt x="48" y="146"/>
                      </a:lnTo>
                      <a:lnTo>
                        <a:pt x="42" y="141"/>
                      </a:lnTo>
                      <a:lnTo>
                        <a:pt x="36" y="136"/>
                      </a:lnTo>
                      <a:lnTo>
                        <a:pt x="32" y="129"/>
                      </a:lnTo>
                      <a:lnTo>
                        <a:pt x="29" y="122"/>
                      </a:lnTo>
                      <a:lnTo>
                        <a:pt x="28" y="118"/>
                      </a:lnTo>
                      <a:lnTo>
                        <a:pt x="28" y="113"/>
                      </a:lnTo>
                      <a:lnTo>
                        <a:pt x="28" y="108"/>
                      </a:lnTo>
                      <a:lnTo>
                        <a:pt x="31" y="104"/>
                      </a:lnTo>
                      <a:lnTo>
                        <a:pt x="33" y="99"/>
                      </a:lnTo>
                      <a:lnTo>
                        <a:pt x="37" y="95"/>
                      </a:lnTo>
                      <a:lnTo>
                        <a:pt x="42" y="89"/>
                      </a:lnTo>
                      <a:lnTo>
                        <a:pt x="48" y="84"/>
                      </a:lnTo>
                      <a:lnTo>
                        <a:pt x="55" y="79"/>
                      </a:lnTo>
                      <a:lnTo>
                        <a:pt x="63" y="73"/>
                      </a:lnTo>
                      <a:lnTo>
                        <a:pt x="66" y="70"/>
                      </a:lnTo>
                      <a:lnTo>
                        <a:pt x="71" y="67"/>
                      </a:lnTo>
                      <a:lnTo>
                        <a:pt x="75" y="64"/>
                      </a:lnTo>
                      <a:lnTo>
                        <a:pt x="80" y="62"/>
                      </a:lnTo>
                      <a:lnTo>
                        <a:pt x="84" y="59"/>
                      </a:lnTo>
                      <a:lnTo>
                        <a:pt x="89" y="56"/>
                      </a:lnTo>
                      <a:lnTo>
                        <a:pt x="93" y="53"/>
                      </a:lnTo>
                      <a:lnTo>
                        <a:pt x="98" y="50"/>
                      </a:lnTo>
                      <a:lnTo>
                        <a:pt x="102" y="48"/>
                      </a:lnTo>
                      <a:lnTo>
                        <a:pt x="107" y="46"/>
                      </a:lnTo>
                      <a:lnTo>
                        <a:pt x="112" y="43"/>
                      </a:lnTo>
                      <a:lnTo>
                        <a:pt x="116" y="41"/>
                      </a:lnTo>
                      <a:lnTo>
                        <a:pt x="124" y="35"/>
                      </a:lnTo>
                      <a:lnTo>
                        <a:pt x="132" y="32"/>
                      </a:lnTo>
                      <a:lnTo>
                        <a:pt x="139" y="27"/>
                      </a:lnTo>
                      <a:lnTo>
                        <a:pt x="146" y="25"/>
                      </a:lnTo>
                      <a:lnTo>
                        <a:pt x="150" y="22"/>
                      </a:lnTo>
                      <a:lnTo>
                        <a:pt x="155" y="19"/>
                      </a:lnTo>
                      <a:lnTo>
                        <a:pt x="157" y="18"/>
                      </a:lnTo>
                      <a:lnTo>
                        <a:pt x="158" y="18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6" name="Freeform 80"/>
                <p:cNvSpPr>
                  <a:spLocks/>
                </p:cNvSpPr>
                <p:nvPr/>
              </p:nvSpPr>
              <p:spPr bwMode="auto">
                <a:xfrm>
                  <a:off x="2669" y="1726"/>
                  <a:ext cx="49" cy="26"/>
                </a:xfrm>
                <a:custGeom>
                  <a:avLst/>
                  <a:gdLst>
                    <a:gd name="T0" fmla="*/ 1 w 98"/>
                    <a:gd name="T1" fmla="*/ 0 h 53"/>
                    <a:gd name="T2" fmla="*/ 1 w 98"/>
                    <a:gd name="T3" fmla="*/ 0 h 53"/>
                    <a:gd name="T4" fmla="*/ 1 w 98"/>
                    <a:gd name="T5" fmla="*/ 0 h 53"/>
                    <a:gd name="T6" fmla="*/ 0 w 98"/>
                    <a:gd name="T7" fmla="*/ 0 h 53"/>
                    <a:gd name="T8" fmla="*/ 1 w 98"/>
                    <a:gd name="T9" fmla="*/ 0 h 53"/>
                    <a:gd name="T10" fmla="*/ 1 w 98"/>
                    <a:gd name="T11" fmla="*/ 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53"/>
                    <a:gd name="T20" fmla="*/ 98 w 9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53">
                      <a:moveTo>
                        <a:pt x="8" y="0"/>
                      </a:moveTo>
                      <a:lnTo>
                        <a:pt x="98" y="39"/>
                      </a:lnTo>
                      <a:lnTo>
                        <a:pt x="67" y="53"/>
                      </a:lnTo>
                      <a:lnTo>
                        <a:pt x="0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7" name="Freeform 81"/>
                <p:cNvSpPr>
                  <a:spLocks/>
                </p:cNvSpPr>
                <p:nvPr/>
              </p:nvSpPr>
              <p:spPr bwMode="auto">
                <a:xfrm>
                  <a:off x="2844" y="1596"/>
                  <a:ext cx="119" cy="78"/>
                </a:xfrm>
                <a:custGeom>
                  <a:avLst/>
                  <a:gdLst>
                    <a:gd name="T0" fmla="*/ 0 w 240"/>
                    <a:gd name="T1" fmla="*/ 1 h 155"/>
                    <a:gd name="T2" fmla="*/ 0 w 240"/>
                    <a:gd name="T3" fmla="*/ 1 h 155"/>
                    <a:gd name="T4" fmla="*/ 0 w 240"/>
                    <a:gd name="T5" fmla="*/ 1 h 155"/>
                    <a:gd name="T6" fmla="*/ 0 w 240"/>
                    <a:gd name="T7" fmla="*/ 1 h 155"/>
                    <a:gd name="T8" fmla="*/ 0 w 240"/>
                    <a:gd name="T9" fmla="*/ 1 h 155"/>
                    <a:gd name="T10" fmla="*/ 0 w 240"/>
                    <a:gd name="T11" fmla="*/ 1 h 155"/>
                    <a:gd name="T12" fmla="*/ 0 w 240"/>
                    <a:gd name="T13" fmla="*/ 1 h 155"/>
                    <a:gd name="T14" fmla="*/ 0 w 240"/>
                    <a:gd name="T15" fmla="*/ 1 h 155"/>
                    <a:gd name="T16" fmla="*/ 0 w 240"/>
                    <a:gd name="T17" fmla="*/ 1 h 155"/>
                    <a:gd name="T18" fmla="*/ 0 w 240"/>
                    <a:gd name="T19" fmla="*/ 1 h 155"/>
                    <a:gd name="T20" fmla="*/ 0 w 240"/>
                    <a:gd name="T21" fmla="*/ 1 h 155"/>
                    <a:gd name="T22" fmla="*/ 0 w 240"/>
                    <a:gd name="T23" fmla="*/ 1 h 155"/>
                    <a:gd name="T24" fmla="*/ 0 w 240"/>
                    <a:gd name="T25" fmla="*/ 1 h 155"/>
                    <a:gd name="T26" fmla="*/ 0 w 240"/>
                    <a:gd name="T27" fmla="*/ 1 h 155"/>
                    <a:gd name="T28" fmla="*/ 0 w 240"/>
                    <a:gd name="T29" fmla="*/ 1 h 155"/>
                    <a:gd name="T30" fmla="*/ 0 w 240"/>
                    <a:gd name="T31" fmla="*/ 1 h 155"/>
                    <a:gd name="T32" fmla="*/ 0 w 240"/>
                    <a:gd name="T33" fmla="*/ 1 h 155"/>
                    <a:gd name="T34" fmla="*/ 0 w 240"/>
                    <a:gd name="T35" fmla="*/ 1 h 155"/>
                    <a:gd name="T36" fmla="*/ 0 w 240"/>
                    <a:gd name="T37" fmla="*/ 1 h 155"/>
                    <a:gd name="T38" fmla="*/ 0 w 240"/>
                    <a:gd name="T39" fmla="*/ 1 h 155"/>
                    <a:gd name="T40" fmla="*/ 0 w 240"/>
                    <a:gd name="T41" fmla="*/ 1 h 155"/>
                    <a:gd name="T42" fmla="*/ 0 w 240"/>
                    <a:gd name="T43" fmla="*/ 1 h 155"/>
                    <a:gd name="T44" fmla="*/ 0 w 240"/>
                    <a:gd name="T45" fmla="*/ 1 h 155"/>
                    <a:gd name="T46" fmla="*/ 0 w 240"/>
                    <a:gd name="T47" fmla="*/ 1 h 155"/>
                    <a:gd name="T48" fmla="*/ 0 w 240"/>
                    <a:gd name="T49" fmla="*/ 1 h 155"/>
                    <a:gd name="T50" fmla="*/ 0 w 240"/>
                    <a:gd name="T51" fmla="*/ 1 h 155"/>
                    <a:gd name="T52" fmla="*/ 0 w 240"/>
                    <a:gd name="T53" fmla="*/ 1 h 155"/>
                    <a:gd name="T54" fmla="*/ 0 w 240"/>
                    <a:gd name="T55" fmla="*/ 1 h 155"/>
                    <a:gd name="T56" fmla="*/ 0 w 240"/>
                    <a:gd name="T57" fmla="*/ 1 h 155"/>
                    <a:gd name="T58" fmla="*/ 0 w 240"/>
                    <a:gd name="T59" fmla="*/ 1 h 155"/>
                    <a:gd name="T60" fmla="*/ 0 w 240"/>
                    <a:gd name="T61" fmla="*/ 1 h 155"/>
                    <a:gd name="T62" fmla="*/ 0 w 240"/>
                    <a:gd name="T63" fmla="*/ 1 h 155"/>
                    <a:gd name="T64" fmla="*/ 0 w 240"/>
                    <a:gd name="T65" fmla="*/ 1 h 155"/>
                    <a:gd name="T66" fmla="*/ 0 w 240"/>
                    <a:gd name="T67" fmla="*/ 1 h 155"/>
                    <a:gd name="T68" fmla="*/ 0 w 240"/>
                    <a:gd name="T69" fmla="*/ 1 h 155"/>
                    <a:gd name="T70" fmla="*/ 0 w 240"/>
                    <a:gd name="T71" fmla="*/ 1 h 155"/>
                    <a:gd name="T72" fmla="*/ 0 w 240"/>
                    <a:gd name="T73" fmla="*/ 1 h 155"/>
                    <a:gd name="T74" fmla="*/ 0 w 240"/>
                    <a:gd name="T75" fmla="*/ 1 h 155"/>
                    <a:gd name="T76" fmla="*/ 0 w 240"/>
                    <a:gd name="T77" fmla="*/ 1 h 155"/>
                    <a:gd name="T78" fmla="*/ 0 w 240"/>
                    <a:gd name="T79" fmla="*/ 1 h 155"/>
                    <a:gd name="T80" fmla="*/ 0 w 240"/>
                    <a:gd name="T81" fmla="*/ 1 h 155"/>
                    <a:gd name="T82" fmla="*/ 0 w 240"/>
                    <a:gd name="T83" fmla="*/ 1 h 155"/>
                    <a:gd name="T84" fmla="*/ 0 w 240"/>
                    <a:gd name="T85" fmla="*/ 1 h 155"/>
                    <a:gd name="T86" fmla="*/ 0 w 240"/>
                    <a:gd name="T87" fmla="*/ 1 h 155"/>
                    <a:gd name="T88" fmla="*/ 0 w 240"/>
                    <a:gd name="T89" fmla="*/ 1 h 155"/>
                    <a:gd name="T90" fmla="*/ 0 w 240"/>
                    <a:gd name="T91" fmla="*/ 1 h 155"/>
                    <a:gd name="T92" fmla="*/ 0 w 240"/>
                    <a:gd name="T93" fmla="*/ 1 h 155"/>
                    <a:gd name="T94" fmla="*/ 0 w 240"/>
                    <a:gd name="T95" fmla="*/ 1 h 155"/>
                    <a:gd name="T96" fmla="*/ 0 w 240"/>
                    <a:gd name="T97" fmla="*/ 1 h 155"/>
                    <a:gd name="T98" fmla="*/ 0 w 240"/>
                    <a:gd name="T99" fmla="*/ 0 h 155"/>
                    <a:gd name="T100" fmla="*/ 0 w 240"/>
                    <a:gd name="T101" fmla="*/ 1 h 1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0"/>
                    <a:gd name="T154" fmla="*/ 0 h 155"/>
                    <a:gd name="T155" fmla="*/ 240 w 240"/>
                    <a:gd name="T156" fmla="*/ 155 h 1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0" h="155">
                      <a:moveTo>
                        <a:pt x="219" y="5"/>
                      </a:moveTo>
                      <a:lnTo>
                        <a:pt x="218" y="7"/>
                      </a:lnTo>
                      <a:lnTo>
                        <a:pt x="216" y="14"/>
                      </a:lnTo>
                      <a:lnTo>
                        <a:pt x="213" y="17"/>
                      </a:lnTo>
                      <a:lnTo>
                        <a:pt x="212" y="23"/>
                      </a:lnTo>
                      <a:lnTo>
                        <a:pt x="210" y="29"/>
                      </a:lnTo>
                      <a:lnTo>
                        <a:pt x="209" y="36"/>
                      </a:lnTo>
                      <a:lnTo>
                        <a:pt x="205" y="41"/>
                      </a:lnTo>
                      <a:lnTo>
                        <a:pt x="202" y="48"/>
                      </a:lnTo>
                      <a:lnTo>
                        <a:pt x="200" y="56"/>
                      </a:lnTo>
                      <a:lnTo>
                        <a:pt x="196" y="63"/>
                      </a:lnTo>
                      <a:lnTo>
                        <a:pt x="193" y="70"/>
                      </a:lnTo>
                      <a:lnTo>
                        <a:pt x="188" y="77"/>
                      </a:lnTo>
                      <a:lnTo>
                        <a:pt x="185" y="83"/>
                      </a:lnTo>
                      <a:lnTo>
                        <a:pt x="181" y="90"/>
                      </a:lnTo>
                      <a:lnTo>
                        <a:pt x="176" y="96"/>
                      </a:lnTo>
                      <a:lnTo>
                        <a:pt x="171" y="102"/>
                      </a:lnTo>
                      <a:lnTo>
                        <a:pt x="166" y="106"/>
                      </a:lnTo>
                      <a:lnTo>
                        <a:pt x="161" y="111"/>
                      </a:lnTo>
                      <a:lnTo>
                        <a:pt x="154" y="114"/>
                      </a:lnTo>
                      <a:lnTo>
                        <a:pt x="148" y="118"/>
                      </a:lnTo>
                      <a:lnTo>
                        <a:pt x="143" y="120"/>
                      </a:lnTo>
                      <a:lnTo>
                        <a:pt x="137" y="123"/>
                      </a:lnTo>
                      <a:lnTo>
                        <a:pt x="130" y="124"/>
                      </a:lnTo>
                      <a:lnTo>
                        <a:pt x="124" y="126"/>
                      </a:lnTo>
                      <a:lnTo>
                        <a:pt x="119" y="127"/>
                      </a:lnTo>
                      <a:lnTo>
                        <a:pt x="112" y="128"/>
                      </a:lnTo>
                      <a:lnTo>
                        <a:pt x="106" y="128"/>
                      </a:lnTo>
                      <a:lnTo>
                        <a:pt x="101" y="128"/>
                      </a:lnTo>
                      <a:lnTo>
                        <a:pt x="94" y="127"/>
                      </a:lnTo>
                      <a:lnTo>
                        <a:pt x="89" y="126"/>
                      </a:lnTo>
                      <a:lnTo>
                        <a:pt x="82" y="124"/>
                      </a:lnTo>
                      <a:lnTo>
                        <a:pt x="77" y="123"/>
                      </a:lnTo>
                      <a:lnTo>
                        <a:pt x="70" y="121"/>
                      </a:lnTo>
                      <a:lnTo>
                        <a:pt x="64" y="120"/>
                      </a:lnTo>
                      <a:lnTo>
                        <a:pt x="58" y="118"/>
                      </a:lnTo>
                      <a:lnTo>
                        <a:pt x="53" y="116"/>
                      </a:lnTo>
                      <a:lnTo>
                        <a:pt x="47" y="114"/>
                      </a:lnTo>
                      <a:lnTo>
                        <a:pt x="42" y="112"/>
                      </a:lnTo>
                      <a:lnTo>
                        <a:pt x="37" y="110"/>
                      </a:lnTo>
                      <a:lnTo>
                        <a:pt x="32" y="109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21" y="104"/>
                      </a:lnTo>
                      <a:lnTo>
                        <a:pt x="18" y="104"/>
                      </a:lnTo>
                      <a:lnTo>
                        <a:pt x="0" y="123"/>
                      </a:lnTo>
                      <a:lnTo>
                        <a:pt x="1" y="123"/>
                      </a:lnTo>
                      <a:lnTo>
                        <a:pt x="6" y="127"/>
                      </a:lnTo>
                      <a:lnTo>
                        <a:pt x="8" y="128"/>
                      </a:lnTo>
                      <a:lnTo>
                        <a:pt x="13" y="130"/>
                      </a:lnTo>
                      <a:lnTo>
                        <a:pt x="16" y="132"/>
                      </a:lnTo>
                      <a:lnTo>
                        <a:pt x="22" y="136"/>
                      </a:lnTo>
                      <a:lnTo>
                        <a:pt x="26" y="138"/>
                      </a:lnTo>
                      <a:lnTo>
                        <a:pt x="33" y="140"/>
                      </a:lnTo>
                      <a:lnTo>
                        <a:pt x="39" y="143"/>
                      </a:lnTo>
                      <a:lnTo>
                        <a:pt x="46" y="146"/>
                      </a:lnTo>
                      <a:lnTo>
                        <a:pt x="53" y="147"/>
                      </a:lnTo>
                      <a:lnTo>
                        <a:pt x="61" y="150"/>
                      </a:lnTo>
                      <a:lnTo>
                        <a:pt x="67" y="152"/>
                      </a:lnTo>
                      <a:lnTo>
                        <a:pt x="77" y="154"/>
                      </a:lnTo>
                      <a:lnTo>
                        <a:pt x="83" y="154"/>
                      </a:lnTo>
                      <a:lnTo>
                        <a:pt x="91" y="155"/>
                      </a:lnTo>
                      <a:lnTo>
                        <a:pt x="99" y="155"/>
                      </a:lnTo>
                      <a:lnTo>
                        <a:pt x="107" y="155"/>
                      </a:lnTo>
                      <a:lnTo>
                        <a:pt x="115" y="153"/>
                      </a:lnTo>
                      <a:lnTo>
                        <a:pt x="123" y="153"/>
                      </a:lnTo>
                      <a:lnTo>
                        <a:pt x="131" y="151"/>
                      </a:lnTo>
                      <a:lnTo>
                        <a:pt x="139" y="148"/>
                      </a:lnTo>
                      <a:lnTo>
                        <a:pt x="146" y="144"/>
                      </a:lnTo>
                      <a:lnTo>
                        <a:pt x="154" y="142"/>
                      </a:lnTo>
                      <a:lnTo>
                        <a:pt x="162" y="137"/>
                      </a:lnTo>
                      <a:lnTo>
                        <a:pt x="170" y="132"/>
                      </a:lnTo>
                      <a:lnTo>
                        <a:pt x="176" y="127"/>
                      </a:lnTo>
                      <a:lnTo>
                        <a:pt x="183" y="121"/>
                      </a:lnTo>
                      <a:lnTo>
                        <a:pt x="189" y="114"/>
                      </a:lnTo>
                      <a:lnTo>
                        <a:pt x="196" y="109"/>
                      </a:lnTo>
                      <a:lnTo>
                        <a:pt x="199" y="104"/>
                      </a:lnTo>
                      <a:lnTo>
                        <a:pt x="201" y="99"/>
                      </a:lnTo>
                      <a:lnTo>
                        <a:pt x="203" y="95"/>
                      </a:lnTo>
                      <a:lnTo>
                        <a:pt x="207" y="91"/>
                      </a:lnTo>
                      <a:lnTo>
                        <a:pt x="209" y="87"/>
                      </a:lnTo>
                      <a:lnTo>
                        <a:pt x="211" y="82"/>
                      </a:lnTo>
                      <a:lnTo>
                        <a:pt x="213" y="78"/>
                      </a:lnTo>
                      <a:lnTo>
                        <a:pt x="216" y="74"/>
                      </a:lnTo>
                      <a:lnTo>
                        <a:pt x="217" y="70"/>
                      </a:lnTo>
                      <a:lnTo>
                        <a:pt x="218" y="65"/>
                      </a:lnTo>
                      <a:lnTo>
                        <a:pt x="220" y="61"/>
                      </a:lnTo>
                      <a:lnTo>
                        <a:pt x="223" y="56"/>
                      </a:lnTo>
                      <a:lnTo>
                        <a:pt x="224" y="51"/>
                      </a:lnTo>
                      <a:lnTo>
                        <a:pt x="225" y="47"/>
                      </a:lnTo>
                      <a:lnTo>
                        <a:pt x="227" y="43"/>
                      </a:lnTo>
                      <a:lnTo>
                        <a:pt x="229" y="39"/>
                      </a:lnTo>
                      <a:lnTo>
                        <a:pt x="229" y="34"/>
                      </a:lnTo>
                      <a:lnTo>
                        <a:pt x="232" y="30"/>
                      </a:lnTo>
                      <a:lnTo>
                        <a:pt x="233" y="26"/>
                      </a:lnTo>
                      <a:lnTo>
                        <a:pt x="234" y="23"/>
                      </a:lnTo>
                      <a:lnTo>
                        <a:pt x="235" y="16"/>
                      </a:lnTo>
                      <a:lnTo>
                        <a:pt x="237" y="12"/>
                      </a:lnTo>
                      <a:lnTo>
                        <a:pt x="237" y="6"/>
                      </a:lnTo>
                      <a:lnTo>
                        <a:pt x="240" y="0"/>
                      </a:lnTo>
                      <a:lnTo>
                        <a:pt x="2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8" name="Freeform 82"/>
                <p:cNvSpPr>
                  <a:spLocks/>
                </p:cNvSpPr>
                <p:nvPr/>
              </p:nvSpPr>
              <p:spPr bwMode="auto">
                <a:xfrm>
                  <a:off x="3067" y="1537"/>
                  <a:ext cx="17" cy="76"/>
                </a:xfrm>
                <a:custGeom>
                  <a:avLst/>
                  <a:gdLst>
                    <a:gd name="T0" fmla="*/ 1 w 34"/>
                    <a:gd name="T1" fmla="*/ 0 h 151"/>
                    <a:gd name="T2" fmla="*/ 1 w 34"/>
                    <a:gd name="T3" fmla="*/ 1 h 151"/>
                    <a:gd name="T4" fmla="*/ 1 w 34"/>
                    <a:gd name="T5" fmla="*/ 1 h 151"/>
                    <a:gd name="T6" fmla="*/ 0 w 34"/>
                    <a:gd name="T7" fmla="*/ 1 h 151"/>
                    <a:gd name="T8" fmla="*/ 1 w 34"/>
                    <a:gd name="T9" fmla="*/ 0 h 151"/>
                    <a:gd name="T10" fmla="*/ 1 w 34"/>
                    <a:gd name="T11" fmla="*/ 0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51"/>
                    <a:gd name="T20" fmla="*/ 34 w 34"/>
                    <a:gd name="T21" fmla="*/ 151 h 1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51">
                      <a:moveTo>
                        <a:pt x="30" y="0"/>
                      </a:moveTo>
                      <a:lnTo>
                        <a:pt x="34" y="142"/>
                      </a:lnTo>
                      <a:lnTo>
                        <a:pt x="14" y="151"/>
                      </a:lnTo>
                      <a:lnTo>
                        <a:pt x="0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9" name="Freeform 83"/>
                <p:cNvSpPr>
                  <a:spLocks/>
                </p:cNvSpPr>
                <p:nvPr/>
              </p:nvSpPr>
              <p:spPr bwMode="auto">
                <a:xfrm>
                  <a:off x="2897" y="1338"/>
                  <a:ext cx="400" cy="181"/>
                </a:xfrm>
                <a:custGeom>
                  <a:avLst/>
                  <a:gdLst>
                    <a:gd name="T0" fmla="*/ 0 w 801"/>
                    <a:gd name="T1" fmla="*/ 1 h 361"/>
                    <a:gd name="T2" fmla="*/ 0 w 801"/>
                    <a:gd name="T3" fmla="*/ 1 h 361"/>
                    <a:gd name="T4" fmla="*/ 0 w 801"/>
                    <a:gd name="T5" fmla="*/ 0 h 361"/>
                    <a:gd name="T6" fmla="*/ 0 w 801"/>
                    <a:gd name="T7" fmla="*/ 0 h 361"/>
                    <a:gd name="T8" fmla="*/ 0 w 801"/>
                    <a:gd name="T9" fmla="*/ 1 h 361"/>
                    <a:gd name="T10" fmla="*/ 0 w 801"/>
                    <a:gd name="T11" fmla="*/ 1 h 361"/>
                    <a:gd name="T12" fmla="*/ 0 w 801"/>
                    <a:gd name="T13" fmla="*/ 1 h 361"/>
                    <a:gd name="T14" fmla="*/ 0 w 801"/>
                    <a:gd name="T15" fmla="*/ 1 h 361"/>
                    <a:gd name="T16" fmla="*/ 0 w 801"/>
                    <a:gd name="T17" fmla="*/ 1 h 361"/>
                    <a:gd name="T18" fmla="*/ 0 w 801"/>
                    <a:gd name="T19" fmla="*/ 1 h 361"/>
                    <a:gd name="T20" fmla="*/ 0 w 801"/>
                    <a:gd name="T21" fmla="*/ 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1"/>
                    <a:gd name="T34" fmla="*/ 0 h 361"/>
                    <a:gd name="T35" fmla="*/ 801 w 801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1" h="361">
                      <a:moveTo>
                        <a:pt x="0" y="353"/>
                      </a:moveTo>
                      <a:lnTo>
                        <a:pt x="509" y="133"/>
                      </a:lnTo>
                      <a:lnTo>
                        <a:pt x="492" y="0"/>
                      </a:lnTo>
                      <a:lnTo>
                        <a:pt x="515" y="0"/>
                      </a:lnTo>
                      <a:lnTo>
                        <a:pt x="526" y="126"/>
                      </a:lnTo>
                      <a:lnTo>
                        <a:pt x="801" y="146"/>
                      </a:lnTo>
                      <a:lnTo>
                        <a:pt x="789" y="164"/>
                      </a:lnTo>
                      <a:lnTo>
                        <a:pt x="531" y="143"/>
                      </a:lnTo>
                      <a:lnTo>
                        <a:pt x="35" y="361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0" name="Freeform 84"/>
                <p:cNvSpPr>
                  <a:spLocks/>
                </p:cNvSpPr>
                <p:nvPr/>
              </p:nvSpPr>
              <p:spPr bwMode="auto">
                <a:xfrm>
                  <a:off x="3107" y="1576"/>
                  <a:ext cx="140" cy="124"/>
                </a:xfrm>
                <a:custGeom>
                  <a:avLst/>
                  <a:gdLst>
                    <a:gd name="T0" fmla="*/ 1 w 279"/>
                    <a:gd name="T1" fmla="*/ 0 h 249"/>
                    <a:gd name="T2" fmla="*/ 1 w 279"/>
                    <a:gd name="T3" fmla="*/ 0 h 249"/>
                    <a:gd name="T4" fmla="*/ 1 w 279"/>
                    <a:gd name="T5" fmla="*/ 0 h 249"/>
                    <a:gd name="T6" fmla="*/ 1 w 279"/>
                    <a:gd name="T7" fmla="*/ 0 h 249"/>
                    <a:gd name="T8" fmla="*/ 1 w 279"/>
                    <a:gd name="T9" fmla="*/ 0 h 249"/>
                    <a:gd name="T10" fmla="*/ 1 w 279"/>
                    <a:gd name="T11" fmla="*/ 0 h 249"/>
                    <a:gd name="T12" fmla="*/ 1 w 279"/>
                    <a:gd name="T13" fmla="*/ 0 h 249"/>
                    <a:gd name="T14" fmla="*/ 1 w 279"/>
                    <a:gd name="T15" fmla="*/ 0 h 249"/>
                    <a:gd name="T16" fmla="*/ 1 w 279"/>
                    <a:gd name="T17" fmla="*/ 0 h 249"/>
                    <a:gd name="T18" fmla="*/ 1 w 279"/>
                    <a:gd name="T19" fmla="*/ 0 h 249"/>
                    <a:gd name="T20" fmla="*/ 1 w 279"/>
                    <a:gd name="T21" fmla="*/ 0 h 249"/>
                    <a:gd name="T22" fmla="*/ 1 w 279"/>
                    <a:gd name="T23" fmla="*/ 0 h 249"/>
                    <a:gd name="T24" fmla="*/ 1 w 279"/>
                    <a:gd name="T25" fmla="*/ 0 h 249"/>
                    <a:gd name="T26" fmla="*/ 1 w 279"/>
                    <a:gd name="T27" fmla="*/ 0 h 249"/>
                    <a:gd name="T28" fmla="*/ 1 w 279"/>
                    <a:gd name="T29" fmla="*/ 0 h 249"/>
                    <a:gd name="T30" fmla="*/ 1 w 279"/>
                    <a:gd name="T31" fmla="*/ 0 h 249"/>
                    <a:gd name="T32" fmla="*/ 1 w 279"/>
                    <a:gd name="T33" fmla="*/ 0 h 249"/>
                    <a:gd name="T34" fmla="*/ 1 w 279"/>
                    <a:gd name="T35" fmla="*/ 0 h 249"/>
                    <a:gd name="T36" fmla="*/ 1 w 279"/>
                    <a:gd name="T37" fmla="*/ 0 h 249"/>
                    <a:gd name="T38" fmla="*/ 1 w 279"/>
                    <a:gd name="T39" fmla="*/ 0 h 249"/>
                    <a:gd name="T40" fmla="*/ 1 w 279"/>
                    <a:gd name="T41" fmla="*/ 0 h 249"/>
                    <a:gd name="T42" fmla="*/ 1 w 279"/>
                    <a:gd name="T43" fmla="*/ 0 h 249"/>
                    <a:gd name="T44" fmla="*/ 1 w 279"/>
                    <a:gd name="T45" fmla="*/ 0 h 249"/>
                    <a:gd name="T46" fmla="*/ 1 w 279"/>
                    <a:gd name="T47" fmla="*/ 0 h 249"/>
                    <a:gd name="T48" fmla="*/ 0 w 279"/>
                    <a:gd name="T49" fmla="*/ 0 h 249"/>
                    <a:gd name="T50" fmla="*/ 0 w 279"/>
                    <a:gd name="T51" fmla="*/ 0 h 249"/>
                    <a:gd name="T52" fmla="*/ 1 w 279"/>
                    <a:gd name="T53" fmla="*/ 0 h 249"/>
                    <a:gd name="T54" fmla="*/ 1 w 279"/>
                    <a:gd name="T55" fmla="*/ 0 h 249"/>
                    <a:gd name="T56" fmla="*/ 1 w 279"/>
                    <a:gd name="T57" fmla="*/ 0 h 249"/>
                    <a:gd name="T58" fmla="*/ 1 w 279"/>
                    <a:gd name="T59" fmla="*/ 0 h 249"/>
                    <a:gd name="T60" fmla="*/ 1 w 279"/>
                    <a:gd name="T61" fmla="*/ 0 h 249"/>
                    <a:gd name="T62" fmla="*/ 1 w 279"/>
                    <a:gd name="T63" fmla="*/ 0 h 249"/>
                    <a:gd name="T64" fmla="*/ 1 w 279"/>
                    <a:gd name="T65" fmla="*/ 0 h 249"/>
                    <a:gd name="T66" fmla="*/ 1 w 279"/>
                    <a:gd name="T67" fmla="*/ 0 h 249"/>
                    <a:gd name="T68" fmla="*/ 1 w 279"/>
                    <a:gd name="T69" fmla="*/ 0 h 249"/>
                    <a:gd name="T70" fmla="*/ 1 w 279"/>
                    <a:gd name="T71" fmla="*/ 0 h 249"/>
                    <a:gd name="T72" fmla="*/ 1 w 279"/>
                    <a:gd name="T73" fmla="*/ 0 h 249"/>
                    <a:gd name="T74" fmla="*/ 1 w 279"/>
                    <a:gd name="T75" fmla="*/ 0 h 249"/>
                    <a:gd name="T76" fmla="*/ 1 w 279"/>
                    <a:gd name="T77" fmla="*/ 0 h 249"/>
                    <a:gd name="T78" fmla="*/ 1 w 279"/>
                    <a:gd name="T79" fmla="*/ 0 h 249"/>
                    <a:gd name="T80" fmla="*/ 1 w 279"/>
                    <a:gd name="T81" fmla="*/ 0 h 249"/>
                    <a:gd name="T82" fmla="*/ 1 w 279"/>
                    <a:gd name="T83" fmla="*/ 0 h 249"/>
                    <a:gd name="T84" fmla="*/ 1 w 279"/>
                    <a:gd name="T85" fmla="*/ 0 h 249"/>
                    <a:gd name="T86" fmla="*/ 1 w 279"/>
                    <a:gd name="T87" fmla="*/ 0 h 249"/>
                    <a:gd name="T88" fmla="*/ 1 w 279"/>
                    <a:gd name="T89" fmla="*/ 0 h 249"/>
                    <a:gd name="T90" fmla="*/ 1 w 279"/>
                    <a:gd name="T91" fmla="*/ 0 h 249"/>
                    <a:gd name="T92" fmla="*/ 1 w 279"/>
                    <a:gd name="T93" fmla="*/ 0 h 249"/>
                    <a:gd name="T94" fmla="*/ 1 w 279"/>
                    <a:gd name="T95" fmla="*/ 0 h 249"/>
                    <a:gd name="T96" fmla="*/ 1 w 279"/>
                    <a:gd name="T97" fmla="*/ 0 h 249"/>
                    <a:gd name="T98" fmla="*/ 1 w 279"/>
                    <a:gd name="T99" fmla="*/ 0 h 249"/>
                    <a:gd name="T100" fmla="*/ 1 w 279"/>
                    <a:gd name="T101" fmla="*/ 0 h 249"/>
                    <a:gd name="T102" fmla="*/ 1 w 279"/>
                    <a:gd name="T103" fmla="*/ 0 h 249"/>
                    <a:gd name="T104" fmla="*/ 1 w 279"/>
                    <a:gd name="T105" fmla="*/ 0 h 249"/>
                    <a:gd name="T106" fmla="*/ 1 w 279"/>
                    <a:gd name="T107" fmla="*/ 0 h 249"/>
                    <a:gd name="T108" fmla="*/ 1 w 279"/>
                    <a:gd name="T109" fmla="*/ 0 h 249"/>
                    <a:gd name="T110" fmla="*/ 1 w 279"/>
                    <a:gd name="T111" fmla="*/ 0 h 249"/>
                    <a:gd name="T112" fmla="*/ 1 w 279"/>
                    <a:gd name="T113" fmla="*/ 0 h 24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79"/>
                    <a:gd name="T172" fmla="*/ 0 h 249"/>
                    <a:gd name="T173" fmla="*/ 279 w 279"/>
                    <a:gd name="T174" fmla="*/ 249 h 24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79" h="249">
                      <a:moveTo>
                        <a:pt x="128" y="7"/>
                      </a:moveTo>
                      <a:lnTo>
                        <a:pt x="130" y="6"/>
                      </a:lnTo>
                      <a:lnTo>
                        <a:pt x="133" y="5"/>
                      </a:lnTo>
                      <a:lnTo>
                        <a:pt x="139" y="4"/>
                      </a:lnTo>
                      <a:lnTo>
                        <a:pt x="144" y="2"/>
                      </a:lnTo>
                      <a:lnTo>
                        <a:pt x="151" y="1"/>
                      </a:lnTo>
                      <a:lnTo>
                        <a:pt x="155" y="1"/>
                      </a:lnTo>
                      <a:lnTo>
                        <a:pt x="159" y="1"/>
                      </a:lnTo>
                      <a:lnTo>
                        <a:pt x="163" y="1"/>
                      </a:lnTo>
                      <a:lnTo>
                        <a:pt x="168" y="1"/>
                      </a:lnTo>
                      <a:lnTo>
                        <a:pt x="171" y="0"/>
                      </a:lnTo>
                      <a:lnTo>
                        <a:pt x="177" y="0"/>
                      </a:lnTo>
                      <a:lnTo>
                        <a:pt x="180" y="0"/>
                      </a:lnTo>
                      <a:lnTo>
                        <a:pt x="186" y="1"/>
                      </a:lnTo>
                      <a:lnTo>
                        <a:pt x="190" y="1"/>
                      </a:lnTo>
                      <a:lnTo>
                        <a:pt x="195" y="1"/>
                      </a:lnTo>
                      <a:lnTo>
                        <a:pt x="201" y="2"/>
                      </a:lnTo>
                      <a:lnTo>
                        <a:pt x="206" y="5"/>
                      </a:lnTo>
                      <a:lnTo>
                        <a:pt x="211" y="6"/>
                      </a:lnTo>
                      <a:lnTo>
                        <a:pt x="216" y="8"/>
                      </a:lnTo>
                      <a:lnTo>
                        <a:pt x="220" y="10"/>
                      </a:lnTo>
                      <a:lnTo>
                        <a:pt x="225" y="13"/>
                      </a:lnTo>
                      <a:lnTo>
                        <a:pt x="229" y="15"/>
                      </a:lnTo>
                      <a:lnTo>
                        <a:pt x="234" y="18"/>
                      </a:lnTo>
                      <a:lnTo>
                        <a:pt x="238" y="22"/>
                      </a:lnTo>
                      <a:lnTo>
                        <a:pt x="244" y="26"/>
                      </a:lnTo>
                      <a:lnTo>
                        <a:pt x="252" y="33"/>
                      </a:lnTo>
                      <a:lnTo>
                        <a:pt x="259" y="41"/>
                      </a:lnTo>
                      <a:lnTo>
                        <a:pt x="265" y="49"/>
                      </a:lnTo>
                      <a:lnTo>
                        <a:pt x="269" y="57"/>
                      </a:lnTo>
                      <a:lnTo>
                        <a:pt x="274" y="64"/>
                      </a:lnTo>
                      <a:lnTo>
                        <a:pt x="276" y="72"/>
                      </a:lnTo>
                      <a:lnTo>
                        <a:pt x="278" y="80"/>
                      </a:lnTo>
                      <a:lnTo>
                        <a:pt x="279" y="87"/>
                      </a:lnTo>
                      <a:lnTo>
                        <a:pt x="279" y="94"/>
                      </a:lnTo>
                      <a:lnTo>
                        <a:pt x="279" y="102"/>
                      </a:lnTo>
                      <a:lnTo>
                        <a:pt x="278" y="110"/>
                      </a:lnTo>
                      <a:lnTo>
                        <a:pt x="278" y="118"/>
                      </a:lnTo>
                      <a:lnTo>
                        <a:pt x="276" y="124"/>
                      </a:lnTo>
                      <a:lnTo>
                        <a:pt x="274" y="132"/>
                      </a:lnTo>
                      <a:lnTo>
                        <a:pt x="273" y="136"/>
                      </a:lnTo>
                      <a:lnTo>
                        <a:pt x="273" y="140"/>
                      </a:lnTo>
                      <a:lnTo>
                        <a:pt x="271" y="145"/>
                      </a:lnTo>
                      <a:lnTo>
                        <a:pt x="271" y="150"/>
                      </a:lnTo>
                      <a:lnTo>
                        <a:pt x="268" y="157"/>
                      </a:lnTo>
                      <a:lnTo>
                        <a:pt x="266" y="164"/>
                      </a:lnTo>
                      <a:lnTo>
                        <a:pt x="262" y="172"/>
                      </a:lnTo>
                      <a:lnTo>
                        <a:pt x="258" y="180"/>
                      </a:lnTo>
                      <a:lnTo>
                        <a:pt x="253" y="186"/>
                      </a:lnTo>
                      <a:lnTo>
                        <a:pt x="249" y="193"/>
                      </a:lnTo>
                      <a:lnTo>
                        <a:pt x="244" y="199"/>
                      </a:lnTo>
                      <a:lnTo>
                        <a:pt x="238" y="205"/>
                      </a:lnTo>
                      <a:lnTo>
                        <a:pt x="231" y="211"/>
                      </a:lnTo>
                      <a:lnTo>
                        <a:pt x="225" y="217"/>
                      </a:lnTo>
                      <a:lnTo>
                        <a:pt x="218" y="221"/>
                      </a:lnTo>
                      <a:lnTo>
                        <a:pt x="211" y="227"/>
                      </a:lnTo>
                      <a:lnTo>
                        <a:pt x="204" y="230"/>
                      </a:lnTo>
                      <a:lnTo>
                        <a:pt x="196" y="234"/>
                      </a:lnTo>
                      <a:lnTo>
                        <a:pt x="188" y="237"/>
                      </a:lnTo>
                      <a:lnTo>
                        <a:pt x="180" y="241"/>
                      </a:lnTo>
                      <a:lnTo>
                        <a:pt x="177" y="241"/>
                      </a:lnTo>
                      <a:lnTo>
                        <a:pt x="171" y="242"/>
                      </a:lnTo>
                      <a:lnTo>
                        <a:pt x="166" y="243"/>
                      </a:lnTo>
                      <a:lnTo>
                        <a:pt x="163" y="244"/>
                      </a:lnTo>
                      <a:lnTo>
                        <a:pt x="159" y="244"/>
                      </a:lnTo>
                      <a:lnTo>
                        <a:pt x="154" y="245"/>
                      </a:lnTo>
                      <a:lnTo>
                        <a:pt x="149" y="245"/>
                      </a:lnTo>
                      <a:lnTo>
                        <a:pt x="146" y="248"/>
                      </a:lnTo>
                      <a:lnTo>
                        <a:pt x="141" y="248"/>
                      </a:lnTo>
                      <a:lnTo>
                        <a:pt x="137" y="248"/>
                      </a:lnTo>
                      <a:lnTo>
                        <a:pt x="132" y="248"/>
                      </a:lnTo>
                      <a:lnTo>
                        <a:pt x="128" y="249"/>
                      </a:lnTo>
                      <a:lnTo>
                        <a:pt x="123" y="249"/>
                      </a:lnTo>
                      <a:lnTo>
                        <a:pt x="119" y="249"/>
                      </a:lnTo>
                      <a:lnTo>
                        <a:pt x="113" y="249"/>
                      </a:lnTo>
                      <a:lnTo>
                        <a:pt x="109" y="249"/>
                      </a:lnTo>
                      <a:lnTo>
                        <a:pt x="105" y="248"/>
                      </a:lnTo>
                      <a:lnTo>
                        <a:pt x="100" y="248"/>
                      </a:lnTo>
                      <a:lnTo>
                        <a:pt x="96" y="246"/>
                      </a:lnTo>
                      <a:lnTo>
                        <a:pt x="91" y="246"/>
                      </a:lnTo>
                      <a:lnTo>
                        <a:pt x="87" y="245"/>
                      </a:lnTo>
                      <a:lnTo>
                        <a:pt x="83" y="244"/>
                      </a:lnTo>
                      <a:lnTo>
                        <a:pt x="79" y="243"/>
                      </a:lnTo>
                      <a:lnTo>
                        <a:pt x="74" y="243"/>
                      </a:lnTo>
                      <a:lnTo>
                        <a:pt x="66" y="240"/>
                      </a:lnTo>
                      <a:lnTo>
                        <a:pt x="58" y="236"/>
                      </a:lnTo>
                      <a:lnTo>
                        <a:pt x="51" y="233"/>
                      </a:lnTo>
                      <a:lnTo>
                        <a:pt x="44" y="229"/>
                      </a:lnTo>
                      <a:lnTo>
                        <a:pt x="36" y="225"/>
                      </a:lnTo>
                      <a:lnTo>
                        <a:pt x="30" y="219"/>
                      </a:lnTo>
                      <a:lnTo>
                        <a:pt x="23" y="212"/>
                      </a:lnTo>
                      <a:lnTo>
                        <a:pt x="18" y="205"/>
                      </a:lnTo>
                      <a:lnTo>
                        <a:pt x="14" y="199"/>
                      </a:lnTo>
                      <a:lnTo>
                        <a:pt x="10" y="192"/>
                      </a:lnTo>
                      <a:lnTo>
                        <a:pt x="7" y="184"/>
                      </a:lnTo>
                      <a:lnTo>
                        <a:pt x="5" y="176"/>
                      </a:lnTo>
                      <a:lnTo>
                        <a:pt x="2" y="171"/>
                      </a:lnTo>
                      <a:lnTo>
                        <a:pt x="2" y="167"/>
                      </a:lnTo>
                      <a:lnTo>
                        <a:pt x="0" y="162"/>
                      </a:lnTo>
                      <a:lnTo>
                        <a:pt x="0" y="159"/>
                      </a:lnTo>
                      <a:lnTo>
                        <a:pt x="0" y="154"/>
                      </a:lnTo>
                      <a:lnTo>
                        <a:pt x="0" y="151"/>
                      </a:lnTo>
                      <a:lnTo>
                        <a:pt x="0" y="145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0" y="134"/>
                      </a:lnTo>
                      <a:lnTo>
                        <a:pt x="1" y="129"/>
                      </a:lnTo>
                      <a:lnTo>
                        <a:pt x="2" y="124"/>
                      </a:lnTo>
                      <a:lnTo>
                        <a:pt x="5" y="116"/>
                      </a:lnTo>
                      <a:lnTo>
                        <a:pt x="8" y="110"/>
                      </a:lnTo>
                      <a:lnTo>
                        <a:pt x="10" y="102"/>
                      </a:lnTo>
                      <a:lnTo>
                        <a:pt x="14" y="94"/>
                      </a:lnTo>
                      <a:lnTo>
                        <a:pt x="18" y="87"/>
                      </a:lnTo>
                      <a:lnTo>
                        <a:pt x="23" y="80"/>
                      </a:lnTo>
                      <a:lnTo>
                        <a:pt x="27" y="73"/>
                      </a:lnTo>
                      <a:lnTo>
                        <a:pt x="32" y="67"/>
                      </a:lnTo>
                      <a:lnTo>
                        <a:pt x="36" y="62"/>
                      </a:lnTo>
                      <a:lnTo>
                        <a:pt x="41" y="57"/>
                      </a:lnTo>
                      <a:lnTo>
                        <a:pt x="44" y="51"/>
                      </a:lnTo>
                      <a:lnTo>
                        <a:pt x="49" y="48"/>
                      </a:lnTo>
                      <a:lnTo>
                        <a:pt x="51" y="43"/>
                      </a:lnTo>
                      <a:lnTo>
                        <a:pt x="56" y="41"/>
                      </a:lnTo>
                      <a:lnTo>
                        <a:pt x="60" y="37"/>
                      </a:lnTo>
                      <a:lnTo>
                        <a:pt x="63" y="35"/>
                      </a:lnTo>
                      <a:lnTo>
                        <a:pt x="75" y="53"/>
                      </a:lnTo>
                      <a:lnTo>
                        <a:pt x="73" y="55"/>
                      </a:lnTo>
                      <a:lnTo>
                        <a:pt x="68" y="59"/>
                      </a:lnTo>
                      <a:lnTo>
                        <a:pt x="65" y="62"/>
                      </a:lnTo>
                      <a:lnTo>
                        <a:pt x="62" y="66"/>
                      </a:lnTo>
                      <a:lnTo>
                        <a:pt x="58" y="70"/>
                      </a:lnTo>
                      <a:lnTo>
                        <a:pt x="54" y="75"/>
                      </a:lnTo>
                      <a:lnTo>
                        <a:pt x="49" y="80"/>
                      </a:lnTo>
                      <a:lnTo>
                        <a:pt x="44" y="84"/>
                      </a:lnTo>
                      <a:lnTo>
                        <a:pt x="40" y="89"/>
                      </a:lnTo>
                      <a:lnTo>
                        <a:pt x="38" y="95"/>
                      </a:lnTo>
                      <a:lnTo>
                        <a:pt x="32" y="100"/>
                      </a:lnTo>
                      <a:lnTo>
                        <a:pt x="30" y="106"/>
                      </a:lnTo>
                      <a:lnTo>
                        <a:pt x="27" y="111"/>
                      </a:lnTo>
                      <a:lnTo>
                        <a:pt x="26" y="116"/>
                      </a:lnTo>
                      <a:lnTo>
                        <a:pt x="24" y="121"/>
                      </a:lnTo>
                      <a:lnTo>
                        <a:pt x="23" y="127"/>
                      </a:lnTo>
                      <a:lnTo>
                        <a:pt x="23" y="134"/>
                      </a:lnTo>
                      <a:lnTo>
                        <a:pt x="23" y="140"/>
                      </a:lnTo>
                      <a:lnTo>
                        <a:pt x="23" y="146"/>
                      </a:lnTo>
                      <a:lnTo>
                        <a:pt x="23" y="153"/>
                      </a:lnTo>
                      <a:lnTo>
                        <a:pt x="24" y="161"/>
                      </a:lnTo>
                      <a:lnTo>
                        <a:pt x="26" y="169"/>
                      </a:lnTo>
                      <a:lnTo>
                        <a:pt x="27" y="175"/>
                      </a:lnTo>
                      <a:lnTo>
                        <a:pt x="30" y="181"/>
                      </a:lnTo>
                      <a:lnTo>
                        <a:pt x="32" y="187"/>
                      </a:lnTo>
                      <a:lnTo>
                        <a:pt x="36" y="194"/>
                      </a:lnTo>
                      <a:lnTo>
                        <a:pt x="39" y="200"/>
                      </a:lnTo>
                      <a:lnTo>
                        <a:pt x="43" y="205"/>
                      </a:lnTo>
                      <a:lnTo>
                        <a:pt x="48" y="209"/>
                      </a:lnTo>
                      <a:lnTo>
                        <a:pt x="54" y="213"/>
                      </a:lnTo>
                      <a:lnTo>
                        <a:pt x="58" y="216"/>
                      </a:lnTo>
                      <a:lnTo>
                        <a:pt x="64" y="218"/>
                      </a:lnTo>
                      <a:lnTo>
                        <a:pt x="70" y="220"/>
                      </a:lnTo>
                      <a:lnTo>
                        <a:pt x="78" y="222"/>
                      </a:lnTo>
                      <a:lnTo>
                        <a:pt x="86" y="225"/>
                      </a:lnTo>
                      <a:lnTo>
                        <a:pt x="94" y="226"/>
                      </a:lnTo>
                      <a:lnTo>
                        <a:pt x="97" y="226"/>
                      </a:lnTo>
                      <a:lnTo>
                        <a:pt x="101" y="227"/>
                      </a:lnTo>
                      <a:lnTo>
                        <a:pt x="106" y="227"/>
                      </a:lnTo>
                      <a:lnTo>
                        <a:pt x="112" y="228"/>
                      </a:lnTo>
                      <a:lnTo>
                        <a:pt x="115" y="228"/>
                      </a:lnTo>
                      <a:lnTo>
                        <a:pt x="120" y="228"/>
                      </a:lnTo>
                      <a:lnTo>
                        <a:pt x="123" y="228"/>
                      </a:lnTo>
                      <a:lnTo>
                        <a:pt x="128" y="228"/>
                      </a:lnTo>
                      <a:lnTo>
                        <a:pt x="132" y="228"/>
                      </a:lnTo>
                      <a:lnTo>
                        <a:pt x="137" y="228"/>
                      </a:lnTo>
                      <a:lnTo>
                        <a:pt x="141" y="228"/>
                      </a:lnTo>
                      <a:lnTo>
                        <a:pt x="146" y="229"/>
                      </a:lnTo>
                      <a:lnTo>
                        <a:pt x="153" y="227"/>
                      </a:lnTo>
                      <a:lnTo>
                        <a:pt x="161" y="227"/>
                      </a:lnTo>
                      <a:lnTo>
                        <a:pt x="166" y="226"/>
                      </a:lnTo>
                      <a:lnTo>
                        <a:pt x="173" y="225"/>
                      </a:lnTo>
                      <a:lnTo>
                        <a:pt x="179" y="222"/>
                      </a:lnTo>
                      <a:lnTo>
                        <a:pt x="185" y="219"/>
                      </a:lnTo>
                      <a:lnTo>
                        <a:pt x="190" y="216"/>
                      </a:lnTo>
                      <a:lnTo>
                        <a:pt x="197" y="211"/>
                      </a:lnTo>
                      <a:lnTo>
                        <a:pt x="202" y="207"/>
                      </a:lnTo>
                      <a:lnTo>
                        <a:pt x="209" y="202"/>
                      </a:lnTo>
                      <a:lnTo>
                        <a:pt x="214" y="196"/>
                      </a:lnTo>
                      <a:lnTo>
                        <a:pt x="220" y="192"/>
                      </a:lnTo>
                      <a:lnTo>
                        <a:pt x="225" y="185"/>
                      </a:lnTo>
                      <a:lnTo>
                        <a:pt x="230" y="179"/>
                      </a:lnTo>
                      <a:lnTo>
                        <a:pt x="235" y="173"/>
                      </a:lnTo>
                      <a:lnTo>
                        <a:pt x="241" y="167"/>
                      </a:lnTo>
                      <a:lnTo>
                        <a:pt x="244" y="161"/>
                      </a:lnTo>
                      <a:lnTo>
                        <a:pt x="247" y="155"/>
                      </a:lnTo>
                      <a:lnTo>
                        <a:pt x="251" y="150"/>
                      </a:lnTo>
                      <a:lnTo>
                        <a:pt x="254" y="145"/>
                      </a:lnTo>
                      <a:lnTo>
                        <a:pt x="255" y="138"/>
                      </a:lnTo>
                      <a:lnTo>
                        <a:pt x="257" y="132"/>
                      </a:lnTo>
                      <a:lnTo>
                        <a:pt x="258" y="126"/>
                      </a:lnTo>
                      <a:lnTo>
                        <a:pt x="259" y="120"/>
                      </a:lnTo>
                      <a:lnTo>
                        <a:pt x="259" y="112"/>
                      </a:lnTo>
                      <a:lnTo>
                        <a:pt x="259" y="105"/>
                      </a:lnTo>
                      <a:lnTo>
                        <a:pt x="258" y="97"/>
                      </a:lnTo>
                      <a:lnTo>
                        <a:pt x="258" y="90"/>
                      </a:lnTo>
                      <a:lnTo>
                        <a:pt x="255" y="82"/>
                      </a:lnTo>
                      <a:lnTo>
                        <a:pt x="253" y="75"/>
                      </a:lnTo>
                      <a:lnTo>
                        <a:pt x="251" y="69"/>
                      </a:lnTo>
                      <a:lnTo>
                        <a:pt x="247" y="62"/>
                      </a:lnTo>
                      <a:lnTo>
                        <a:pt x="243" y="55"/>
                      </a:lnTo>
                      <a:lnTo>
                        <a:pt x="238" y="49"/>
                      </a:lnTo>
                      <a:lnTo>
                        <a:pt x="234" y="43"/>
                      </a:lnTo>
                      <a:lnTo>
                        <a:pt x="229" y="39"/>
                      </a:lnTo>
                      <a:lnTo>
                        <a:pt x="221" y="34"/>
                      </a:lnTo>
                      <a:lnTo>
                        <a:pt x="214" y="31"/>
                      </a:lnTo>
                      <a:lnTo>
                        <a:pt x="206" y="29"/>
                      </a:lnTo>
                      <a:lnTo>
                        <a:pt x="200" y="26"/>
                      </a:lnTo>
                      <a:lnTo>
                        <a:pt x="195" y="26"/>
                      </a:lnTo>
                      <a:lnTo>
                        <a:pt x="190" y="25"/>
                      </a:lnTo>
                      <a:lnTo>
                        <a:pt x="186" y="25"/>
                      </a:lnTo>
                      <a:lnTo>
                        <a:pt x="181" y="25"/>
                      </a:lnTo>
                      <a:lnTo>
                        <a:pt x="177" y="25"/>
                      </a:lnTo>
                      <a:lnTo>
                        <a:pt x="172" y="25"/>
                      </a:lnTo>
                      <a:lnTo>
                        <a:pt x="169" y="25"/>
                      </a:lnTo>
                      <a:lnTo>
                        <a:pt x="164" y="26"/>
                      </a:lnTo>
                      <a:lnTo>
                        <a:pt x="156" y="26"/>
                      </a:lnTo>
                      <a:lnTo>
                        <a:pt x="149" y="26"/>
                      </a:lnTo>
                      <a:lnTo>
                        <a:pt x="143" y="26"/>
                      </a:lnTo>
                      <a:lnTo>
                        <a:pt x="137" y="29"/>
                      </a:lnTo>
                      <a:lnTo>
                        <a:pt x="132" y="29"/>
                      </a:lnTo>
                      <a:lnTo>
                        <a:pt x="128" y="30"/>
                      </a:lnTo>
                      <a:lnTo>
                        <a:pt x="125" y="31"/>
                      </a:lnTo>
                      <a:lnTo>
                        <a:pt x="12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1" name="Freeform 85"/>
                <p:cNvSpPr>
                  <a:spLocks/>
                </p:cNvSpPr>
                <p:nvPr/>
              </p:nvSpPr>
              <p:spPr bwMode="auto">
                <a:xfrm>
                  <a:off x="3137" y="1580"/>
                  <a:ext cx="49" cy="24"/>
                </a:xfrm>
                <a:custGeom>
                  <a:avLst/>
                  <a:gdLst>
                    <a:gd name="T0" fmla="*/ 0 w 99"/>
                    <a:gd name="T1" fmla="*/ 0 h 49"/>
                    <a:gd name="T2" fmla="*/ 0 w 99"/>
                    <a:gd name="T3" fmla="*/ 0 h 49"/>
                    <a:gd name="T4" fmla="*/ 0 w 99"/>
                    <a:gd name="T5" fmla="*/ 0 h 49"/>
                    <a:gd name="T6" fmla="*/ 0 w 99"/>
                    <a:gd name="T7" fmla="*/ 0 h 49"/>
                    <a:gd name="T8" fmla="*/ 0 w 99"/>
                    <a:gd name="T9" fmla="*/ 0 h 49"/>
                    <a:gd name="T10" fmla="*/ 0 w 99"/>
                    <a:gd name="T11" fmla="*/ 0 h 49"/>
                    <a:gd name="T12" fmla="*/ 0 w 99"/>
                    <a:gd name="T13" fmla="*/ 0 h 49"/>
                    <a:gd name="T14" fmla="*/ 0 w 99"/>
                    <a:gd name="T15" fmla="*/ 0 h 49"/>
                    <a:gd name="T16" fmla="*/ 0 w 99"/>
                    <a:gd name="T17" fmla="*/ 0 h 49"/>
                    <a:gd name="T18" fmla="*/ 0 w 99"/>
                    <a:gd name="T19" fmla="*/ 0 h 49"/>
                    <a:gd name="T20" fmla="*/ 0 w 99"/>
                    <a:gd name="T21" fmla="*/ 0 h 49"/>
                    <a:gd name="T22" fmla="*/ 0 w 99"/>
                    <a:gd name="T23" fmla="*/ 0 h 49"/>
                    <a:gd name="T24" fmla="*/ 0 w 99"/>
                    <a:gd name="T25" fmla="*/ 0 h 49"/>
                    <a:gd name="T26" fmla="*/ 0 w 99"/>
                    <a:gd name="T27" fmla="*/ 0 h 49"/>
                    <a:gd name="T28" fmla="*/ 0 w 99"/>
                    <a:gd name="T29" fmla="*/ 0 h 49"/>
                    <a:gd name="T30" fmla="*/ 0 w 99"/>
                    <a:gd name="T31" fmla="*/ 0 h 49"/>
                    <a:gd name="T32" fmla="*/ 0 w 99"/>
                    <a:gd name="T33" fmla="*/ 0 h 49"/>
                    <a:gd name="T34" fmla="*/ 0 w 99"/>
                    <a:gd name="T35" fmla="*/ 0 h 49"/>
                    <a:gd name="T36" fmla="*/ 0 w 99"/>
                    <a:gd name="T37" fmla="*/ 0 h 49"/>
                    <a:gd name="T38" fmla="*/ 0 w 99"/>
                    <a:gd name="T39" fmla="*/ 0 h 49"/>
                    <a:gd name="T40" fmla="*/ 0 w 99"/>
                    <a:gd name="T41" fmla="*/ 0 h 49"/>
                    <a:gd name="T42" fmla="*/ 0 w 99"/>
                    <a:gd name="T43" fmla="*/ 0 h 49"/>
                    <a:gd name="T44" fmla="*/ 0 w 99"/>
                    <a:gd name="T45" fmla="*/ 0 h 49"/>
                    <a:gd name="T46" fmla="*/ 0 w 99"/>
                    <a:gd name="T47" fmla="*/ 0 h 49"/>
                    <a:gd name="T48" fmla="*/ 0 w 99"/>
                    <a:gd name="T49" fmla="*/ 0 h 49"/>
                    <a:gd name="T50" fmla="*/ 0 w 99"/>
                    <a:gd name="T51" fmla="*/ 0 h 49"/>
                    <a:gd name="T52" fmla="*/ 0 w 99"/>
                    <a:gd name="T53" fmla="*/ 0 h 49"/>
                    <a:gd name="T54" fmla="*/ 0 w 99"/>
                    <a:gd name="T55" fmla="*/ 0 h 49"/>
                    <a:gd name="T56" fmla="*/ 0 w 99"/>
                    <a:gd name="T57" fmla="*/ 0 h 49"/>
                    <a:gd name="T58" fmla="*/ 0 w 99"/>
                    <a:gd name="T59" fmla="*/ 0 h 49"/>
                    <a:gd name="T60" fmla="*/ 0 w 99"/>
                    <a:gd name="T61" fmla="*/ 0 h 49"/>
                    <a:gd name="T62" fmla="*/ 0 w 99"/>
                    <a:gd name="T63" fmla="*/ 0 h 49"/>
                    <a:gd name="T64" fmla="*/ 0 w 99"/>
                    <a:gd name="T65" fmla="*/ 0 h 49"/>
                    <a:gd name="T66" fmla="*/ 0 w 99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"/>
                    <a:gd name="T103" fmla="*/ 0 h 49"/>
                    <a:gd name="T104" fmla="*/ 99 w 9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" h="49">
                      <a:moveTo>
                        <a:pt x="3" y="27"/>
                      </a:moveTo>
                      <a:lnTo>
                        <a:pt x="4" y="26"/>
                      </a:lnTo>
                      <a:lnTo>
                        <a:pt x="11" y="23"/>
                      </a:lnTo>
                      <a:lnTo>
                        <a:pt x="14" y="19"/>
                      </a:lnTo>
                      <a:lnTo>
                        <a:pt x="20" y="17"/>
                      </a:lnTo>
                      <a:lnTo>
                        <a:pt x="26" y="15"/>
                      </a:lnTo>
                      <a:lnTo>
                        <a:pt x="32" y="13"/>
                      </a:lnTo>
                      <a:lnTo>
                        <a:pt x="37" y="9"/>
                      </a:lnTo>
                      <a:lnTo>
                        <a:pt x="44" y="7"/>
                      </a:lnTo>
                      <a:lnTo>
                        <a:pt x="49" y="5"/>
                      </a:lnTo>
                      <a:lnTo>
                        <a:pt x="55" y="4"/>
                      </a:lnTo>
                      <a:lnTo>
                        <a:pt x="59" y="1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99" y="14"/>
                      </a:lnTo>
                      <a:lnTo>
                        <a:pt x="79" y="23"/>
                      </a:lnTo>
                      <a:lnTo>
                        <a:pt x="77" y="23"/>
                      </a:lnTo>
                      <a:lnTo>
                        <a:pt x="73" y="23"/>
                      </a:lnTo>
                      <a:lnTo>
                        <a:pt x="68" y="25"/>
                      </a:lnTo>
                      <a:lnTo>
                        <a:pt x="63" y="27"/>
                      </a:lnTo>
                      <a:lnTo>
                        <a:pt x="56" y="29"/>
                      </a:lnTo>
                      <a:lnTo>
                        <a:pt x="49" y="31"/>
                      </a:lnTo>
                      <a:lnTo>
                        <a:pt x="44" y="32"/>
                      </a:lnTo>
                      <a:lnTo>
                        <a:pt x="40" y="34"/>
                      </a:lnTo>
                      <a:lnTo>
                        <a:pt x="36" y="37"/>
                      </a:lnTo>
                      <a:lnTo>
                        <a:pt x="32" y="38"/>
                      </a:lnTo>
                      <a:lnTo>
                        <a:pt x="28" y="40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5" y="45"/>
                      </a:lnTo>
                      <a:lnTo>
                        <a:pt x="0" y="4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2" name="Freeform 86"/>
                <p:cNvSpPr>
                  <a:spLocks/>
                </p:cNvSpPr>
                <p:nvPr/>
              </p:nvSpPr>
              <p:spPr bwMode="auto">
                <a:xfrm>
                  <a:off x="3166" y="1621"/>
                  <a:ext cx="31" cy="30"/>
                </a:xfrm>
                <a:custGeom>
                  <a:avLst/>
                  <a:gdLst>
                    <a:gd name="T0" fmla="*/ 1 w 60"/>
                    <a:gd name="T1" fmla="*/ 1 h 60"/>
                    <a:gd name="T2" fmla="*/ 1 w 60"/>
                    <a:gd name="T3" fmla="*/ 1 h 60"/>
                    <a:gd name="T4" fmla="*/ 1 w 60"/>
                    <a:gd name="T5" fmla="*/ 1 h 60"/>
                    <a:gd name="T6" fmla="*/ 1 w 60"/>
                    <a:gd name="T7" fmla="*/ 1 h 60"/>
                    <a:gd name="T8" fmla="*/ 1 w 60"/>
                    <a:gd name="T9" fmla="*/ 1 h 60"/>
                    <a:gd name="T10" fmla="*/ 1 w 60"/>
                    <a:gd name="T11" fmla="*/ 1 h 60"/>
                    <a:gd name="T12" fmla="*/ 1 w 60"/>
                    <a:gd name="T13" fmla="*/ 1 h 60"/>
                    <a:gd name="T14" fmla="*/ 1 w 60"/>
                    <a:gd name="T15" fmla="*/ 1 h 60"/>
                    <a:gd name="T16" fmla="*/ 1 w 60"/>
                    <a:gd name="T17" fmla="*/ 1 h 60"/>
                    <a:gd name="T18" fmla="*/ 1 w 60"/>
                    <a:gd name="T19" fmla="*/ 1 h 60"/>
                    <a:gd name="T20" fmla="*/ 1 w 60"/>
                    <a:gd name="T21" fmla="*/ 1 h 60"/>
                    <a:gd name="T22" fmla="*/ 1 w 60"/>
                    <a:gd name="T23" fmla="*/ 1 h 60"/>
                    <a:gd name="T24" fmla="*/ 1 w 60"/>
                    <a:gd name="T25" fmla="*/ 1 h 60"/>
                    <a:gd name="T26" fmla="*/ 1 w 60"/>
                    <a:gd name="T27" fmla="*/ 1 h 60"/>
                    <a:gd name="T28" fmla="*/ 1 w 60"/>
                    <a:gd name="T29" fmla="*/ 1 h 60"/>
                    <a:gd name="T30" fmla="*/ 1 w 60"/>
                    <a:gd name="T31" fmla="*/ 0 h 60"/>
                    <a:gd name="T32" fmla="*/ 1 w 60"/>
                    <a:gd name="T33" fmla="*/ 1 h 60"/>
                    <a:gd name="T34" fmla="*/ 1 w 60"/>
                    <a:gd name="T35" fmla="*/ 1 h 60"/>
                    <a:gd name="T36" fmla="*/ 1 w 60"/>
                    <a:gd name="T37" fmla="*/ 1 h 60"/>
                    <a:gd name="T38" fmla="*/ 1 w 60"/>
                    <a:gd name="T39" fmla="*/ 1 h 60"/>
                    <a:gd name="T40" fmla="*/ 1 w 60"/>
                    <a:gd name="T41" fmla="*/ 1 h 60"/>
                    <a:gd name="T42" fmla="*/ 1 w 60"/>
                    <a:gd name="T43" fmla="*/ 1 h 60"/>
                    <a:gd name="T44" fmla="*/ 1 w 60"/>
                    <a:gd name="T45" fmla="*/ 1 h 60"/>
                    <a:gd name="T46" fmla="*/ 0 w 60"/>
                    <a:gd name="T47" fmla="*/ 1 h 60"/>
                    <a:gd name="T48" fmla="*/ 0 w 60"/>
                    <a:gd name="T49" fmla="*/ 1 h 60"/>
                    <a:gd name="T50" fmla="*/ 0 w 60"/>
                    <a:gd name="T51" fmla="*/ 1 h 60"/>
                    <a:gd name="T52" fmla="*/ 1 w 60"/>
                    <a:gd name="T53" fmla="*/ 1 h 60"/>
                    <a:gd name="T54" fmla="*/ 1 w 60"/>
                    <a:gd name="T55" fmla="*/ 1 h 60"/>
                    <a:gd name="T56" fmla="*/ 1 w 60"/>
                    <a:gd name="T57" fmla="*/ 1 h 60"/>
                    <a:gd name="T58" fmla="*/ 1 w 60"/>
                    <a:gd name="T59" fmla="*/ 1 h 60"/>
                    <a:gd name="T60" fmla="*/ 1 w 60"/>
                    <a:gd name="T61" fmla="*/ 1 h 60"/>
                    <a:gd name="T62" fmla="*/ 1 w 60"/>
                    <a:gd name="T63" fmla="*/ 1 h 60"/>
                    <a:gd name="T64" fmla="*/ 1 w 60"/>
                    <a:gd name="T65" fmla="*/ 1 h 60"/>
                    <a:gd name="T66" fmla="*/ 1 w 60"/>
                    <a:gd name="T67" fmla="*/ 1 h 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60"/>
                    <a:gd name="T104" fmla="*/ 60 w 60"/>
                    <a:gd name="T105" fmla="*/ 60 h 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60">
                      <a:moveTo>
                        <a:pt x="34" y="60"/>
                      </a:moveTo>
                      <a:lnTo>
                        <a:pt x="40" y="56"/>
                      </a:lnTo>
                      <a:lnTo>
                        <a:pt x="45" y="54"/>
                      </a:lnTo>
                      <a:lnTo>
                        <a:pt x="50" y="52"/>
                      </a:lnTo>
                      <a:lnTo>
                        <a:pt x="54" y="47"/>
                      </a:lnTo>
                      <a:lnTo>
                        <a:pt x="58" y="43"/>
                      </a:lnTo>
                      <a:lnTo>
                        <a:pt x="60" y="37"/>
                      </a:lnTo>
                      <a:lnTo>
                        <a:pt x="60" y="31"/>
                      </a:lnTo>
                      <a:lnTo>
                        <a:pt x="60" y="25"/>
                      </a:lnTo>
                      <a:lnTo>
                        <a:pt x="58" y="20"/>
                      </a:lnTo>
                      <a:lnTo>
                        <a:pt x="54" y="15"/>
                      </a:lnTo>
                      <a:lnTo>
                        <a:pt x="51" y="9"/>
                      </a:lnTo>
                      <a:lnTo>
                        <a:pt x="47" y="6"/>
                      </a:lnTo>
                      <a:lnTo>
                        <a:pt x="42" y="3"/>
                      </a:lnTo>
                      <a:lnTo>
                        <a:pt x="36" y="1"/>
                      </a:lnTo>
                      <a:lnTo>
                        <a:pt x="32" y="0"/>
                      </a:lnTo>
                      <a:lnTo>
                        <a:pt x="27" y="1"/>
                      </a:lnTo>
                      <a:lnTo>
                        <a:pt x="20" y="3"/>
                      </a:lnTo>
                      <a:lnTo>
                        <a:pt x="16" y="6"/>
                      </a:lnTo>
                      <a:lnTo>
                        <a:pt x="11" y="9"/>
                      </a:lnTo>
                      <a:lnTo>
                        <a:pt x="8" y="14"/>
                      </a:lnTo>
                      <a:lnTo>
                        <a:pt x="4" y="19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2" y="45"/>
                      </a:lnTo>
                      <a:lnTo>
                        <a:pt x="4" y="49"/>
                      </a:lnTo>
                      <a:lnTo>
                        <a:pt x="9" y="54"/>
                      </a:lnTo>
                      <a:lnTo>
                        <a:pt x="13" y="56"/>
                      </a:lnTo>
                      <a:lnTo>
                        <a:pt x="20" y="59"/>
                      </a:lnTo>
                      <a:lnTo>
                        <a:pt x="26" y="60"/>
                      </a:lnTo>
                      <a:lnTo>
                        <a:pt x="3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3" name="Freeform 87"/>
                <p:cNvSpPr>
                  <a:spLocks/>
                </p:cNvSpPr>
                <p:nvPr/>
              </p:nvSpPr>
              <p:spPr bwMode="auto">
                <a:xfrm>
                  <a:off x="3333" y="1465"/>
                  <a:ext cx="141" cy="124"/>
                </a:xfrm>
                <a:custGeom>
                  <a:avLst/>
                  <a:gdLst>
                    <a:gd name="T0" fmla="*/ 1 w 280"/>
                    <a:gd name="T1" fmla="*/ 1 h 247"/>
                    <a:gd name="T2" fmla="*/ 1 w 280"/>
                    <a:gd name="T3" fmla="*/ 1 h 247"/>
                    <a:gd name="T4" fmla="*/ 1 w 280"/>
                    <a:gd name="T5" fmla="*/ 0 h 247"/>
                    <a:gd name="T6" fmla="*/ 1 w 280"/>
                    <a:gd name="T7" fmla="*/ 1 h 247"/>
                    <a:gd name="T8" fmla="*/ 1 w 280"/>
                    <a:gd name="T9" fmla="*/ 1 h 247"/>
                    <a:gd name="T10" fmla="*/ 1 w 280"/>
                    <a:gd name="T11" fmla="*/ 1 h 247"/>
                    <a:gd name="T12" fmla="*/ 1 w 280"/>
                    <a:gd name="T13" fmla="*/ 1 h 247"/>
                    <a:gd name="T14" fmla="*/ 1 w 280"/>
                    <a:gd name="T15" fmla="*/ 1 h 247"/>
                    <a:gd name="T16" fmla="*/ 1 w 280"/>
                    <a:gd name="T17" fmla="*/ 1 h 247"/>
                    <a:gd name="T18" fmla="*/ 1 w 280"/>
                    <a:gd name="T19" fmla="*/ 1 h 247"/>
                    <a:gd name="T20" fmla="*/ 1 w 280"/>
                    <a:gd name="T21" fmla="*/ 1 h 247"/>
                    <a:gd name="T22" fmla="*/ 1 w 280"/>
                    <a:gd name="T23" fmla="*/ 1 h 247"/>
                    <a:gd name="T24" fmla="*/ 1 w 280"/>
                    <a:gd name="T25" fmla="*/ 1 h 247"/>
                    <a:gd name="T26" fmla="*/ 1 w 280"/>
                    <a:gd name="T27" fmla="*/ 1 h 247"/>
                    <a:gd name="T28" fmla="*/ 1 w 280"/>
                    <a:gd name="T29" fmla="*/ 1 h 247"/>
                    <a:gd name="T30" fmla="*/ 1 w 280"/>
                    <a:gd name="T31" fmla="*/ 1 h 247"/>
                    <a:gd name="T32" fmla="*/ 1 w 280"/>
                    <a:gd name="T33" fmla="*/ 1 h 247"/>
                    <a:gd name="T34" fmla="*/ 1 w 280"/>
                    <a:gd name="T35" fmla="*/ 1 h 247"/>
                    <a:gd name="T36" fmla="*/ 1 w 280"/>
                    <a:gd name="T37" fmla="*/ 1 h 247"/>
                    <a:gd name="T38" fmla="*/ 1 w 280"/>
                    <a:gd name="T39" fmla="*/ 1 h 247"/>
                    <a:gd name="T40" fmla="*/ 1 w 280"/>
                    <a:gd name="T41" fmla="*/ 1 h 247"/>
                    <a:gd name="T42" fmla="*/ 1 w 280"/>
                    <a:gd name="T43" fmla="*/ 1 h 247"/>
                    <a:gd name="T44" fmla="*/ 1 w 280"/>
                    <a:gd name="T45" fmla="*/ 1 h 247"/>
                    <a:gd name="T46" fmla="*/ 1 w 280"/>
                    <a:gd name="T47" fmla="*/ 1 h 247"/>
                    <a:gd name="T48" fmla="*/ 1 w 280"/>
                    <a:gd name="T49" fmla="*/ 1 h 247"/>
                    <a:gd name="T50" fmla="*/ 0 w 280"/>
                    <a:gd name="T51" fmla="*/ 1 h 247"/>
                    <a:gd name="T52" fmla="*/ 1 w 280"/>
                    <a:gd name="T53" fmla="*/ 1 h 247"/>
                    <a:gd name="T54" fmla="*/ 1 w 280"/>
                    <a:gd name="T55" fmla="*/ 1 h 247"/>
                    <a:gd name="T56" fmla="*/ 1 w 280"/>
                    <a:gd name="T57" fmla="*/ 1 h 247"/>
                    <a:gd name="T58" fmla="*/ 1 w 280"/>
                    <a:gd name="T59" fmla="*/ 1 h 247"/>
                    <a:gd name="T60" fmla="*/ 1 w 280"/>
                    <a:gd name="T61" fmla="*/ 1 h 247"/>
                    <a:gd name="T62" fmla="*/ 1 w 280"/>
                    <a:gd name="T63" fmla="*/ 1 h 247"/>
                    <a:gd name="T64" fmla="*/ 1 w 280"/>
                    <a:gd name="T65" fmla="*/ 1 h 247"/>
                    <a:gd name="T66" fmla="*/ 1 w 280"/>
                    <a:gd name="T67" fmla="*/ 1 h 247"/>
                    <a:gd name="T68" fmla="*/ 1 w 280"/>
                    <a:gd name="T69" fmla="*/ 1 h 247"/>
                    <a:gd name="T70" fmla="*/ 1 w 280"/>
                    <a:gd name="T71" fmla="*/ 1 h 247"/>
                    <a:gd name="T72" fmla="*/ 1 w 280"/>
                    <a:gd name="T73" fmla="*/ 1 h 247"/>
                    <a:gd name="T74" fmla="*/ 1 w 280"/>
                    <a:gd name="T75" fmla="*/ 1 h 247"/>
                    <a:gd name="T76" fmla="*/ 1 w 280"/>
                    <a:gd name="T77" fmla="*/ 1 h 247"/>
                    <a:gd name="T78" fmla="*/ 1 w 280"/>
                    <a:gd name="T79" fmla="*/ 1 h 247"/>
                    <a:gd name="T80" fmla="*/ 1 w 280"/>
                    <a:gd name="T81" fmla="*/ 1 h 247"/>
                    <a:gd name="T82" fmla="*/ 1 w 280"/>
                    <a:gd name="T83" fmla="*/ 1 h 247"/>
                    <a:gd name="T84" fmla="*/ 1 w 280"/>
                    <a:gd name="T85" fmla="*/ 1 h 247"/>
                    <a:gd name="T86" fmla="*/ 1 w 280"/>
                    <a:gd name="T87" fmla="*/ 1 h 247"/>
                    <a:gd name="T88" fmla="*/ 1 w 280"/>
                    <a:gd name="T89" fmla="*/ 1 h 247"/>
                    <a:gd name="T90" fmla="*/ 1 w 280"/>
                    <a:gd name="T91" fmla="*/ 1 h 247"/>
                    <a:gd name="T92" fmla="*/ 1 w 280"/>
                    <a:gd name="T93" fmla="*/ 1 h 247"/>
                    <a:gd name="T94" fmla="*/ 1 w 280"/>
                    <a:gd name="T95" fmla="*/ 1 h 247"/>
                    <a:gd name="T96" fmla="*/ 1 w 280"/>
                    <a:gd name="T97" fmla="*/ 1 h 247"/>
                    <a:gd name="T98" fmla="*/ 1 w 280"/>
                    <a:gd name="T99" fmla="*/ 1 h 247"/>
                    <a:gd name="T100" fmla="*/ 1 w 280"/>
                    <a:gd name="T101" fmla="*/ 1 h 247"/>
                    <a:gd name="T102" fmla="*/ 1 w 280"/>
                    <a:gd name="T103" fmla="*/ 1 h 247"/>
                    <a:gd name="T104" fmla="*/ 1 w 280"/>
                    <a:gd name="T105" fmla="*/ 1 h 247"/>
                    <a:gd name="T106" fmla="*/ 1 w 280"/>
                    <a:gd name="T107" fmla="*/ 1 h 247"/>
                    <a:gd name="T108" fmla="*/ 1 w 280"/>
                    <a:gd name="T109" fmla="*/ 1 h 247"/>
                    <a:gd name="T110" fmla="*/ 1 w 280"/>
                    <a:gd name="T111" fmla="*/ 1 h 247"/>
                    <a:gd name="T112" fmla="*/ 1 w 280"/>
                    <a:gd name="T113" fmla="*/ 1 h 24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80"/>
                    <a:gd name="T172" fmla="*/ 0 h 247"/>
                    <a:gd name="T173" fmla="*/ 280 w 280"/>
                    <a:gd name="T174" fmla="*/ 247 h 24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80" h="247">
                      <a:moveTo>
                        <a:pt x="129" y="7"/>
                      </a:moveTo>
                      <a:lnTo>
                        <a:pt x="131" y="6"/>
                      </a:lnTo>
                      <a:lnTo>
                        <a:pt x="134" y="4"/>
                      </a:lnTo>
                      <a:lnTo>
                        <a:pt x="140" y="3"/>
                      </a:lnTo>
                      <a:lnTo>
                        <a:pt x="146" y="2"/>
                      </a:lnTo>
                      <a:lnTo>
                        <a:pt x="153" y="1"/>
                      </a:lnTo>
                      <a:lnTo>
                        <a:pt x="156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68" y="1"/>
                      </a:lnTo>
                      <a:lnTo>
                        <a:pt x="173" y="0"/>
                      </a:lnTo>
                      <a:lnTo>
                        <a:pt x="178" y="0"/>
                      </a:lnTo>
                      <a:lnTo>
                        <a:pt x="182" y="0"/>
                      </a:lnTo>
                      <a:lnTo>
                        <a:pt x="187" y="1"/>
                      </a:lnTo>
                      <a:lnTo>
                        <a:pt x="191" y="1"/>
                      </a:lnTo>
                      <a:lnTo>
                        <a:pt x="196" y="1"/>
                      </a:lnTo>
                      <a:lnTo>
                        <a:pt x="202" y="2"/>
                      </a:lnTo>
                      <a:lnTo>
                        <a:pt x="207" y="4"/>
                      </a:lnTo>
                      <a:lnTo>
                        <a:pt x="212" y="6"/>
                      </a:lnTo>
                      <a:lnTo>
                        <a:pt x="216" y="8"/>
                      </a:lnTo>
                      <a:lnTo>
                        <a:pt x="221" y="10"/>
                      </a:lnTo>
                      <a:lnTo>
                        <a:pt x="227" y="12"/>
                      </a:lnTo>
                      <a:lnTo>
                        <a:pt x="231" y="15"/>
                      </a:lnTo>
                      <a:lnTo>
                        <a:pt x="236" y="18"/>
                      </a:lnTo>
                      <a:lnTo>
                        <a:pt x="240" y="22"/>
                      </a:lnTo>
                      <a:lnTo>
                        <a:pt x="245" y="26"/>
                      </a:lnTo>
                      <a:lnTo>
                        <a:pt x="253" y="33"/>
                      </a:lnTo>
                      <a:lnTo>
                        <a:pt x="260" y="41"/>
                      </a:lnTo>
                      <a:lnTo>
                        <a:pt x="265" y="48"/>
                      </a:lnTo>
                      <a:lnTo>
                        <a:pt x="270" y="56"/>
                      </a:lnTo>
                      <a:lnTo>
                        <a:pt x="273" y="63"/>
                      </a:lnTo>
                      <a:lnTo>
                        <a:pt x="277" y="71"/>
                      </a:lnTo>
                      <a:lnTo>
                        <a:pt x="278" y="77"/>
                      </a:lnTo>
                      <a:lnTo>
                        <a:pt x="280" y="85"/>
                      </a:lnTo>
                      <a:lnTo>
                        <a:pt x="280" y="92"/>
                      </a:lnTo>
                      <a:lnTo>
                        <a:pt x="280" y="100"/>
                      </a:lnTo>
                      <a:lnTo>
                        <a:pt x="279" y="108"/>
                      </a:lnTo>
                      <a:lnTo>
                        <a:pt x="278" y="115"/>
                      </a:lnTo>
                      <a:lnTo>
                        <a:pt x="277" y="123"/>
                      </a:lnTo>
                      <a:lnTo>
                        <a:pt x="276" y="131"/>
                      </a:lnTo>
                      <a:lnTo>
                        <a:pt x="273" y="136"/>
                      </a:lnTo>
                      <a:lnTo>
                        <a:pt x="273" y="139"/>
                      </a:lnTo>
                      <a:lnTo>
                        <a:pt x="272" y="144"/>
                      </a:lnTo>
                      <a:lnTo>
                        <a:pt x="272" y="148"/>
                      </a:lnTo>
                      <a:lnTo>
                        <a:pt x="269" y="156"/>
                      </a:lnTo>
                      <a:lnTo>
                        <a:pt x="267" y="164"/>
                      </a:lnTo>
                      <a:lnTo>
                        <a:pt x="262" y="171"/>
                      </a:lnTo>
                      <a:lnTo>
                        <a:pt x="259" y="179"/>
                      </a:lnTo>
                      <a:lnTo>
                        <a:pt x="254" y="185"/>
                      </a:lnTo>
                      <a:lnTo>
                        <a:pt x="249" y="191"/>
                      </a:lnTo>
                      <a:lnTo>
                        <a:pt x="244" y="198"/>
                      </a:lnTo>
                      <a:lnTo>
                        <a:pt x="238" y="205"/>
                      </a:lnTo>
                      <a:lnTo>
                        <a:pt x="231" y="211"/>
                      </a:lnTo>
                      <a:lnTo>
                        <a:pt x="226" y="217"/>
                      </a:lnTo>
                      <a:lnTo>
                        <a:pt x="219" y="221"/>
                      </a:lnTo>
                      <a:lnTo>
                        <a:pt x="213" y="226"/>
                      </a:lnTo>
                      <a:lnTo>
                        <a:pt x="205" y="229"/>
                      </a:lnTo>
                      <a:lnTo>
                        <a:pt x="197" y="234"/>
                      </a:lnTo>
                      <a:lnTo>
                        <a:pt x="189" y="236"/>
                      </a:lnTo>
                      <a:lnTo>
                        <a:pt x="182" y="240"/>
                      </a:lnTo>
                      <a:lnTo>
                        <a:pt x="178" y="240"/>
                      </a:lnTo>
                      <a:lnTo>
                        <a:pt x="173" y="242"/>
                      </a:lnTo>
                      <a:lnTo>
                        <a:pt x="168" y="243"/>
                      </a:lnTo>
                      <a:lnTo>
                        <a:pt x="164" y="244"/>
                      </a:lnTo>
                      <a:lnTo>
                        <a:pt x="159" y="244"/>
                      </a:lnTo>
                      <a:lnTo>
                        <a:pt x="155" y="245"/>
                      </a:lnTo>
                      <a:lnTo>
                        <a:pt x="150" y="245"/>
                      </a:lnTo>
                      <a:lnTo>
                        <a:pt x="147" y="246"/>
                      </a:lnTo>
                      <a:lnTo>
                        <a:pt x="142" y="246"/>
                      </a:lnTo>
                      <a:lnTo>
                        <a:pt x="138" y="247"/>
                      </a:lnTo>
                      <a:lnTo>
                        <a:pt x="133" y="247"/>
                      </a:lnTo>
                      <a:lnTo>
                        <a:pt x="129" y="247"/>
                      </a:lnTo>
                      <a:lnTo>
                        <a:pt x="124" y="247"/>
                      </a:lnTo>
                      <a:lnTo>
                        <a:pt x="119" y="247"/>
                      </a:lnTo>
                      <a:lnTo>
                        <a:pt x="115" y="247"/>
                      </a:lnTo>
                      <a:lnTo>
                        <a:pt x="110" y="247"/>
                      </a:lnTo>
                      <a:lnTo>
                        <a:pt x="106" y="247"/>
                      </a:lnTo>
                      <a:lnTo>
                        <a:pt x="101" y="246"/>
                      </a:lnTo>
                      <a:lnTo>
                        <a:pt x="97" y="245"/>
                      </a:lnTo>
                      <a:lnTo>
                        <a:pt x="92" y="245"/>
                      </a:lnTo>
                      <a:lnTo>
                        <a:pt x="88" y="244"/>
                      </a:lnTo>
                      <a:lnTo>
                        <a:pt x="84" y="243"/>
                      </a:lnTo>
                      <a:lnTo>
                        <a:pt x="80" y="243"/>
                      </a:lnTo>
                      <a:lnTo>
                        <a:pt x="76" y="242"/>
                      </a:lnTo>
                      <a:lnTo>
                        <a:pt x="72" y="240"/>
                      </a:lnTo>
                      <a:lnTo>
                        <a:pt x="67" y="238"/>
                      </a:lnTo>
                      <a:lnTo>
                        <a:pt x="62" y="237"/>
                      </a:lnTo>
                      <a:lnTo>
                        <a:pt x="59" y="236"/>
                      </a:lnTo>
                      <a:lnTo>
                        <a:pt x="50" y="231"/>
                      </a:lnTo>
                      <a:lnTo>
                        <a:pt x="43" y="229"/>
                      </a:lnTo>
                      <a:lnTo>
                        <a:pt x="36" y="222"/>
                      </a:lnTo>
                      <a:lnTo>
                        <a:pt x="29" y="218"/>
                      </a:lnTo>
                      <a:lnTo>
                        <a:pt x="24" y="211"/>
                      </a:lnTo>
                      <a:lnTo>
                        <a:pt x="19" y="205"/>
                      </a:lnTo>
                      <a:lnTo>
                        <a:pt x="15" y="197"/>
                      </a:lnTo>
                      <a:lnTo>
                        <a:pt x="11" y="190"/>
                      </a:lnTo>
                      <a:lnTo>
                        <a:pt x="7" y="182"/>
                      </a:lnTo>
                      <a:lnTo>
                        <a:pt x="4" y="175"/>
                      </a:lnTo>
                      <a:lnTo>
                        <a:pt x="3" y="171"/>
                      </a:lnTo>
                      <a:lnTo>
                        <a:pt x="2" y="166"/>
                      </a:lnTo>
                      <a:lnTo>
                        <a:pt x="1" y="162"/>
                      </a:lnTo>
                      <a:lnTo>
                        <a:pt x="1" y="158"/>
                      </a:lnTo>
                      <a:lnTo>
                        <a:pt x="0" y="154"/>
                      </a:lnTo>
                      <a:lnTo>
                        <a:pt x="0" y="150"/>
                      </a:lnTo>
                      <a:lnTo>
                        <a:pt x="0" y="145"/>
                      </a:lnTo>
                      <a:lnTo>
                        <a:pt x="1" y="141"/>
                      </a:lnTo>
                      <a:lnTo>
                        <a:pt x="1" y="137"/>
                      </a:lnTo>
                      <a:lnTo>
                        <a:pt x="1" y="132"/>
                      </a:lnTo>
                      <a:lnTo>
                        <a:pt x="2" y="129"/>
                      </a:lnTo>
                      <a:lnTo>
                        <a:pt x="2" y="124"/>
                      </a:lnTo>
                      <a:lnTo>
                        <a:pt x="4" y="116"/>
                      </a:lnTo>
                      <a:lnTo>
                        <a:pt x="9" y="108"/>
                      </a:lnTo>
                      <a:lnTo>
                        <a:pt x="11" y="100"/>
                      </a:lnTo>
                      <a:lnTo>
                        <a:pt x="15" y="92"/>
                      </a:lnTo>
                      <a:lnTo>
                        <a:pt x="19" y="85"/>
                      </a:lnTo>
                      <a:lnTo>
                        <a:pt x="24" y="79"/>
                      </a:lnTo>
                      <a:lnTo>
                        <a:pt x="28" y="72"/>
                      </a:lnTo>
                      <a:lnTo>
                        <a:pt x="33" y="66"/>
                      </a:lnTo>
                      <a:lnTo>
                        <a:pt x="37" y="60"/>
                      </a:lnTo>
                      <a:lnTo>
                        <a:pt x="42" y="56"/>
                      </a:lnTo>
                      <a:lnTo>
                        <a:pt x="45" y="51"/>
                      </a:lnTo>
                      <a:lnTo>
                        <a:pt x="50" y="48"/>
                      </a:lnTo>
                      <a:lnTo>
                        <a:pt x="52" y="43"/>
                      </a:lnTo>
                      <a:lnTo>
                        <a:pt x="57" y="41"/>
                      </a:lnTo>
                      <a:lnTo>
                        <a:pt x="61" y="36"/>
                      </a:lnTo>
                      <a:lnTo>
                        <a:pt x="64" y="35"/>
                      </a:lnTo>
                      <a:lnTo>
                        <a:pt x="76" y="52"/>
                      </a:lnTo>
                      <a:lnTo>
                        <a:pt x="74" y="55"/>
                      </a:lnTo>
                      <a:lnTo>
                        <a:pt x="69" y="59"/>
                      </a:lnTo>
                      <a:lnTo>
                        <a:pt x="66" y="61"/>
                      </a:lnTo>
                      <a:lnTo>
                        <a:pt x="61" y="65"/>
                      </a:lnTo>
                      <a:lnTo>
                        <a:pt x="58" y="69"/>
                      </a:lnTo>
                      <a:lnTo>
                        <a:pt x="54" y="74"/>
                      </a:lnTo>
                      <a:lnTo>
                        <a:pt x="50" y="79"/>
                      </a:lnTo>
                      <a:lnTo>
                        <a:pt x="45" y="83"/>
                      </a:lnTo>
                      <a:lnTo>
                        <a:pt x="41" y="89"/>
                      </a:lnTo>
                      <a:lnTo>
                        <a:pt x="37" y="93"/>
                      </a:lnTo>
                      <a:lnTo>
                        <a:pt x="33" y="99"/>
                      </a:lnTo>
                      <a:lnTo>
                        <a:pt x="31" y="105"/>
                      </a:lnTo>
                      <a:lnTo>
                        <a:pt x="27" y="110"/>
                      </a:lnTo>
                      <a:lnTo>
                        <a:pt x="27" y="116"/>
                      </a:lnTo>
                      <a:lnTo>
                        <a:pt x="25" y="121"/>
                      </a:lnTo>
                      <a:lnTo>
                        <a:pt x="24" y="126"/>
                      </a:lnTo>
                      <a:lnTo>
                        <a:pt x="24" y="133"/>
                      </a:lnTo>
                      <a:lnTo>
                        <a:pt x="24" y="140"/>
                      </a:lnTo>
                      <a:lnTo>
                        <a:pt x="24" y="146"/>
                      </a:lnTo>
                      <a:lnTo>
                        <a:pt x="24" y="153"/>
                      </a:lnTo>
                      <a:lnTo>
                        <a:pt x="25" y="161"/>
                      </a:lnTo>
                      <a:lnTo>
                        <a:pt x="27" y="169"/>
                      </a:lnTo>
                      <a:lnTo>
                        <a:pt x="28" y="174"/>
                      </a:lnTo>
                      <a:lnTo>
                        <a:pt x="31" y="181"/>
                      </a:lnTo>
                      <a:lnTo>
                        <a:pt x="33" y="187"/>
                      </a:lnTo>
                      <a:lnTo>
                        <a:pt x="36" y="194"/>
                      </a:lnTo>
                      <a:lnTo>
                        <a:pt x="38" y="199"/>
                      </a:lnTo>
                      <a:lnTo>
                        <a:pt x="43" y="205"/>
                      </a:lnTo>
                      <a:lnTo>
                        <a:pt x="46" y="209"/>
                      </a:lnTo>
                      <a:lnTo>
                        <a:pt x="52" y="213"/>
                      </a:lnTo>
                      <a:lnTo>
                        <a:pt x="57" y="215"/>
                      </a:lnTo>
                      <a:lnTo>
                        <a:pt x="62" y="218"/>
                      </a:lnTo>
                      <a:lnTo>
                        <a:pt x="69" y="220"/>
                      </a:lnTo>
                      <a:lnTo>
                        <a:pt x="78" y="222"/>
                      </a:lnTo>
                      <a:lnTo>
                        <a:pt x="85" y="223"/>
                      </a:lnTo>
                      <a:lnTo>
                        <a:pt x="94" y="225"/>
                      </a:lnTo>
                      <a:lnTo>
                        <a:pt x="99" y="225"/>
                      </a:lnTo>
                      <a:lnTo>
                        <a:pt x="103" y="226"/>
                      </a:lnTo>
                      <a:lnTo>
                        <a:pt x="108" y="227"/>
                      </a:lnTo>
                      <a:lnTo>
                        <a:pt x="113" y="227"/>
                      </a:lnTo>
                      <a:lnTo>
                        <a:pt x="116" y="227"/>
                      </a:lnTo>
                      <a:lnTo>
                        <a:pt x="121" y="227"/>
                      </a:lnTo>
                      <a:lnTo>
                        <a:pt x="124" y="227"/>
                      </a:lnTo>
                      <a:lnTo>
                        <a:pt x="129" y="227"/>
                      </a:lnTo>
                      <a:lnTo>
                        <a:pt x="133" y="227"/>
                      </a:lnTo>
                      <a:lnTo>
                        <a:pt x="138" y="227"/>
                      </a:lnTo>
                      <a:lnTo>
                        <a:pt x="142" y="227"/>
                      </a:lnTo>
                      <a:lnTo>
                        <a:pt x="147" y="227"/>
                      </a:lnTo>
                      <a:lnTo>
                        <a:pt x="155" y="227"/>
                      </a:lnTo>
                      <a:lnTo>
                        <a:pt x="162" y="226"/>
                      </a:lnTo>
                      <a:lnTo>
                        <a:pt x="168" y="225"/>
                      </a:lnTo>
                      <a:lnTo>
                        <a:pt x="175" y="223"/>
                      </a:lnTo>
                      <a:lnTo>
                        <a:pt x="180" y="220"/>
                      </a:lnTo>
                      <a:lnTo>
                        <a:pt x="186" y="218"/>
                      </a:lnTo>
                      <a:lnTo>
                        <a:pt x="191" y="214"/>
                      </a:lnTo>
                      <a:lnTo>
                        <a:pt x="198" y="210"/>
                      </a:lnTo>
                      <a:lnTo>
                        <a:pt x="204" y="205"/>
                      </a:lnTo>
                      <a:lnTo>
                        <a:pt x="210" y="202"/>
                      </a:lnTo>
                      <a:lnTo>
                        <a:pt x="215" y="196"/>
                      </a:lnTo>
                      <a:lnTo>
                        <a:pt x="221" y="190"/>
                      </a:lnTo>
                      <a:lnTo>
                        <a:pt x="227" y="185"/>
                      </a:lnTo>
                      <a:lnTo>
                        <a:pt x="231" y="178"/>
                      </a:lnTo>
                      <a:lnTo>
                        <a:pt x="236" y="172"/>
                      </a:lnTo>
                      <a:lnTo>
                        <a:pt x="240" y="166"/>
                      </a:lnTo>
                      <a:lnTo>
                        <a:pt x="245" y="161"/>
                      </a:lnTo>
                      <a:lnTo>
                        <a:pt x="248" y="155"/>
                      </a:lnTo>
                      <a:lnTo>
                        <a:pt x="252" y="149"/>
                      </a:lnTo>
                      <a:lnTo>
                        <a:pt x="255" y="145"/>
                      </a:lnTo>
                      <a:lnTo>
                        <a:pt x="256" y="138"/>
                      </a:lnTo>
                      <a:lnTo>
                        <a:pt x="257" y="132"/>
                      </a:lnTo>
                      <a:lnTo>
                        <a:pt x="259" y="125"/>
                      </a:lnTo>
                      <a:lnTo>
                        <a:pt x="260" y="120"/>
                      </a:lnTo>
                      <a:lnTo>
                        <a:pt x="260" y="112"/>
                      </a:lnTo>
                      <a:lnTo>
                        <a:pt x="260" y="105"/>
                      </a:lnTo>
                      <a:lnTo>
                        <a:pt x="259" y="97"/>
                      </a:lnTo>
                      <a:lnTo>
                        <a:pt x="259" y="90"/>
                      </a:lnTo>
                      <a:lnTo>
                        <a:pt x="256" y="82"/>
                      </a:lnTo>
                      <a:lnTo>
                        <a:pt x="254" y="75"/>
                      </a:lnTo>
                      <a:lnTo>
                        <a:pt x="251" y="68"/>
                      </a:lnTo>
                      <a:lnTo>
                        <a:pt x="247" y="61"/>
                      </a:lnTo>
                      <a:lnTo>
                        <a:pt x="243" y="55"/>
                      </a:lnTo>
                      <a:lnTo>
                        <a:pt x="239" y="48"/>
                      </a:lnTo>
                      <a:lnTo>
                        <a:pt x="233" y="42"/>
                      </a:lnTo>
                      <a:lnTo>
                        <a:pt x="229" y="39"/>
                      </a:lnTo>
                      <a:lnTo>
                        <a:pt x="221" y="33"/>
                      </a:lnTo>
                      <a:lnTo>
                        <a:pt x="214" y="29"/>
                      </a:lnTo>
                      <a:lnTo>
                        <a:pt x="206" y="26"/>
                      </a:lnTo>
                      <a:lnTo>
                        <a:pt x="198" y="25"/>
                      </a:lnTo>
                      <a:lnTo>
                        <a:pt x="194" y="24"/>
                      </a:lnTo>
                      <a:lnTo>
                        <a:pt x="189" y="24"/>
                      </a:lnTo>
                      <a:lnTo>
                        <a:pt x="184" y="24"/>
                      </a:lnTo>
                      <a:lnTo>
                        <a:pt x="181" y="24"/>
                      </a:lnTo>
                      <a:lnTo>
                        <a:pt x="173" y="24"/>
                      </a:lnTo>
                      <a:lnTo>
                        <a:pt x="165" y="24"/>
                      </a:lnTo>
                      <a:lnTo>
                        <a:pt x="157" y="24"/>
                      </a:lnTo>
                      <a:lnTo>
                        <a:pt x="150" y="25"/>
                      </a:lnTo>
                      <a:lnTo>
                        <a:pt x="143" y="25"/>
                      </a:lnTo>
                      <a:lnTo>
                        <a:pt x="138" y="26"/>
                      </a:lnTo>
                      <a:lnTo>
                        <a:pt x="132" y="27"/>
                      </a:lnTo>
                      <a:lnTo>
                        <a:pt x="127" y="28"/>
                      </a:lnTo>
                      <a:lnTo>
                        <a:pt x="12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4" name="Freeform 88"/>
                <p:cNvSpPr>
                  <a:spLocks/>
                </p:cNvSpPr>
                <p:nvPr/>
              </p:nvSpPr>
              <p:spPr bwMode="auto">
                <a:xfrm>
                  <a:off x="3364" y="1469"/>
                  <a:ext cx="49" cy="24"/>
                </a:xfrm>
                <a:custGeom>
                  <a:avLst/>
                  <a:gdLst>
                    <a:gd name="T0" fmla="*/ 0 w 99"/>
                    <a:gd name="T1" fmla="*/ 0 h 49"/>
                    <a:gd name="T2" fmla="*/ 0 w 99"/>
                    <a:gd name="T3" fmla="*/ 0 h 49"/>
                    <a:gd name="T4" fmla="*/ 0 w 99"/>
                    <a:gd name="T5" fmla="*/ 0 h 49"/>
                    <a:gd name="T6" fmla="*/ 0 w 99"/>
                    <a:gd name="T7" fmla="*/ 0 h 49"/>
                    <a:gd name="T8" fmla="*/ 0 w 99"/>
                    <a:gd name="T9" fmla="*/ 0 h 49"/>
                    <a:gd name="T10" fmla="*/ 0 w 99"/>
                    <a:gd name="T11" fmla="*/ 0 h 49"/>
                    <a:gd name="T12" fmla="*/ 0 w 99"/>
                    <a:gd name="T13" fmla="*/ 0 h 49"/>
                    <a:gd name="T14" fmla="*/ 0 w 99"/>
                    <a:gd name="T15" fmla="*/ 0 h 49"/>
                    <a:gd name="T16" fmla="*/ 0 w 99"/>
                    <a:gd name="T17" fmla="*/ 0 h 49"/>
                    <a:gd name="T18" fmla="*/ 0 w 99"/>
                    <a:gd name="T19" fmla="*/ 0 h 49"/>
                    <a:gd name="T20" fmla="*/ 0 w 99"/>
                    <a:gd name="T21" fmla="*/ 0 h 49"/>
                    <a:gd name="T22" fmla="*/ 0 w 99"/>
                    <a:gd name="T23" fmla="*/ 0 h 49"/>
                    <a:gd name="T24" fmla="*/ 0 w 99"/>
                    <a:gd name="T25" fmla="*/ 0 h 49"/>
                    <a:gd name="T26" fmla="*/ 0 w 99"/>
                    <a:gd name="T27" fmla="*/ 0 h 49"/>
                    <a:gd name="T28" fmla="*/ 0 w 99"/>
                    <a:gd name="T29" fmla="*/ 0 h 49"/>
                    <a:gd name="T30" fmla="*/ 0 w 99"/>
                    <a:gd name="T31" fmla="*/ 0 h 49"/>
                    <a:gd name="T32" fmla="*/ 0 w 99"/>
                    <a:gd name="T33" fmla="*/ 0 h 49"/>
                    <a:gd name="T34" fmla="*/ 0 w 99"/>
                    <a:gd name="T35" fmla="*/ 0 h 49"/>
                    <a:gd name="T36" fmla="*/ 0 w 99"/>
                    <a:gd name="T37" fmla="*/ 0 h 49"/>
                    <a:gd name="T38" fmla="*/ 0 w 99"/>
                    <a:gd name="T39" fmla="*/ 0 h 49"/>
                    <a:gd name="T40" fmla="*/ 0 w 99"/>
                    <a:gd name="T41" fmla="*/ 0 h 49"/>
                    <a:gd name="T42" fmla="*/ 0 w 99"/>
                    <a:gd name="T43" fmla="*/ 0 h 49"/>
                    <a:gd name="T44" fmla="*/ 0 w 99"/>
                    <a:gd name="T45" fmla="*/ 0 h 49"/>
                    <a:gd name="T46" fmla="*/ 0 w 99"/>
                    <a:gd name="T47" fmla="*/ 0 h 49"/>
                    <a:gd name="T48" fmla="*/ 0 w 99"/>
                    <a:gd name="T49" fmla="*/ 0 h 49"/>
                    <a:gd name="T50" fmla="*/ 0 w 99"/>
                    <a:gd name="T51" fmla="*/ 0 h 49"/>
                    <a:gd name="T52" fmla="*/ 0 w 99"/>
                    <a:gd name="T53" fmla="*/ 0 h 49"/>
                    <a:gd name="T54" fmla="*/ 0 w 99"/>
                    <a:gd name="T55" fmla="*/ 0 h 49"/>
                    <a:gd name="T56" fmla="*/ 0 w 99"/>
                    <a:gd name="T57" fmla="*/ 0 h 49"/>
                    <a:gd name="T58" fmla="*/ 0 w 99"/>
                    <a:gd name="T59" fmla="*/ 0 h 49"/>
                    <a:gd name="T60" fmla="*/ 0 w 99"/>
                    <a:gd name="T61" fmla="*/ 0 h 49"/>
                    <a:gd name="T62" fmla="*/ 0 w 99"/>
                    <a:gd name="T63" fmla="*/ 0 h 49"/>
                    <a:gd name="T64" fmla="*/ 0 w 99"/>
                    <a:gd name="T65" fmla="*/ 0 h 49"/>
                    <a:gd name="T66" fmla="*/ 0 w 99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"/>
                    <a:gd name="T103" fmla="*/ 0 h 49"/>
                    <a:gd name="T104" fmla="*/ 99 w 9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" h="49">
                      <a:moveTo>
                        <a:pt x="4" y="27"/>
                      </a:moveTo>
                      <a:lnTo>
                        <a:pt x="5" y="25"/>
                      </a:lnTo>
                      <a:lnTo>
                        <a:pt x="12" y="21"/>
                      </a:lnTo>
                      <a:lnTo>
                        <a:pt x="16" y="18"/>
                      </a:lnTo>
                      <a:lnTo>
                        <a:pt x="21" y="16"/>
                      </a:lnTo>
                      <a:lnTo>
                        <a:pt x="25" y="12"/>
                      </a:lnTo>
                      <a:lnTo>
                        <a:pt x="32" y="10"/>
                      </a:lnTo>
                      <a:lnTo>
                        <a:pt x="38" y="7"/>
                      </a:lnTo>
                      <a:lnTo>
                        <a:pt x="43" y="4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99" y="11"/>
                      </a:lnTo>
                      <a:lnTo>
                        <a:pt x="80" y="20"/>
                      </a:lnTo>
                      <a:lnTo>
                        <a:pt x="79" y="20"/>
                      </a:lnTo>
                      <a:lnTo>
                        <a:pt x="74" y="21"/>
                      </a:lnTo>
                      <a:lnTo>
                        <a:pt x="69" y="23"/>
                      </a:lnTo>
                      <a:lnTo>
                        <a:pt x="64" y="25"/>
                      </a:lnTo>
                      <a:lnTo>
                        <a:pt x="57" y="27"/>
                      </a:lnTo>
                      <a:lnTo>
                        <a:pt x="50" y="29"/>
                      </a:lnTo>
                      <a:lnTo>
                        <a:pt x="45" y="31"/>
                      </a:lnTo>
                      <a:lnTo>
                        <a:pt x="41" y="33"/>
                      </a:lnTo>
                      <a:lnTo>
                        <a:pt x="37" y="34"/>
                      </a:lnTo>
                      <a:lnTo>
                        <a:pt x="33" y="36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18" y="43"/>
                      </a:lnTo>
                      <a:lnTo>
                        <a:pt x="16" y="44"/>
                      </a:lnTo>
                      <a:lnTo>
                        <a:pt x="0" y="4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5" name="Freeform 89"/>
                <p:cNvSpPr>
                  <a:spLocks/>
                </p:cNvSpPr>
                <p:nvPr/>
              </p:nvSpPr>
              <p:spPr bwMode="auto">
                <a:xfrm>
                  <a:off x="3393" y="1511"/>
                  <a:ext cx="30" cy="29"/>
                </a:xfrm>
                <a:custGeom>
                  <a:avLst/>
                  <a:gdLst>
                    <a:gd name="T0" fmla="*/ 0 w 62"/>
                    <a:gd name="T1" fmla="*/ 0 h 59"/>
                    <a:gd name="T2" fmla="*/ 0 w 62"/>
                    <a:gd name="T3" fmla="*/ 0 h 59"/>
                    <a:gd name="T4" fmla="*/ 0 w 62"/>
                    <a:gd name="T5" fmla="*/ 0 h 59"/>
                    <a:gd name="T6" fmla="*/ 0 w 62"/>
                    <a:gd name="T7" fmla="*/ 0 h 59"/>
                    <a:gd name="T8" fmla="*/ 0 w 62"/>
                    <a:gd name="T9" fmla="*/ 0 h 59"/>
                    <a:gd name="T10" fmla="*/ 0 w 62"/>
                    <a:gd name="T11" fmla="*/ 0 h 59"/>
                    <a:gd name="T12" fmla="*/ 0 w 62"/>
                    <a:gd name="T13" fmla="*/ 0 h 59"/>
                    <a:gd name="T14" fmla="*/ 0 w 62"/>
                    <a:gd name="T15" fmla="*/ 0 h 59"/>
                    <a:gd name="T16" fmla="*/ 0 w 62"/>
                    <a:gd name="T17" fmla="*/ 0 h 59"/>
                    <a:gd name="T18" fmla="*/ 0 w 62"/>
                    <a:gd name="T19" fmla="*/ 0 h 59"/>
                    <a:gd name="T20" fmla="*/ 0 w 62"/>
                    <a:gd name="T21" fmla="*/ 0 h 59"/>
                    <a:gd name="T22" fmla="*/ 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0 w 62"/>
                    <a:gd name="T29" fmla="*/ 0 h 59"/>
                    <a:gd name="T30" fmla="*/ 0 w 62"/>
                    <a:gd name="T31" fmla="*/ 0 h 59"/>
                    <a:gd name="T32" fmla="*/ 0 w 62"/>
                    <a:gd name="T33" fmla="*/ 0 h 59"/>
                    <a:gd name="T34" fmla="*/ 0 w 62"/>
                    <a:gd name="T35" fmla="*/ 0 h 59"/>
                    <a:gd name="T36" fmla="*/ 0 w 62"/>
                    <a:gd name="T37" fmla="*/ 0 h 59"/>
                    <a:gd name="T38" fmla="*/ 0 w 62"/>
                    <a:gd name="T39" fmla="*/ 0 h 59"/>
                    <a:gd name="T40" fmla="*/ 0 w 62"/>
                    <a:gd name="T41" fmla="*/ 0 h 59"/>
                    <a:gd name="T42" fmla="*/ 0 w 62"/>
                    <a:gd name="T43" fmla="*/ 0 h 59"/>
                    <a:gd name="T44" fmla="*/ 0 w 62"/>
                    <a:gd name="T45" fmla="*/ 0 h 59"/>
                    <a:gd name="T46" fmla="*/ 0 w 62"/>
                    <a:gd name="T47" fmla="*/ 0 h 59"/>
                    <a:gd name="T48" fmla="*/ 0 w 62"/>
                    <a:gd name="T49" fmla="*/ 0 h 59"/>
                    <a:gd name="T50" fmla="*/ 0 w 62"/>
                    <a:gd name="T51" fmla="*/ 0 h 59"/>
                    <a:gd name="T52" fmla="*/ 0 w 62"/>
                    <a:gd name="T53" fmla="*/ 0 h 59"/>
                    <a:gd name="T54" fmla="*/ 0 w 62"/>
                    <a:gd name="T55" fmla="*/ 0 h 59"/>
                    <a:gd name="T56" fmla="*/ 0 w 62"/>
                    <a:gd name="T57" fmla="*/ 0 h 59"/>
                    <a:gd name="T58" fmla="*/ 0 w 62"/>
                    <a:gd name="T59" fmla="*/ 0 h 59"/>
                    <a:gd name="T60" fmla="*/ 0 w 62"/>
                    <a:gd name="T61" fmla="*/ 0 h 59"/>
                    <a:gd name="T62" fmla="*/ 0 w 62"/>
                    <a:gd name="T63" fmla="*/ 0 h 59"/>
                    <a:gd name="T64" fmla="*/ 0 w 62"/>
                    <a:gd name="T65" fmla="*/ 0 h 59"/>
                    <a:gd name="T66" fmla="*/ 0 w 62"/>
                    <a:gd name="T67" fmla="*/ 0 h 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"/>
                    <a:gd name="T103" fmla="*/ 0 h 59"/>
                    <a:gd name="T104" fmla="*/ 62 w 62"/>
                    <a:gd name="T105" fmla="*/ 59 h 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" h="59">
                      <a:moveTo>
                        <a:pt x="36" y="59"/>
                      </a:moveTo>
                      <a:lnTo>
                        <a:pt x="41" y="56"/>
                      </a:lnTo>
                      <a:lnTo>
                        <a:pt x="47" y="54"/>
                      </a:lnTo>
                      <a:lnTo>
                        <a:pt x="52" y="50"/>
                      </a:lnTo>
                      <a:lnTo>
                        <a:pt x="57" y="47"/>
                      </a:lnTo>
                      <a:lnTo>
                        <a:pt x="60" y="41"/>
                      </a:lnTo>
                      <a:lnTo>
                        <a:pt x="62" y="35"/>
                      </a:lnTo>
                      <a:lnTo>
                        <a:pt x="62" y="31"/>
                      </a:lnTo>
                      <a:lnTo>
                        <a:pt x="62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8"/>
                      </a:lnTo>
                      <a:lnTo>
                        <a:pt x="48" y="6"/>
                      </a:lnTo>
                      <a:lnTo>
                        <a:pt x="44" y="2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8" y="1"/>
                      </a:lnTo>
                      <a:lnTo>
                        <a:pt x="22" y="2"/>
                      </a:lnTo>
                      <a:lnTo>
                        <a:pt x="16" y="5"/>
                      </a:lnTo>
                      <a:lnTo>
                        <a:pt x="12" y="8"/>
                      </a:lnTo>
                      <a:lnTo>
                        <a:pt x="8" y="13"/>
                      </a:lnTo>
                      <a:lnTo>
                        <a:pt x="4" y="17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3" y="45"/>
                      </a:lnTo>
                      <a:lnTo>
                        <a:pt x="6" y="49"/>
                      </a:lnTo>
                      <a:lnTo>
                        <a:pt x="11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8" y="58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895600" y="3570803"/>
                <a:ext cx="1448921" cy="1915597"/>
                <a:chOff x="6704479" y="2961203"/>
                <a:chExt cx="1448921" cy="1915597"/>
              </a:xfrm>
            </p:grpSpPr>
            <p:sp>
              <p:nvSpPr>
                <p:cNvPr id="185" name="Freeform 92"/>
                <p:cNvSpPr>
                  <a:spLocks/>
                </p:cNvSpPr>
                <p:nvPr/>
              </p:nvSpPr>
              <p:spPr bwMode="auto">
                <a:xfrm>
                  <a:off x="7873340" y="3373340"/>
                  <a:ext cx="246997" cy="1113401"/>
                </a:xfrm>
                <a:custGeom>
                  <a:avLst/>
                  <a:gdLst>
                    <a:gd name="T0" fmla="*/ 0 w 254"/>
                    <a:gd name="T1" fmla="*/ 94 h 1059"/>
                    <a:gd name="T2" fmla="*/ 38 w 254"/>
                    <a:gd name="T3" fmla="*/ 94 h 1059"/>
                    <a:gd name="T4" fmla="*/ 105 w 254"/>
                    <a:gd name="T5" fmla="*/ 138 h 1059"/>
                    <a:gd name="T6" fmla="*/ 121 w 254"/>
                    <a:gd name="T7" fmla="*/ 478 h 1059"/>
                    <a:gd name="T8" fmla="*/ 153 w 254"/>
                    <a:gd name="T9" fmla="*/ 794 h 1059"/>
                    <a:gd name="T10" fmla="*/ 138 w 254"/>
                    <a:gd name="T11" fmla="*/ 897 h 1059"/>
                    <a:gd name="T12" fmla="*/ 70 w 254"/>
                    <a:gd name="T13" fmla="*/ 967 h 1059"/>
                    <a:gd name="T14" fmla="*/ 83 w 254"/>
                    <a:gd name="T15" fmla="*/ 1059 h 1059"/>
                    <a:gd name="T16" fmla="*/ 248 w 254"/>
                    <a:gd name="T17" fmla="*/ 972 h 1059"/>
                    <a:gd name="T18" fmla="*/ 254 w 254"/>
                    <a:gd name="T19" fmla="*/ 767 h 1059"/>
                    <a:gd name="T20" fmla="*/ 243 w 254"/>
                    <a:gd name="T21" fmla="*/ 160 h 1059"/>
                    <a:gd name="T22" fmla="*/ 155 w 254"/>
                    <a:gd name="T23" fmla="*/ 34 h 1059"/>
                    <a:gd name="T24" fmla="*/ 1 w 254"/>
                    <a:gd name="T25" fmla="*/ 0 h 1059"/>
                    <a:gd name="T26" fmla="*/ 0 w 254"/>
                    <a:gd name="T27" fmla="*/ 94 h 1059"/>
                    <a:gd name="T28" fmla="*/ 0 w 254"/>
                    <a:gd name="T29" fmla="*/ 94 h 10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4"/>
                    <a:gd name="T46" fmla="*/ 0 h 1059"/>
                    <a:gd name="T47" fmla="*/ 254 w 254"/>
                    <a:gd name="T48" fmla="*/ 1059 h 10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4" h="1059">
                      <a:moveTo>
                        <a:pt x="0" y="94"/>
                      </a:moveTo>
                      <a:lnTo>
                        <a:pt x="38" y="94"/>
                      </a:lnTo>
                      <a:lnTo>
                        <a:pt x="105" y="138"/>
                      </a:lnTo>
                      <a:lnTo>
                        <a:pt x="121" y="478"/>
                      </a:lnTo>
                      <a:lnTo>
                        <a:pt x="153" y="794"/>
                      </a:lnTo>
                      <a:lnTo>
                        <a:pt x="138" y="897"/>
                      </a:lnTo>
                      <a:lnTo>
                        <a:pt x="70" y="967"/>
                      </a:lnTo>
                      <a:lnTo>
                        <a:pt x="83" y="1059"/>
                      </a:lnTo>
                      <a:lnTo>
                        <a:pt x="248" y="972"/>
                      </a:lnTo>
                      <a:lnTo>
                        <a:pt x="254" y="767"/>
                      </a:lnTo>
                      <a:lnTo>
                        <a:pt x="243" y="160"/>
                      </a:lnTo>
                      <a:lnTo>
                        <a:pt x="155" y="34"/>
                      </a:lnTo>
                      <a:lnTo>
                        <a:pt x="1" y="0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6" name="Freeform 93"/>
                <p:cNvSpPr>
                  <a:spLocks/>
                </p:cNvSpPr>
                <p:nvPr/>
              </p:nvSpPr>
              <p:spPr bwMode="auto">
                <a:xfrm>
                  <a:off x="7455195" y="2972768"/>
                  <a:ext cx="164341" cy="262843"/>
                </a:xfrm>
                <a:custGeom>
                  <a:avLst/>
                  <a:gdLst>
                    <a:gd name="T0" fmla="*/ 0 w 169"/>
                    <a:gd name="T1" fmla="*/ 10 h 250"/>
                    <a:gd name="T2" fmla="*/ 89 w 169"/>
                    <a:gd name="T3" fmla="*/ 49 h 250"/>
                    <a:gd name="T4" fmla="*/ 97 w 169"/>
                    <a:gd name="T5" fmla="*/ 98 h 250"/>
                    <a:gd name="T6" fmla="*/ 19 w 169"/>
                    <a:gd name="T7" fmla="*/ 232 h 250"/>
                    <a:gd name="T8" fmla="*/ 95 w 169"/>
                    <a:gd name="T9" fmla="*/ 250 h 250"/>
                    <a:gd name="T10" fmla="*/ 169 w 169"/>
                    <a:gd name="T11" fmla="*/ 70 h 250"/>
                    <a:gd name="T12" fmla="*/ 159 w 169"/>
                    <a:gd name="T13" fmla="*/ 10 h 250"/>
                    <a:gd name="T14" fmla="*/ 105 w 169"/>
                    <a:gd name="T15" fmla="*/ 0 h 250"/>
                    <a:gd name="T16" fmla="*/ 0 w 169"/>
                    <a:gd name="T17" fmla="*/ 10 h 250"/>
                    <a:gd name="T18" fmla="*/ 0 w 169"/>
                    <a:gd name="T19" fmla="*/ 10 h 2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9"/>
                    <a:gd name="T31" fmla="*/ 0 h 250"/>
                    <a:gd name="T32" fmla="*/ 169 w 169"/>
                    <a:gd name="T33" fmla="*/ 250 h 2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9" h="250">
                      <a:moveTo>
                        <a:pt x="0" y="10"/>
                      </a:moveTo>
                      <a:lnTo>
                        <a:pt x="89" y="49"/>
                      </a:lnTo>
                      <a:lnTo>
                        <a:pt x="97" y="98"/>
                      </a:lnTo>
                      <a:lnTo>
                        <a:pt x="19" y="232"/>
                      </a:lnTo>
                      <a:lnTo>
                        <a:pt x="95" y="250"/>
                      </a:lnTo>
                      <a:lnTo>
                        <a:pt x="169" y="70"/>
                      </a:lnTo>
                      <a:lnTo>
                        <a:pt x="159" y="10"/>
                      </a:lnTo>
                      <a:lnTo>
                        <a:pt x="10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7" name="Freeform 94"/>
                <p:cNvSpPr>
                  <a:spLocks/>
                </p:cNvSpPr>
                <p:nvPr/>
              </p:nvSpPr>
              <p:spPr bwMode="auto">
                <a:xfrm>
                  <a:off x="7383235" y="2980128"/>
                  <a:ext cx="140030" cy="236558"/>
                </a:xfrm>
                <a:custGeom>
                  <a:avLst/>
                  <a:gdLst>
                    <a:gd name="T0" fmla="*/ 113 w 144"/>
                    <a:gd name="T1" fmla="*/ 185 h 225"/>
                    <a:gd name="T2" fmla="*/ 64 w 144"/>
                    <a:gd name="T3" fmla="*/ 71 h 225"/>
                    <a:gd name="T4" fmla="*/ 69 w 144"/>
                    <a:gd name="T5" fmla="*/ 48 h 225"/>
                    <a:gd name="T6" fmla="*/ 144 w 144"/>
                    <a:gd name="T7" fmla="*/ 37 h 225"/>
                    <a:gd name="T8" fmla="*/ 63 w 144"/>
                    <a:gd name="T9" fmla="*/ 0 h 225"/>
                    <a:gd name="T10" fmla="*/ 21 w 144"/>
                    <a:gd name="T11" fmla="*/ 18 h 225"/>
                    <a:gd name="T12" fmla="*/ 10 w 144"/>
                    <a:gd name="T13" fmla="*/ 47 h 225"/>
                    <a:gd name="T14" fmla="*/ 0 w 144"/>
                    <a:gd name="T15" fmla="*/ 90 h 225"/>
                    <a:gd name="T16" fmla="*/ 21 w 144"/>
                    <a:gd name="T17" fmla="*/ 148 h 225"/>
                    <a:gd name="T18" fmla="*/ 71 w 144"/>
                    <a:gd name="T19" fmla="*/ 225 h 225"/>
                    <a:gd name="T20" fmla="*/ 113 w 144"/>
                    <a:gd name="T21" fmla="*/ 185 h 225"/>
                    <a:gd name="T22" fmla="*/ 113 w 144"/>
                    <a:gd name="T23" fmla="*/ 185 h 2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225"/>
                    <a:gd name="T38" fmla="*/ 144 w 144"/>
                    <a:gd name="T39" fmla="*/ 225 h 2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225">
                      <a:moveTo>
                        <a:pt x="113" y="185"/>
                      </a:moveTo>
                      <a:lnTo>
                        <a:pt x="64" y="71"/>
                      </a:lnTo>
                      <a:lnTo>
                        <a:pt x="69" y="48"/>
                      </a:lnTo>
                      <a:lnTo>
                        <a:pt x="144" y="37"/>
                      </a:lnTo>
                      <a:lnTo>
                        <a:pt x="63" y="0"/>
                      </a:lnTo>
                      <a:lnTo>
                        <a:pt x="21" y="18"/>
                      </a:lnTo>
                      <a:lnTo>
                        <a:pt x="10" y="47"/>
                      </a:lnTo>
                      <a:lnTo>
                        <a:pt x="0" y="90"/>
                      </a:lnTo>
                      <a:lnTo>
                        <a:pt x="21" y="148"/>
                      </a:lnTo>
                      <a:lnTo>
                        <a:pt x="71" y="225"/>
                      </a:lnTo>
                      <a:lnTo>
                        <a:pt x="113" y="1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8" name="Freeform 95"/>
                <p:cNvSpPr>
                  <a:spLocks/>
                </p:cNvSpPr>
                <p:nvPr/>
              </p:nvSpPr>
              <p:spPr bwMode="auto">
                <a:xfrm>
                  <a:off x="7881120" y="3417498"/>
                  <a:ext cx="177955" cy="363774"/>
                </a:xfrm>
                <a:custGeom>
                  <a:avLst/>
                  <a:gdLst>
                    <a:gd name="T0" fmla="*/ 13 w 183"/>
                    <a:gd name="T1" fmla="*/ 0 h 346"/>
                    <a:gd name="T2" fmla="*/ 48 w 183"/>
                    <a:gd name="T3" fmla="*/ 12 h 346"/>
                    <a:gd name="T4" fmla="*/ 93 w 183"/>
                    <a:gd name="T5" fmla="*/ 42 h 346"/>
                    <a:gd name="T6" fmla="*/ 135 w 183"/>
                    <a:gd name="T7" fmla="*/ 83 h 346"/>
                    <a:gd name="T8" fmla="*/ 162 w 183"/>
                    <a:gd name="T9" fmla="*/ 133 h 346"/>
                    <a:gd name="T10" fmla="*/ 182 w 183"/>
                    <a:gd name="T11" fmla="*/ 190 h 346"/>
                    <a:gd name="T12" fmla="*/ 183 w 183"/>
                    <a:gd name="T13" fmla="*/ 236 h 346"/>
                    <a:gd name="T14" fmla="*/ 180 w 183"/>
                    <a:gd name="T15" fmla="*/ 298 h 346"/>
                    <a:gd name="T16" fmla="*/ 178 w 183"/>
                    <a:gd name="T17" fmla="*/ 298 h 346"/>
                    <a:gd name="T18" fmla="*/ 178 w 183"/>
                    <a:gd name="T19" fmla="*/ 299 h 346"/>
                    <a:gd name="T20" fmla="*/ 178 w 183"/>
                    <a:gd name="T21" fmla="*/ 303 h 346"/>
                    <a:gd name="T22" fmla="*/ 178 w 183"/>
                    <a:gd name="T23" fmla="*/ 306 h 346"/>
                    <a:gd name="T24" fmla="*/ 177 w 183"/>
                    <a:gd name="T25" fmla="*/ 309 h 346"/>
                    <a:gd name="T26" fmla="*/ 175 w 183"/>
                    <a:gd name="T27" fmla="*/ 314 h 346"/>
                    <a:gd name="T28" fmla="*/ 173 w 183"/>
                    <a:gd name="T29" fmla="*/ 319 h 346"/>
                    <a:gd name="T30" fmla="*/ 173 w 183"/>
                    <a:gd name="T31" fmla="*/ 324 h 346"/>
                    <a:gd name="T32" fmla="*/ 170 w 183"/>
                    <a:gd name="T33" fmla="*/ 328 h 346"/>
                    <a:gd name="T34" fmla="*/ 168 w 183"/>
                    <a:gd name="T35" fmla="*/ 333 h 346"/>
                    <a:gd name="T36" fmla="*/ 165 w 183"/>
                    <a:gd name="T37" fmla="*/ 336 h 346"/>
                    <a:gd name="T38" fmla="*/ 163 w 183"/>
                    <a:gd name="T39" fmla="*/ 341 h 346"/>
                    <a:gd name="T40" fmla="*/ 160 w 183"/>
                    <a:gd name="T41" fmla="*/ 343 h 346"/>
                    <a:gd name="T42" fmla="*/ 157 w 183"/>
                    <a:gd name="T43" fmla="*/ 346 h 346"/>
                    <a:gd name="T44" fmla="*/ 153 w 183"/>
                    <a:gd name="T45" fmla="*/ 346 h 346"/>
                    <a:gd name="T46" fmla="*/ 148 w 183"/>
                    <a:gd name="T47" fmla="*/ 346 h 346"/>
                    <a:gd name="T48" fmla="*/ 145 w 183"/>
                    <a:gd name="T49" fmla="*/ 344 h 346"/>
                    <a:gd name="T50" fmla="*/ 140 w 183"/>
                    <a:gd name="T51" fmla="*/ 341 h 346"/>
                    <a:gd name="T52" fmla="*/ 137 w 183"/>
                    <a:gd name="T53" fmla="*/ 338 h 346"/>
                    <a:gd name="T54" fmla="*/ 135 w 183"/>
                    <a:gd name="T55" fmla="*/ 334 h 346"/>
                    <a:gd name="T56" fmla="*/ 132 w 183"/>
                    <a:gd name="T57" fmla="*/ 329 h 346"/>
                    <a:gd name="T58" fmla="*/ 128 w 183"/>
                    <a:gd name="T59" fmla="*/ 326 h 346"/>
                    <a:gd name="T60" fmla="*/ 127 w 183"/>
                    <a:gd name="T61" fmla="*/ 321 h 346"/>
                    <a:gd name="T62" fmla="*/ 125 w 183"/>
                    <a:gd name="T63" fmla="*/ 316 h 346"/>
                    <a:gd name="T64" fmla="*/ 123 w 183"/>
                    <a:gd name="T65" fmla="*/ 313 h 346"/>
                    <a:gd name="T66" fmla="*/ 122 w 183"/>
                    <a:gd name="T67" fmla="*/ 308 h 346"/>
                    <a:gd name="T68" fmla="*/ 120 w 183"/>
                    <a:gd name="T69" fmla="*/ 303 h 346"/>
                    <a:gd name="T70" fmla="*/ 120 w 183"/>
                    <a:gd name="T71" fmla="*/ 299 h 346"/>
                    <a:gd name="T72" fmla="*/ 118 w 183"/>
                    <a:gd name="T73" fmla="*/ 296 h 346"/>
                    <a:gd name="T74" fmla="*/ 118 w 183"/>
                    <a:gd name="T75" fmla="*/ 294 h 346"/>
                    <a:gd name="T76" fmla="*/ 118 w 183"/>
                    <a:gd name="T77" fmla="*/ 293 h 346"/>
                    <a:gd name="T78" fmla="*/ 88 w 183"/>
                    <a:gd name="T79" fmla="*/ 73 h 346"/>
                    <a:gd name="T80" fmla="*/ 37 w 183"/>
                    <a:gd name="T81" fmla="*/ 52 h 346"/>
                    <a:gd name="T82" fmla="*/ 0 w 183"/>
                    <a:gd name="T83" fmla="*/ 55 h 346"/>
                    <a:gd name="T84" fmla="*/ 13 w 183"/>
                    <a:gd name="T85" fmla="*/ 0 h 346"/>
                    <a:gd name="T86" fmla="*/ 13 w 183"/>
                    <a:gd name="T87" fmla="*/ 0 h 34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3"/>
                    <a:gd name="T133" fmla="*/ 0 h 346"/>
                    <a:gd name="T134" fmla="*/ 183 w 183"/>
                    <a:gd name="T135" fmla="*/ 346 h 34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3" h="346">
                      <a:moveTo>
                        <a:pt x="13" y="0"/>
                      </a:moveTo>
                      <a:lnTo>
                        <a:pt x="48" y="12"/>
                      </a:lnTo>
                      <a:lnTo>
                        <a:pt x="93" y="42"/>
                      </a:lnTo>
                      <a:lnTo>
                        <a:pt x="135" y="83"/>
                      </a:lnTo>
                      <a:lnTo>
                        <a:pt x="162" y="133"/>
                      </a:lnTo>
                      <a:lnTo>
                        <a:pt x="182" y="190"/>
                      </a:lnTo>
                      <a:lnTo>
                        <a:pt x="183" y="236"/>
                      </a:lnTo>
                      <a:lnTo>
                        <a:pt x="180" y="298"/>
                      </a:lnTo>
                      <a:lnTo>
                        <a:pt x="178" y="298"/>
                      </a:lnTo>
                      <a:lnTo>
                        <a:pt x="178" y="299"/>
                      </a:lnTo>
                      <a:lnTo>
                        <a:pt x="178" y="303"/>
                      </a:lnTo>
                      <a:lnTo>
                        <a:pt x="178" y="306"/>
                      </a:lnTo>
                      <a:lnTo>
                        <a:pt x="177" y="309"/>
                      </a:lnTo>
                      <a:lnTo>
                        <a:pt x="175" y="314"/>
                      </a:lnTo>
                      <a:lnTo>
                        <a:pt x="173" y="319"/>
                      </a:lnTo>
                      <a:lnTo>
                        <a:pt x="173" y="324"/>
                      </a:lnTo>
                      <a:lnTo>
                        <a:pt x="170" y="328"/>
                      </a:lnTo>
                      <a:lnTo>
                        <a:pt x="168" y="333"/>
                      </a:lnTo>
                      <a:lnTo>
                        <a:pt x="165" y="336"/>
                      </a:lnTo>
                      <a:lnTo>
                        <a:pt x="163" y="341"/>
                      </a:lnTo>
                      <a:lnTo>
                        <a:pt x="160" y="343"/>
                      </a:lnTo>
                      <a:lnTo>
                        <a:pt x="157" y="346"/>
                      </a:lnTo>
                      <a:lnTo>
                        <a:pt x="153" y="346"/>
                      </a:lnTo>
                      <a:lnTo>
                        <a:pt x="148" y="346"/>
                      </a:lnTo>
                      <a:lnTo>
                        <a:pt x="145" y="344"/>
                      </a:lnTo>
                      <a:lnTo>
                        <a:pt x="140" y="341"/>
                      </a:lnTo>
                      <a:lnTo>
                        <a:pt x="137" y="338"/>
                      </a:lnTo>
                      <a:lnTo>
                        <a:pt x="135" y="334"/>
                      </a:lnTo>
                      <a:lnTo>
                        <a:pt x="132" y="329"/>
                      </a:lnTo>
                      <a:lnTo>
                        <a:pt x="128" y="326"/>
                      </a:lnTo>
                      <a:lnTo>
                        <a:pt x="127" y="321"/>
                      </a:lnTo>
                      <a:lnTo>
                        <a:pt x="125" y="316"/>
                      </a:lnTo>
                      <a:lnTo>
                        <a:pt x="123" y="313"/>
                      </a:lnTo>
                      <a:lnTo>
                        <a:pt x="122" y="308"/>
                      </a:lnTo>
                      <a:lnTo>
                        <a:pt x="120" y="303"/>
                      </a:lnTo>
                      <a:lnTo>
                        <a:pt x="120" y="299"/>
                      </a:lnTo>
                      <a:lnTo>
                        <a:pt x="118" y="296"/>
                      </a:lnTo>
                      <a:lnTo>
                        <a:pt x="118" y="294"/>
                      </a:lnTo>
                      <a:lnTo>
                        <a:pt x="118" y="293"/>
                      </a:lnTo>
                      <a:lnTo>
                        <a:pt x="88" y="73"/>
                      </a:lnTo>
                      <a:lnTo>
                        <a:pt x="37" y="52"/>
                      </a:lnTo>
                      <a:lnTo>
                        <a:pt x="0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9" name="Freeform 96"/>
                <p:cNvSpPr>
                  <a:spLocks/>
                </p:cNvSpPr>
                <p:nvPr/>
              </p:nvSpPr>
              <p:spPr bwMode="auto">
                <a:xfrm>
                  <a:off x="7038023" y="3877998"/>
                  <a:ext cx="211990" cy="190298"/>
                </a:xfrm>
                <a:custGeom>
                  <a:avLst/>
                  <a:gdLst>
                    <a:gd name="T0" fmla="*/ 60 w 218"/>
                    <a:gd name="T1" fmla="*/ 0 h 181"/>
                    <a:gd name="T2" fmla="*/ 210 w 218"/>
                    <a:gd name="T3" fmla="*/ 25 h 181"/>
                    <a:gd name="T4" fmla="*/ 218 w 218"/>
                    <a:gd name="T5" fmla="*/ 58 h 181"/>
                    <a:gd name="T6" fmla="*/ 188 w 218"/>
                    <a:gd name="T7" fmla="*/ 181 h 181"/>
                    <a:gd name="T8" fmla="*/ 0 w 218"/>
                    <a:gd name="T9" fmla="*/ 156 h 181"/>
                    <a:gd name="T10" fmla="*/ 18 w 218"/>
                    <a:gd name="T11" fmla="*/ 64 h 181"/>
                    <a:gd name="T12" fmla="*/ 60 w 218"/>
                    <a:gd name="T13" fmla="*/ 0 h 181"/>
                    <a:gd name="T14" fmla="*/ 60 w 218"/>
                    <a:gd name="T15" fmla="*/ 0 h 1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8"/>
                    <a:gd name="T25" fmla="*/ 0 h 181"/>
                    <a:gd name="T26" fmla="*/ 218 w 218"/>
                    <a:gd name="T27" fmla="*/ 181 h 1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8" h="181">
                      <a:moveTo>
                        <a:pt x="60" y="0"/>
                      </a:moveTo>
                      <a:lnTo>
                        <a:pt x="210" y="25"/>
                      </a:lnTo>
                      <a:lnTo>
                        <a:pt x="218" y="58"/>
                      </a:lnTo>
                      <a:lnTo>
                        <a:pt x="188" y="181"/>
                      </a:lnTo>
                      <a:lnTo>
                        <a:pt x="0" y="156"/>
                      </a:lnTo>
                      <a:lnTo>
                        <a:pt x="18" y="64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0" name="Freeform 97"/>
                <p:cNvSpPr>
                  <a:spLocks/>
                </p:cNvSpPr>
                <p:nvPr/>
              </p:nvSpPr>
              <p:spPr bwMode="auto">
                <a:xfrm>
                  <a:off x="6835757" y="3148347"/>
                  <a:ext cx="581513" cy="835840"/>
                </a:xfrm>
                <a:custGeom>
                  <a:avLst/>
                  <a:gdLst>
                    <a:gd name="T0" fmla="*/ 518 w 598"/>
                    <a:gd name="T1" fmla="*/ 5 h 795"/>
                    <a:gd name="T2" fmla="*/ 438 w 598"/>
                    <a:gd name="T3" fmla="*/ 1 h 795"/>
                    <a:gd name="T4" fmla="*/ 368 w 598"/>
                    <a:gd name="T5" fmla="*/ 16 h 795"/>
                    <a:gd name="T6" fmla="*/ 306 w 598"/>
                    <a:gd name="T7" fmla="*/ 48 h 795"/>
                    <a:gd name="T8" fmla="*/ 253 w 598"/>
                    <a:gd name="T9" fmla="*/ 95 h 795"/>
                    <a:gd name="T10" fmla="*/ 210 w 598"/>
                    <a:gd name="T11" fmla="*/ 154 h 795"/>
                    <a:gd name="T12" fmla="*/ 173 w 598"/>
                    <a:gd name="T13" fmla="*/ 226 h 795"/>
                    <a:gd name="T14" fmla="*/ 147 w 598"/>
                    <a:gd name="T15" fmla="*/ 306 h 795"/>
                    <a:gd name="T16" fmla="*/ 135 w 598"/>
                    <a:gd name="T17" fmla="*/ 347 h 795"/>
                    <a:gd name="T18" fmla="*/ 125 w 598"/>
                    <a:gd name="T19" fmla="*/ 381 h 795"/>
                    <a:gd name="T20" fmla="*/ 115 w 598"/>
                    <a:gd name="T21" fmla="*/ 414 h 795"/>
                    <a:gd name="T22" fmla="*/ 107 w 598"/>
                    <a:gd name="T23" fmla="*/ 447 h 795"/>
                    <a:gd name="T24" fmla="*/ 93 w 598"/>
                    <a:gd name="T25" fmla="*/ 481 h 795"/>
                    <a:gd name="T26" fmla="*/ 82 w 598"/>
                    <a:gd name="T27" fmla="*/ 512 h 795"/>
                    <a:gd name="T28" fmla="*/ 67 w 598"/>
                    <a:gd name="T29" fmla="*/ 544 h 795"/>
                    <a:gd name="T30" fmla="*/ 48 w 598"/>
                    <a:gd name="T31" fmla="*/ 575 h 795"/>
                    <a:gd name="T32" fmla="*/ 25 w 598"/>
                    <a:gd name="T33" fmla="*/ 607 h 795"/>
                    <a:gd name="T34" fmla="*/ 10 w 598"/>
                    <a:gd name="T35" fmla="*/ 634 h 795"/>
                    <a:gd name="T36" fmla="*/ 0 w 598"/>
                    <a:gd name="T37" fmla="*/ 659 h 795"/>
                    <a:gd name="T38" fmla="*/ 5 w 598"/>
                    <a:gd name="T39" fmla="*/ 685 h 795"/>
                    <a:gd name="T40" fmla="*/ 17 w 598"/>
                    <a:gd name="T41" fmla="*/ 714 h 795"/>
                    <a:gd name="T42" fmla="*/ 42 w 598"/>
                    <a:gd name="T43" fmla="*/ 742 h 795"/>
                    <a:gd name="T44" fmla="*/ 67 w 598"/>
                    <a:gd name="T45" fmla="*/ 760 h 795"/>
                    <a:gd name="T46" fmla="*/ 95 w 598"/>
                    <a:gd name="T47" fmla="*/ 773 h 795"/>
                    <a:gd name="T48" fmla="*/ 127 w 598"/>
                    <a:gd name="T49" fmla="*/ 785 h 795"/>
                    <a:gd name="T50" fmla="*/ 157 w 598"/>
                    <a:gd name="T51" fmla="*/ 792 h 795"/>
                    <a:gd name="T52" fmla="*/ 188 w 598"/>
                    <a:gd name="T53" fmla="*/ 795 h 795"/>
                    <a:gd name="T54" fmla="*/ 210 w 598"/>
                    <a:gd name="T55" fmla="*/ 780 h 795"/>
                    <a:gd name="T56" fmla="*/ 180 w 598"/>
                    <a:gd name="T57" fmla="*/ 768 h 795"/>
                    <a:gd name="T58" fmla="*/ 150 w 598"/>
                    <a:gd name="T59" fmla="*/ 762 h 795"/>
                    <a:gd name="T60" fmla="*/ 120 w 598"/>
                    <a:gd name="T61" fmla="*/ 752 h 795"/>
                    <a:gd name="T62" fmla="*/ 90 w 598"/>
                    <a:gd name="T63" fmla="*/ 739 h 795"/>
                    <a:gd name="T64" fmla="*/ 57 w 598"/>
                    <a:gd name="T65" fmla="*/ 722 h 795"/>
                    <a:gd name="T66" fmla="*/ 32 w 598"/>
                    <a:gd name="T67" fmla="*/ 690 h 795"/>
                    <a:gd name="T68" fmla="*/ 30 w 598"/>
                    <a:gd name="T69" fmla="*/ 667 h 795"/>
                    <a:gd name="T70" fmla="*/ 35 w 598"/>
                    <a:gd name="T71" fmla="*/ 642 h 795"/>
                    <a:gd name="T72" fmla="*/ 45 w 598"/>
                    <a:gd name="T73" fmla="*/ 619 h 795"/>
                    <a:gd name="T74" fmla="*/ 68 w 598"/>
                    <a:gd name="T75" fmla="*/ 582 h 795"/>
                    <a:gd name="T76" fmla="*/ 88 w 598"/>
                    <a:gd name="T77" fmla="*/ 552 h 795"/>
                    <a:gd name="T78" fmla="*/ 103 w 598"/>
                    <a:gd name="T79" fmla="*/ 522 h 795"/>
                    <a:gd name="T80" fmla="*/ 113 w 598"/>
                    <a:gd name="T81" fmla="*/ 499 h 795"/>
                    <a:gd name="T82" fmla="*/ 122 w 598"/>
                    <a:gd name="T83" fmla="*/ 474 h 795"/>
                    <a:gd name="T84" fmla="*/ 130 w 598"/>
                    <a:gd name="T85" fmla="*/ 447 h 795"/>
                    <a:gd name="T86" fmla="*/ 137 w 598"/>
                    <a:gd name="T87" fmla="*/ 422 h 795"/>
                    <a:gd name="T88" fmla="*/ 143 w 598"/>
                    <a:gd name="T89" fmla="*/ 397 h 795"/>
                    <a:gd name="T90" fmla="*/ 150 w 598"/>
                    <a:gd name="T91" fmla="*/ 372 h 795"/>
                    <a:gd name="T92" fmla="*/ 157 w 598"/>
                    <a:gd name="T93" fmla="*/ 341 h 795"/>
                    <a:gd name="T94" fmla="*/ 166 w 598"/>
                    <a:gd name="T95" fmla="*/ 304 h 795"/>
                    <a:gd name="T96" fmla="*/ 180 w 598"/>
                    <a:gd name="T97" fmla="*/ 271 h 795"/>
                    <a:gd name="T98" fmla="*/ 193 w 598"/>
                    <a:gd name="T99" fmla="*/ 239 h 795"/>
                    <a:gd name="T100" fmla="*/ 208 w 598"/>
                    <a:gd name="T101" fmla="*/ 206 h 795"/>
                    <a:gd name="T102" fmla="*/ 226 w 598"/>
                    <a:gd name="T103" fmla="*/ 176 h 795"/>
                    <a:gd name="T104" fmla="*/ 246 w 598"/>
                    <a:gd name="T105" fmla="*/ 144 h 795"/>
                    <a:gd name="T106" fmla="*/ 268 w 598"/>
                    <a:gd name="T107" fmla="*/ 116 h 795"/>
                    <a:gd name="T108" fmla="*/ 296 w 598"/>
                    <a:gd name="T109" fmla="*/ 85 h 795"/>
                    <a:gd name="T110" fmla="*/ 331 w 598"/>
                    <a:gd name="T111" fmla="*/ 60 h 795"/>
                    <a:gd name="T112" fmla="*/ 371 w 598"/>
                    <a:gd name="T113" fmla="*/ 41 h 795"/>
                    <a:gd name="T114" fmla="*/ 414 w 598"/>
                    <a:gd name="T115" fmla="*/ 30 h 795"/>
                    <a:gd name="T116" fmla="*/ 458 w 598"/>
                    <a:gd name="T117" fmla="*/ 25 h 795"/>
                    <a:gd name="T118" fmla="*/ 501 w 598"/>
                    <a:gd name="T119" fmla="*/ 25 h 795"/>
                    <a:gd name="T120" fmla="*/ 544 w 598"/>
                    <a:gd name="T121" fmla="*/ 28 h 795"/>
                    <a:gd name="T122" fmla="*/ 584 w 598"/>
                    <a:gd name="T123" fmla="*/ 38 h 795"/>
                    <a:gd name="T124" fmla="*/ 596 w 598"/>
                    <a:gd name="T125" fmla="*/ 26 h 7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8"/>
                    <a:gd name="T190" fmla="*/ 0 h 795"/>
                    <a:gd name="T191" fmla="*/ 598 w 598"/>
                    <a:gd name="T192" fmla="*/ 795 h 7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8" h="795">
                      <a:moveTo>
                        <a:pt x="596" y="26"/>
                      </a:moveTo>
                      <a:lnTo>
                        <a:pt x="584" y="21"/>
                      </a:lnTo>
                      <a:lnTo>
                        <a:pt x="573" y="18"/>
                      </a:lnTo>
                      <a:lnTo>
                        <a:pt x="561" y="15"/>
                      </a:lnTo>
                      <a:lnTo>
                        <a:pt x="551" y="11"/>
                      </a:lnTo>
                      <a:lnTo>
                        <a:pt x="539" y="8"/>
                      </a:lnTo>
                      <a:lnTo>
                        <a:pt x="528" y="6"/>
                      </a:lnTo>
                      <a:lnTo>
                        <a:pt x="518" y="5"/>
                      </a:lnTo>
                      <a:lnTo>
                        <a:pt x="508" y="3"/>
                      </a:lnTo>
                      <a:lnTo>
                        <a:pt x="496" y="1"/>
                      </a:lnTo>
                      <a:lnTo>
                        <a:pt x="486" y="1"/>
                      </a:lnTo>
                      <a:lnTo>
                        <a:pt x="476" y="0"/>
                      </a:lnTo>
                      <a:lnTo>
                        <a:pt x="466" y="0"/>
                      </a:lnTo>
                      <a:lnTo>
                        <a:pt x="458" y="0"/>
                      </a:lnTo>
                      <a:lnTo>
                        <a:pt x="448" y="0"/>
                      </a:lnTo>
                      <a:lnTo>
                        <a:pt x="438" y="1"/>
                      </a:lnTo>
                      <a:lnTo>
                        <a:pt x="429" y="1"/>
                      </a:lnTo>
                      <a:lnTo>
                        <a:pt x="419" y="3"/>
                      </a:lnTo>
                      <a:lnTo>
                        <a:pt x="409" y="5"/>
                      </a:lnTo>
                      <a:lnTo>
                        <a:pt x="401" y="6"/>
                      </a:lnTo>
                      <a:lnTo>
                        <a:pt x="393" y="8"/>
                      </a:lnTo>
                      <a:lnTo>
                        <a:pt x="383" y="10"/>
                      </a:lnTo>
                      <a:lnTo>
                        <a:pt x="375" y="13"/>
                      </a:lnTo>
                      <a:lnTo>
                        <a:pt x="368" y="16"/>
                      </a:lnTo>
                      <a:lnTo>
                        <a:pt x="360" y="20"/>
                      </a:lnTo>
                      <a:lnTo>
                        <a:pt x="351" y="23"/>
                      </a:lnTo>
                      <a:lnTo>
                        <a:pt x="343" y="26"/>
                      </a:lnTo>
                      <a:lnTo>
                        <a:pt x="336" y="30"/>
                      </a:lnTo>
                      <a:lnTo>
                        <a:pt x="328" y="35"/>
                      </a:lnTo>
                      <a:lnTo>
                        <a:pt x="320" y="38"/>
                      </a:lnTo>
                      <a:lnTo>
                        <a:pt x="313" y="43"/>
                      </a:lnTo>
                      <a:lnTo>
                        <a:pt x="306" y="48"/>
                      </a:lnTo>
                      <a:lnTo>
                        <a:pt x="300" y="55"/>
                      </a:lnTo>
                      <a:lnTo>
                        <a:pt x="291" y="60"/>
                      </a:lnTo>
                      <a:lnTo>
                        <a:pt x="285" y="65"/>
                      </a:lnTo>
                      <a:lnTo>
                        <a:pt x="278" y="70"/>
                      </a:lnTo>
                      <a:lnTo>
                        <a:pt x="271" y="76"/>
                      </a:lnTo>
                      <a:lnTo>
                        <a:pt x="266" y="83"/>
                      </a:lnTo>
                      <a:lnTo>
                        <a:pt x="260" y="88"/>
                      </a:lnTo>
                      <a:lnTo>
                        <a:pt x="253" y="95"/>
                      </a:lnTo>
                      <a:lnTo>
                        <a:pt x="248" y="103"/>
                      </a:lnTo>
                      <a:lnTo>
                        <a:pt x="241" y="108"/>
                      </a:lnTo>
                      <a:lnTo>
                        <a:pt x="235" y="116"/>
                      </a:lnTo>
                      <a:lnTo>
                        <a:pt x="230" y="123"/>
                      </a:lnTo>
                      <a:lnTo>
                        <a:pt x="225" y="131"/>
                      </a:lnTo>
                      <a:lnTo>
                        <a:pt x="220" y="139"/>
                      </a:lnTo>
                      <a:lnTo>
                        <a:pt x="215" y="148"/>
                      </a:lnTo>
                      <a:lnTo>
                        <a:pt x="210" y="154"/>
                      </a:lnTo>
                      <a:lnTo>
                        <a:pt x="205" y="164"/>
                      </a:lnTo>
                      <a:lnTo>
                        <a:pt x="200" y="173"/>
                      </a:lnTo>
                      <a:lnTo>
                        <a:pt x="195" y="181"/>
                      </a:lnTo>
                      <a:lnTo>
                        <a:pt x="190" y="189"/>
                      </a:lnTo>
                      <a:lnTo>
                        <a:pt x="186" y="199"/>
                      </a:lnTo>
                      <a:lnTo>
                        <a:pt x="181" y="208"/>
                      </a:lnTo>
                      <a:lnTo>
                        <a:pt x="176" y="218"/>
                      </a:lnTo>
                      <a:lnTo>
                        <a:pt x="173" y="226"/>
                      </a:lnTo>
                      <a:lnTo>
                        <a:pt x="170" y="236"/>
                      </a:lnTo>
                      <a:lnTo>
                        <a:pt x="166" y="246"/>
                      </a:lnTo>
                      <a:lnTo>
                        <a:pt x="162" y="256"/>
                      </a:lnTo>
                      <a:lnTo>
                        <a:pt x="158" y="266"/>
                      </a:lnTo>
                      <a:lnTo>
                        <a:pt x="157" y="276"/>
                      </a:lnTo>
                      <a:lnTo>
                        <a:pt x="153" y="286"/>
                      </a:lnTo>
                      <a:lnTo>
                        <a:pt x="150" y="296"/>
                      </a:lnTo>
                      <a:lnTo>
                        <a:pt x="147" y="306"/>
                      </a:lnTo>
                      <a:lnTo>
                        <a:pt x="143" y="318"/>
                      </a:lnTo>
                      <a:lnTo>
                        <a:pt x="143" y="321"/>
                      </a:lnTo>
                      <a:lnTo>
                        <a:pt x="142" y="326"/>
                      </a:lnTo>
                      <a:lnTo>
                        <a:pt x="140" y="329"/>
                      </a:lnTo>
                      <a:lnTo>
                        <a:pt x="138" y="334"/>
                      </a:lnTo>
                      <a:lnTo>
                        <a:pt x="137" y="337"/>
                      </a:lnTo>
                      <a:lnTo>
                        <a:pt x="137" y="342"/>
                      </a:lnTo>
                      <a:lnTo>
                        <a:pt x="135" y="347"/>
                      </a:lnTo>
                      <a:lnTo>
                        <a:pt x="133" y="351"/>
                      </a:lnTo>
                      <a:lnTo>
                        <a:pt x="133" y="356"/>
                      </a:lnTo>
                      <a:lnTo>
                        <a:pt x="132" y="361"/>
                      </a:lnTo>
                      <a:lnTo>
                        <a:pt x="130" y="364"/>
                      </a:lnTo>
                      <a:lnTo>
                        <a:pt x="130" y="369"/>
                      </a:lnTo>
                      <a:lnTo>
                        <a:pt x="128" y="372"/>
                      </a:lnTo>
                      <a:lnTo>
                        <a:pt x="127" y="377"/>
                      </a:lnTo>
                      <a:lnTo>
                        <a:pt x="125" y="381"/>
                      </a:lnTo>
                      <a:lnTo>
                        <a:pt x="125" y="386"/>
                      </a:lnTo>
                      <a:lnTo>
                        <a:pt x="123" y="389"/>
                      </a:lnTo>
                      <a:lnTo>
                        <a:pt x="122" y="394"/>
                      </a:lnTo>
                      <a:lnTo>
                        <a:pt x="120" y="397"/>
                      </a:lnTo>
                      <a:lnTo>
                        <a:pt x="120" y="402"/>
                      </a:lnTo>
                      <a:lnTo>
                        <a:pt x="118" y="406"/>
                      </a:lnTo>
                      <a:lnTo>
                        <a:pt x="117" y="411"/>
                      </a:lnTo>
                      <a:lnTo>
                        <a:pt x="115" y="414"/>
                      </a:lnTo>
                      <a:lnTo>
                        <a:pt x="115" y="419"/>
                      </a:lnTo>
                      <a:lnTo>
                        <a:pt x="113" y="422"/>
                      </a:lnTo>
                      <a:lnTo>
                        <a:pt x="112" y="427"/>
                      </a:lnTo>
                      <a:lnTo>
                        <a:pt x="110" y="431"/>
                      </a:lnTo>
                      <a:lnTo>
                        <a:pt x="110" y="436"/>
                      </a:lnTo>
                      <a:lnTo>
                        <a:pt x="108" y="439"/>
                      </a:lnTo>
                      <a:lnTo>
                        <a:pt x="107" y="444"/>
                      </a:lnTo>
                      <a:lnTo>
                        <a:pt x="107" y="447"/>
                      </a:lnTo>
                      <a:lnTo>
                        <a:pt x="105" y="452"/>
                      </a:lnTo>
                      <a:lnTo>
                        <a:pt x="103" y="456"/>
                      </a:lnTo>
                      <a:lnTo>
                        <a:pt x="102" y="461"/>
                      </a:lnTo>
                      <a:lnTo>
                        <a:pt x="100" y="464"/>
                      </a:lnTo>
                      <a:lnTo>
                        <a:pt x="98" y="469"/>
                      </a:lnTo>
                      <a:lnTo>
                        <a:pt x="97" y="472"/>
                      </a:lnTo>
                      <a:lnTo>
                        <a:pt x="95" y="476"/>
                      </a:lnTo>
                      <a:lnTo>
                        <a:pt x="93" y="481"/>
                      </a:lnTo>
                      <a:lnTo>
                        <a:pt x="93" y="486"/>
                      </a:lnTo>
                      <a:lnTo>
                        <a:pt x="90" y="489"/>
                      </a:lnTo>
                      <a:lnTo>
                        <a:pt x="90" y="492"/>
                      </a:lnTo>
                      <a:lnTo>
                        <a:pt x="87" y="497"/>
                      </a:lnTo>
                      <a:lnTo>
                        <a:pt x="87" y="501"/>
                      </a:lnTo>
                      <a:lnTo>
                        <a:pt x="85" y="504"/>
                      </a:lnTo>
                      <a:lnTo>
                        <a:pt x="83" y="509"/>
                      </a:lnTo>
                      <a:lnTo>
                        <a:pt x="82" y="512"/>
                      </a:lnTo>
                      <a:lnTo>
                        <a:pt x="80" y="517"/>
                      </a:lnTo>
                      <a:lnTo>
                        <a:pt x="77" y="521"/>
                      </a:lnTo>
                      <a:lnTo>
                        <a:pt x="75" y="524"/>
                      </a:lnTo>
                      <a:lnTo>
                        <a:pt x="73" y="529"/>
                      </a:lnTo>
                      <a:lnTo>
                        <a:pt x="72" y="532"/>
                      </a:lnTo>
                      <a:lnTo>
                        <a:pt x="70" y="535"/>
                      </a:lnTo>
                      <a:lnTo>
                        <a:pt x="68" y="540"/>
                      </a:lnTo>
                      <a:lnTo>
                        <a:pt x="67" y="544"/>
                      </a:lnTo>
                      <a:lnTo>
                        <a:pt x="65" y="549"/>
                      </a:lnTo>
                      <a:lnTo>
                        <a:pt x="62" y="552"/>
                      </a:lnTo>
                      <a:lnTo>
                        <a:pt x="60" y="555"/>
                      </a:lnTo>
                      <a:lnTo>
                        <a:pt x="57" y="560"/>
                      </a:lnTo>
                      <a:lnTo>
                        <a:pt x="55" y="564"/>
                      </a:lnTo>
                      <a:lnTo>
                        <a:pt x="53" y="569"/>
                      </a:lnTo>
                      <a:lnTo>
                        <a:pt x="50" y="572"/>
                      </a:lnTo>
                      <a:lnTo>
                        <a:pt x="48" y="575"/>
                      </a:lnTo>
                      <a:lnTo>
                        <a:pt x="47" y="580"/>
                      </a:lnTo>
                      <a:lnTo>
                        <a:pt x="43" y="584"/>
                      </a:lnTo>
                      <a:lnTo>
                        <a:pt x="40" y="589"/>
                      </a:lnTo>
                      <a:lnTo>
                        <a:pt x="37" y="594"/>
                      </a:lnTo>
                      <a:lnTo>
                        <a:pt x="33" y="599"/>
                      </a:lnTo>
                      <a:lnTo>
                        <a:pt x="30" y="602"/>
                      </a:lnTo>
                      <a:lnTo>
                        <a:pt x="28" y="604"/>
                      </a:lnTo>
                      <a:lnTo>
                        <a:pt x="25" y="607"/>
                      </a:lnTo>
                      <a:lnTo>
                        <a:pt x="23" y="610"/>
                      </a:lnTo>
                      <a:lnTo>
                        <a:pt x="22" y="614"/>
                      </a:lnTo>
                      <a:lnTo>
                        <a:pt x="20" y="617"/>
                      </a:lnTo>
                      <a:lnTo>
                        <a:pt x="18" y="620"/>
                      </a:lnTo>
                      <a:lnTo>
                        <a:pt x="17" y="624"/>
                      </a:lnTo>
                      <a:lnTo>
                        <a:pt x="13" y="627"/>
                      </a:lnTo>
                      <a:lnTo>
                        <a:pt x="12" y="630"/>
                      </a:lnTo>
                      <a:lnTo>
                        <a:pt x="10" y="634"/>
                      </a:lnTo>
                      <a:lnTo>
                        <a:pt x="8" y="637"/>
                      </a:lnTo>
                      <a:lnTo>
                        <a:pt x="7" y="639"/>
                      </a:lnTo>
                      <a:lnTo>
                        <a:pt x="5" y="642"/>
                      </a:lnTo>
                      <a:lnTo>
                        <a:pt x="5" y="645"/>
                      </a:lnTo>
                      <a:lnTo>
                        <a:pt x="3" y="650"/>
                      </a:lnTo>
                      <a:lnTo>
                        <a:pt x="2" y="652"/>
                      </a:lnTo>
                      <a:lnTo>
                        <a:pt x="2" y="655"/>
                      </a:lnTo>
                      <a:lnTo>
                        <a:pt x="0" y="659"/>
                      </a:lnTo>
                      <a:lnTo>
                        <a:pt x="0" y="662"/>
                      </a:lnTo>
                      <a:lnTo>
                        <a:pt x="0" y="665"/>
                      </a:lnTo>
                      <a:lnTo>
                        <a:pt x="0" y="669"/>
                      </a:lnTo>
                      <a:lnTo>
                        <a:pt x="0" y="672"/>
                      </a:lnTo>
                      <a:lnTo>
                        <a:pt x="2" y="675"/>
                      </a:lnTo>
                      <a:lnTo>
                        <a:pt x="2" y="679"/>
                      </a:lnTo>
                      <a:lnTo>
                        <a:pt x="3" y="682"/>
                      </a:lnTo>
                      <a:lnTo>
                        <a:pt x="5" y="685"/>
                      </a:lnTo>
                      <a:lnTo>
                        <a:pt x="7" y="689"/>
                      </a:lnTo>
                      <a:lnTo>
                        <a:pt x="7" y="692"/>
                      </a:lnTo>
                      <a:lnTo>
                        <a:pt x="8" y="697"/>
                      </a:lnTo>
                      <a:lnTo>
                        <a:pt x="10" y="700"/>
                      </a:lnTo>
                      <a:lnTo>
                        <a:pt x="12" y="704"/>
                      </a:lnTo>
                      <a:lnTo>
                        <a:pt x="13" y="707"/>
                      </a:lnTo>
                      <a:lnTo>
                        <a:pt x="15" y="710"/>
                      </a:lnTo>
                      <a:lnTo>
                        <a:pt x="17" y="714"/>
                      </a:lnTo>
                      <a:lnTo>
                        <a:pt x="20" y="717"/>
                      </a:lnTo>
                      <a:lnTo>
                        <a:pt x="22" y="719"/>
                      </a:lnTo>
                      <a:lnTo>
                        <a:pt x="23" y="722"/>
                      </a:lnTo>
                      <a:lnTo>
                        <a:pt x="27" y="725"/>
                      </a:lnTo>
                      <a:lnTo>
                        <a:pt x="30" y="729"/>
                      </a:lnTo>
                      <a:lnTo>
                        <a:pt x="33" y="734"/>
                      </a:lnTo>
                      <a:lnTo>
                        <a:pt x="40" y="739"/>
                      </a:lnTo>
                      <a:lnTo>
                        <a:pt x="42" y="742"/>
                      </a:lnTo>
                      <a:lnTo>
                        <a:pt x="45" y="743"/>
                      </a:lnTo>
                      <a:lnTo>
                        <a:pt x="48" y="747"/>
                      </a:lnTo>
                      <a:lnTo>
                        <a:pt x="52" y="748"/>
                      </a:lnTo>
                      <a:lnTo>
                        <a:pt x="55" y="752"/>
                      </a:lnTo>
                      <a:lnTo>
                        <a:pt x="58" y="753"/>
                      </a:lnTo>
                      <a:lnTo>
                        <a:pt x="62" y="755"/>
                      </a:lnTo>
                      <a:lnTo>
                        <a:pt x="65" y="757"/>
                      </a:lnTo>
                      <a:lnTo>
                        <a:pt x="67" y="760"/>
                      </a:lnTo>
                      <a:lnTo>
                        <a:pt x="72" y="762"/>
                      </a:lnTo>
                      <a:lnTo>
                        <a:pt x="75" y="763"/>
                      </a:lnTo>
                      <a:lnTo>
                        <a:pt x="78" y="765"/>
                      </a:lnTo>
                      <a:lnTo>
                        <a:pt x="82" y="767"/>
                      </a:lnTo>
                      <a:lnTo>
                        <a:pt x="85" y="768"/>
                      </a:lnTo>
                      <a:lnTo>
                        <a:pt x="88" y="770"/>
                      </a:lnTo>
                      <a:lnTo>
                        <a:pt x="92" y="772"/>
                      </a:lnTo>
                      <a:lnTo>
                        <a:pt x="95" y="773"/>
                      </a:lnTo>
                      <a:lnTo>
                        <a:pt x="100" y="775"/>
                      </a:lnTo>
                      <a:lnTo>
                        <a:pt x="103" y="777"/>
                      </a:lnTo>
                      <a:lnTo>
                        <a:pt x="107" y="778"/>
                      </a:lnTo>
                      <a:lnTo>
                        <a:pt x="110" y="780"/>
                      </a:lnTo>
                      <a:lnTo>
                        <a:pt x="115" y="780"/>
                      </a:lnTo>
                      <a:lnTo>
                        <a:pt x="118" y="782"/>
                      </a:lnTo>
                      <a:lnTo>
                        <a:pt x="123" y="783"/>
                      </a:lnTo>
                      <a:lnTo>
                        <a:pt x="127" y="785"/>
                      </a:lnTo>
                      <a:lnTo>
                        <a:pt x="130" y="785"/>
                      </a:lnTo>
                      <a:lnTo>
                        <a:pt x="133" y="787"/>
                      </a:lnTo>
                      <a:lnTo>
                        <a:pt x="138" y="788"/>
                      </a:lnTo>
                      <a:lnTo>
                        <a:pt x="142" y="788"/>
                      </a:lnTo>
                      <a:lnTo>
                        <a:pt x="145" y="788"/>
                      </a:lnTo>
                      <a:lnTo>
                        <a:pt x="150" y="790"/>
                      </a:lnTo>
                      <a:lnTo>
                        <a:pt x="153" y="790"/>
                      </a:lnTo>
                      <a:lnTo>
                        <a:pt x="157" y="792"/>
                      </a:lnTo>
                      <a:lnTo>
                        <a:pt x="162" y="792"/>
                      </a:lnTo>
                      <a:lnTo>
                        <a:pt x="165" y="792"/>
                      </a:lnTo>
                      <a:lnTo>
                        <a:pt x="168" y="793"/>
                      </a:lnTo>
                      <a:lnTo>
                        <a:pt x="173" y="793"/>
                      </a:lnTo>
                      <a:lnTo>
                        <a:pt x="176" y="793"/>
                      </a:lnTo>
                      <a:lnTo>
                        <a:pt x="180" y="793"/>
                      </a:lnTo>
                      <a:lnTo>
                        <a:pt x="185" y="795"/>
                      </a:lnTo>
                      <a:lnTo>
                        <a:pt x="188" y="795"/>
                      </a:lnTo>
                      <a:lnTo>
                        <a:pt x="191" y="795"/>
                      </a:lnTo>
                      <a:lnTo>
                        <a:pt x="196" y="795"/>
                      </a:lnTo>
                      <a:lnTo>
                        <a:pt x="200" y="795"/>
                      </a:lnTo>
                      <a:lnTo>
                        <a:pt x="203" y="795"/>
                      </a:lnTo>
                      <a:lnTo>
                        <a:pt x="206" y="792"/>
                      </a:lnTo>
                      <a:lnTo>
                        <a:pt x="208" y="788"/>
                      </a:lnTo>
                      <a:lnTo>
                        <a:pt x="210" y="785"/>
                      </a:lnTo>
                      <a:lnTo>
                        <a:pt x="210" y="780"/>
                      </a:lnTo>
                      <a:lnTo>
                        <a:pt x="208" y="777"/>
                      </a:lnTo>
                      <a:lnTo>
                        <a:pt x="205" y="775"/>
                      </a:lnTo>
                      <a:lnTo>
                        <a:pt x="201" y="773"/>
                      </a:lnTo>
                      <a:lnTo>
                        <a:pt x="196" y="773"/>
                      </a:lnTo>
                      <a:lnTo>
                        <a:pt x="193" y="772"/>
                      </a:lnTo>
                      <a:lnTo>
                        <a:pt x="188" y="770"/>
                      </a:lnTo>
                      <a:lnTo>
                        <a:pt x="185" y="770"/>
                      </a:lnTo>
                      <a:lnTo>
                        <a:pt x="180" y="768"/>
                      </a:lnTo>
                      <a:lnTo>
                        <a:pt x="176" y="768"/>
                      </a:lnTo>
                      <a:lnTo>
                        <a:pt x="173" y="767"/>
                      </a:lnTo>
                      <a:lnTo>
                        <a:pt x="170" y="767"/>
                      </a:lnTo>
                      <a:lnTo>
                        <a:pt x="165" y="765"/>
                      </a:lnTo>
                      <a:lnTo>
                        <a:pt x="162" y="765"/>
                      </a:lnTo>
                      <a:lnTo>
                        <a:pt x="157" y="763"/>
                      </a:lnTo>
                      <a:lnTo>
                        <a:pt x="153" y="763"/>
                      </a:lnTo>
                      <a:lnTo>
                        <a:pt x="150" y="762"/>
                      </a:lnTo>
                      <a:lnTo>
                        <a:pt x="147" y="760"/>
                      </a:lnTo>
                      <a:lnTo>
                        <a:pt x="142" y="758"/>
                      </a:lnTo>
                      <a:lnTo>
                        <a:pt x="138" y="758"/>
                      </a:lnTo>
                      <a:lnTo>
                        <a:pt x="135" y="757"/>
                      </a:lnTo>
                      <a:lnTo>
                        <a:pt x="132" y="755"/>
                      </a:lnTo>
                      <a:lnTo>
                        <a:pt x="127" y="753"/>
                      </a:lnTo>
                      <a:lnTo>
                        <a:pt x="123" y="753"/>
                      </a:lnTo>
                      <a:lnTo>
                        <a:pt x="120" y="752"/>
                      </a:lnTo>
                      <a:lnTo>
                        <a:pt x="117" y="750"/>
                      </a:lnTo>
                      <a:lnTo>
                        <a:pt x="112" y="748"/>
                      </a:lnTo>
                      <a:lnTo>
                        <a:pt x="108" y="748"/>
                      </a:lnTo>
                      <a:lnTo>
                        <a:pt x="105" y="745"/>
                      </a:lnTo>
                      <a:lnTo>
                        <a:pt x="100" y="743"/>
                      </a:lnTo>
                      <a:lnTo>
                        <a:pt x="97" y="742"/>
                      </a:lnTo>
                      <a:lnTo>
                        <a:pt x="93" y="742"/>
                      </a:lnTo>
                      <a:lnTo>
                        <a:pt x="90" y="739"/>
                      </a:lnTo>
                      <a:lnTo>
                        <a:pt x="85" y="737"/>
                      </a:lnTo>
                      <a:lnTo>
                        <a:pt x="82" y="735"/>
                      </a:lnTo>
                      <a:lnTo>
                        <a:pt x="78" y="734"/>
                      </a:lnTo>
                      <a:lnTo>
                        <a:pt x="73" y="732"/>
                      </a:lnTo>
                      <a:lnTo>
                        <a:pt x="68" y="730"/>
                      </a:lnTo>
                      <a:lnTo>
                        <a:pt x="65" y="727"/>
                      </a:lnTo>
                      <a:lnTo>
                        <a:pt x="62" y="725"/>
                      </a:lnTo>
                      <a:lnTo>
                        <a:pt x="57" y="722"/>
                      </a:lnTo>
                      <a:lnTo>
                        <a:pt x="53" y="719"/>
                      </a:lnTo>
                      <a:lnTo>
                        <a:pt x="52" y="717"/>
                      </a:lnTo>
                      <a:lnTo>
                        <a:pt x="48" y="715"/>
                      </a:lnTo>
                      <a:lnTo>
                        <a:pt x="43" y="709"/>
                      </a:lnTo>
                      <a:lnTo>
                        <a:pt x="40" y="704"/>
                      </a:lnTo>
                      <a:lnTo>
                        <a:pt x="35" y="699"/>
                      </a:lnTo>
                      <a:lnTo>
                        <a:pt x="33" y="694"/>
                      </a:lnTo>
                      <a:lnTo>
                        <a:pt x="32" y="690"/>
                      </a:lnTo>
                      <a:lnTo>
                        <a:pt x="32" y="687"/>
                      </a:lnTo>
                      <a:lnTo>
                        <a:pt x="30" y="684"/>
                      </a:lnTo>
                      <a:lnTo>
                        <a:pt x="30" y="682"/>
                      </a:lnTo>
                      <a:lnTo>
                        <a:pt x="30" y="679"/>
                      </a:lnTo>
                      <a:lnTo>
                        <a:pt x="30" y="675"/>
                      </a:lnTo>
                      <a:lnTo>
                        <a:pt x="30" y="672"/>
                      </a:lnTo>
                      <a:lnTo>
                        <a:pt x="30" y="670"/>
                      </a:lnTo>
                      <a:lnTo>
                        <a:pt x="30" y="667"/>
                      </a:lnTo>
                      <a:lnTo>
                        <a:pt x="30" y="664"/>
                      </a:lnTo>
                      <a:lnTo>
                        <a:pt x="30" y="660"/>
                      </a:lnTo>
                      <a:lnTo>
                        <a:pt x="30" y="657"/>
                      </a:lnTo>
                      <a:lnTo>
                        <a:pt x="30" y="654"/>
                      </a:lnTo>
                      <a:lnTo>
                        <a:pt x="32" y="652"/>
                      </a:lnTo>
                      <a:lnTo>
                        <a:pt x="33" y="649"/>
                      </a:lnTo>
                      <a:lnTo>
                        <a:pt x="33" y="645"/>
                      </a:lnTo>
                      <a:lnTo>
                        <a:pt x="35" y="642"/>
                      </a:lnTo>
                      <a:lnTo>
                        <a:pt x="35" y="639"/>
                      </a:lnTo>
                      <a:lnTo>
                        <a:pt x="37" y="637"/>
                      </a:lnTo>
                      <a:lnTo>
                        <a:pt x="38" y="634"/>
                      </a:lnTo>
                      <a:lnTo>
                        <a:pt x="40" y="630"/>
                      </a:lnTo>
                      <a:lnTo>
                        <a:pt x="42" y="627"/>
                      </a:lnTo>
                      <a:lnTo>
                        <a:pt x="43" y="624"/>
                      </a:lnTo>
                      <a:lnTo>
                        <a:pt x="43" y="622"/>
                      </a:lnTo>
                      <a:lnTo>
                        <a:pt x="45" y="619"/>
                      </a:lnTo>
                      <a:lnTo>
                        <a:pt x="47" y="615"/>
                      </a:lnTo>
                      <a:lnTo>
                        <a:pt x="48" y="612"/>
                      </a:lnTo>
                      <a:lnTo>
                        <a:pt x="50" y="610"/>
                      </a:lnTo>
                      <a:lnTo>
                        <a:pt x="53" y="604"/>
                      </a:lnTo>
                      <a:lnTo>
                        <a:pt x="58" y="599"/>
                      </a:lnTo>
                      <a:lnTo>
                        <a:pt x="62" y="592"/>
                      </a:lnTo>
                      <a:lnTo>
                        <a:pt x="65" y="587"/>
                      </a:lnTo>
                      <a:lnTo>
                        <a:pt x="68" y="582"/>
                      </a:lnTo>
                      <a:lnTo>
                        <a:pt x="72" y="579"/>
                      </a:lnTo>
                      <a:lnTo>
                        <a:pt x="75" y="574"/>
                      </a:lnTo>
                      <a:lnTo>
                        <a:pt x="78" y="569"/>
                      </a:lnTo>
                      <a:lnTo>
                        <a:pt x="82" y="564"/>
                      </a:lnTo>
                      <a:lnTo>
                        <a:pt x="85" y="560"/>
                      </a:lnTo>
                      <a:lnTo>
                        <a:pt x="85" y="557"/>
                      </a:lnTo>
                      <a:lnTo>
                        <a:pt x="87" y="555"/>
                      </a:lnTo>
                      <a:lnTo>
                        <a:pt x="88" y="552"/>
                      </a:lnTo>
                      <a:lnTo>
                        <a:pt x="90" y="549"/>
                      </a:lnTo>
                      <a:lnTo>
                        <a:pt x="93" y="544"/>
                      </a:lnTo>
                      <a:lnTo>
                        <a:pt x="97" y="537"/>
                      </a:lnTo>
                      <a:lnTo>
                        <a:pt x="98" y="534"/>
                      </a:lnTo>
                      <a:lnTo>
                        <a:pt x="100" y="532"/>
                      </a:lnTo>
                      <a:lnTo>
                        <a:pt x="100" y="529"/>
                      </a:lnTo>
                      <a:lnTo>
                        <a:pt x="102" y="526"/>
                      </a:lnTo>
                      <a:lnTo>
                        <a:pt x="103" y="522"/>
                      </a:lnTo>
                      <a:lnTo>
                        <a:pt x="105" y="521"/>
                      </a:lnTo>
                      <a:lnTo>
                        <a:pt x="107" y="517"/>
                      </a:lnTo>
                      <a:lnTo>
                        <a:pt x="108" y="514"/>
                      </a:lnTo>
                      <a:lnTo>
                        <a:pt x="108" y="511"/>
                      </a:lnTo>
                      <a:lnTo>
                        <a:pt x="110" y="507"/>
                      </a:lnTo>
                      <a:lnTo>
                        <a:pt x="110" y="504"/>
                      </a:lnTo>
                      <a:lnTo>
                        <a:pt x="112" y="501"/>
                      </a:lnTo>
                      <a:lnTo>
                        <a:pt x="113" y="499"/>
                      </a:lnTo>
                      <a:lnTo>
                        <a:pt x="115" y="496"/>
                      </a:lnTo>
                      <a:lnTo>
                        <a:pt x="115" y="492"/>
                      </a:lnTo>
                      <a:lnTo>
                        <a:pt x="117" y="489"/>
                      </a:lnTo>
                      <a:lnTo>
                        <a:pt x="118" y="486"/>
                      </a:lnTo>
                      <a:lnTo>
                        <a:pt x="118" y="482"/>
                      </a:lnTo>
                      <a:lnTo>
                        <a:pt x="120" y="479"/>
                      </a:lnTo>
                      <a:lnTo>
                        <a:pt x="122" y="476"/>
                      </a:lnTo>
                      <a:lnTo>
                        <a:pt x="122" y="474"/>
                      </a:lnTo>
                      <a:lnTo>
                        <a:pt x="123" y="471"/>
                      </a:lnTo>
                      <a:lnTo>
                        <a:pt x="123" y="467"/>
                      </a:lnTo>
                      <a:lnTo>
                        <a:pt x="125" y="464"/>
                      </a:lnTo>
                      <a:lnTo>
                        <a:pt x="127" y="461"/>
                      </a:lnTo>
                      <a:lnTo>
                        <a:pt x="127" y="457"/>
                      </a:lnTo>
                      <a:lnTo>
                        <a:pt x="128" y="454"/>
                      </a:lnTo>
                      <a:lnTo>
                        <a:pt x="128" y="451"/>
                      </a:lnTo>
                      <a:lnTo>
                        <a:pt x="130" y="447"/>
                      </a:lnTo>
                      <a:lnTo>
                        <a:pt x="130" y="444"/>
                      </a:lnTo>
                      <a:lnTo>
                        <a:pt x="132" y="442"/>
                      </a:lnTo>
                      <a:lnTo>
                        <a:pt x="133" y="439"/>
                      </a:lnTo>
                      <a:lnTo>
                        <a:pt x="133" y="436"/>
                      </a:lnTo>
                      <a:lnTo>
                        <a:pt x="133" y="432"/>
                      </a:lnTo>
                      <a:lnTo>
                        <a:pt x="135" y="429"/>
                      </a:lnTo>
                      <a:lnTo>
                        <a:pt x="135" y="426"/>
                      </a:lnTo>
                      <a:lnTo>
                        <a:pt x="137" y="422"/>
                      </a:lnTo>
                      <a:lnTo>
                        <a:pt x="137" y="419"/>
                      </a:lnTo>
                      <a:lnTo>
                        <a:pt x="138" y="416"/>
                      </a:lnTo>
                      <a:lnTo>
                        <a:pt x="140" y="412"/>
                      </a:lnTo>
                      <a:lnTo>
                        <a:pt x="140" y="409"/>
                      </a:lnTo>
                      <a:lnTo>
                        <a:pt x="142" y="406"/>
                      </a:lnTo>
                      <a:lnTo>
                        <a:pt x="142" y="404"/>
                      </a:lnTo>
                      <a:lnTo>
                        <a:pt x="143" y="401"/>
                      </a:lnTo>
                      <a:lnTo>
                        <a:pt x="143" y="397"/>
                      </a:lnTo>
                      <a:lnTo>
                        <a:pt x="143" y="394"/>
                      </a:lnTo>
                      <a:lnTo>
                        <a:pt x="145" y="391"/>
                      </a:lnTo>
                      <a:lnTo>
                        <a:pt x="145" y="387"/>
                      </a:lnTo>
                      <a:lnTo>
                        <a:pt x="147" y="384"/>
                      </a:lnTo>
                      <a:lnTo>
                        <a:pt x="147" y="382"/>
                      </a:lnTo>
                      <a:lnTo>
                        <a:pt x="148" y="379"/>
                      </a:lnTo>
                      <a:lnTo>
                        <a:pt x="148" y="376"/>
                      </a:lnTo>
                      <a:lnTo>
                        <a:pt x="150" y="372"/>
                      </a:lnTo>
                      <a:lnTo>
                        <a:pt x="150" y="369"/>
                      </a:lnTo>
                      <a:lnTo>
                        <a:pt x="152" y="366"/>
                      </a:lnTo>
                      <a:lnTo>
                        <a:pt x="152" y="364"/>
                      </a:lnTo>
                      <a:lnTo>
                        <a:pt x="153" y="359"/>
                      </a:lnTo>
                      <a:lnTo>
                        <a:pt x="153" y="354"/>
                      </a:lnTo>
                      <a:lnTo>
                        <a:pt x="155" y="349"/>
                      </a:lnTo>
                      <a:lnTo>
                        <a:pt x="157" y="346"/>
                      </a:lnTo>
                      <a:lnTo>
                        <a:pt x="157" y="341"/>
                      </a:lnTo>
                      <a:lnTo>
                        <a:pt x="158" y="336"/>
                      </a:lnTo>
                      <a:lnTo>
                        <a:pt x="160" y="331"/>
                      </a:lnTo>
                      <a:lnTo>
                        <a:pt x="162" y="327"/>
                      </a:lnTo>
                      <a:lnTo>
                        <a:pt x="162" y="323"/>
                      </a:lnTo>
                      <a:lnTo>
                        <a:pt x="163" y="318"/>
                      </a:lnTo>
                      <a:lnTo>
                        <a:pt x="165" y="314"/>
                      </a:lnTo>
                      <a:lnTo>
                        <a:pt x="166" y="309"/>
                      </a:lnTo>
                      <a:lnTo>
                        <a:pt x="166" y="304"/>
                      </a:lnTo>
                      <a:lnTo>
                        <a:pt x="168" y="301"/>
                      </a:lnTo>
                      <a:lnTo>
                        <a:pt x="170" y="296"/>
                      </a:lnTo>
                      <a:lnTo>
                        <a:pt x="171" y="293"/>
                      </a:lnTo>
                      <a:lnTo>
                        <a:pt x="173" y="288"/>
                      </a:lnTo>
                      <a:lnTo>
                        <a:pt x="175" y="284"/>
                      </a:lnTo>
                      <a:lnTo>
                        <a:pt x="176" y="279"/>
                      </a:lnTo>
                      <a:lnTo>
                        <a:pt x="178" y="276"/>
                      </a:lnTo>
                      <a:lnTo>
                        <a:pt x="180" y="271"/>
                      </a:lnTo>
                      <a:lnTo>
                        <a:pt x="181" y="268"/>
                      </a:lnTo>
                      <a:lnTo>
                        <a:pt x="183" y="263"/>
                      </a:lnTo>
                      <a:lnTo>
                        <a:pt x="185" y="259"/>
                      </a:lnTo>
                      <a:lnTo>
                        <a:pt x="186" y="254"/>
                      </a:lnTo>
                      <a:lnTo>
                        <a:pt x="188" y="251"/>
                      </a:lnTo>
                      <a:lnTo>
                        <a:pt x="190" y="246"/>
                      </a:lnTo>
                      <a:lnTo>
                        <a:pt x="191" y="243"/>
                      </a:lnTo>
                      <a:lnTo>
                        <a:pt x="193" y="239"/>
                      </a:lnTo>
                      <a:lnTo>
                        <a:pt x="195" y="234"/>
                      </a:lnTo>
                      <a:lnTo>
                        <a:pt x="196" y="231"/>
                      </a:lnTo>
                      <a:lnTo>
                        <a:pt x="200" y="228"/>
                      </a:lnTo>
                      <a:lnTo>
                        <a:pt x="200" y="223"/>
                      </a:lnTo>
                      <a:lnTo>
                        <a:pt x="201" y="219"/>
                      </a:lnTo>
                      <a:lnTo>
                        <a:pt x="205" y="214"/>
                      </a:lnTo>
                      <a:lnTo>
                        <a:pt x="206" y="211"/>
                      </a:lnTo>
                      <a:lnTo>
                        <a:pt x="208" y="206"/>
                      </a:lnTo>
                      <a:lnTo>
                        <a:pt x="210" y="203"/>
                      </a:lnTo>
                      <a:lnTo>
                        <a:pt x="213" y="199"/>
                      </a:lnTo>
                      <a:lnTo>
                        <a:pt x="215" y="194"/>
                      </a:lnTo>
                      <a:lnTo>
                        <a:pt x="216" y="191"/>
                      </a:lnTo>
                      <a:lnTo>
                        <a:pt x="220" y="186"/>
                      </a:lnTo>
                      <a:lnTo>
                        <a:pt x="221" y="183"/>
                      </a:lnTo>
                      <a:lnTo>
                        <a:pt x="223" y="179"/>
                      </a:lnTo>
                      <a:lnTo>
                        <a:pt x="226" y="176"/>
                      </a:lnTo>
                      <a:lnTo>
                        <a:pt x="228" y="173"/>
                      </a:lnTo>
                      <a:lnTo>
                        <a:pt x="231" y="168"/>
                      </a:lnTo>
                      <a:lnTo>
                        <a:pt x="233" y="164"/>
                      </a:lnTo>
                      <a:lnTo>
                        <a:pt x="236" y="161"/>
                      </a:lnTo>
                      <a:lnTo>
                        <a:pt x="238" y="156"/>
                      </a:lnTo>
                      <a:lnTo>
                        <a:pt x="241" y="153"/>
                      </a:lnTo>
                      <a:lnTo>
                        <a:pt x="243" y="149"/>
                      </a:lnTo>
                      <a:lnTo>
                        <a:pt x="246" y="144"/>
                      </a:lnTo>
                      <a:lnTo>
                        <a:pt x="248" y="143"/>
                      </a:lnTo>
                      <a:lnTo>
                        <a:pt x="251" y="138"/>
                      </a:lnTo>
                      <a:lnTo>
                        <a:pt x="255" y="134"/>
                      </a:lnTo>
                      <a:lnTo>
                        <a:pt x="256" y="131"/>
                      </a:lnTo>
                      <a:lnTo>
                        <a:pt x="260" y="128"/>
                      </a:lnTo>
                      <a:lnTo>
                        <a:pt x="263" y="123"/>
                      </a:lnTo>
                      <a:lnTo>
                        <a:pt x="266" y="119"/>
                      </a:lnTo>
                      <a:lnTo>
                        <a:pt x="268" y="116"/>
                      </a:lnTo>
                      <a:lnTo>
                        <a:pt x="271" y="113"/>
                      </a:lnTo>
                      <a:lnTo>
                        <a:pt x="275" y="110"/>
                      </a:lnTo>
                      <a:lnTo>
                        <a:pt x="278" y="106"/>
                      </a:lnTo>
                      <a:lnTo>
                        <a:pt x="281" y="101"/>
                      </a:lnTo>
                      <a:lnTo>
                        <a:pt x="285" y="96"/>
                      </a:lnTo>
                      <a:lnTo>
                        <a:pt x="288" y="93"/>
                      </a:lnTo>
                      <a:lnTo>
                        <a:pt x="293" y="90"/>
                      </a:lnTo>
                      <a:lnTo>
                        <a:pt x="296" y="85"/>
                      </a:lnTo>
                      <a:lnTo>
                        <a:pt x="301" y="81"/>
                      </a:lnTo>
                      <a:lnTo>
                        <a:pt x="305" y="78"/>
                      </a:lnTo>
                      <a:lnTo>
                        <a:pt x="310" y="75"/>
                      </a:lnTo>
                      <a:lnTo>
                        <a:pt x="313" y="71"/>
                      </a:lnTo>
                      <a:lnTo>
                        <a:pt x="318" y="68"/>
                      </a:lnTo>
                      <a:lnTo>
                        <a:pt x="323" y="65"/>
                      </a:lnTo>
                      <a:lnTo>
                        <a:pt x="326" y="63"/>
                      </a:lnTo>
                      <a:lnTo>
                        <a:pt x="331" y="60"/>
                      </a:lnTo>
                      <a:lnTo>
                        <a:pt x="336" y="58"/>
                      </a:lnTo>
                      <a:lnTo>
                        <a:pt x="341" y="55"/>
                      </a:lnTo>
                      <a:lnTo>
                        <a:pt x="346" y="53"/>
                      </a:lnTo>
                      <a:lnTo>
                        <a:pt x="351" y="50"/>
                      </a:lnTo>
                      <a:lnTo>
                        <a:pt x="356" y="48"/>
                      </a:lnTo>
                      <a:lnTo>
                        <a:pt x="361" y="45"/>
                      </a:lnTo>
                      <a:lnTo>
                        <a:pt x="366" y="43"/>
                      </a:lnTo>
                      <a:lnTo>
                        <a:pt x="371" y="41"/>
                      </a:lnTo>
                      <a:lnTo>
                        <a:pt x="376" y="40"/>
                      </a:lnTo>
                      <a:lnTo>
                        <a:pt x="381" y="38"/>
                      </a:lnTo>
                      <a:lnTo>
                        <a:pt x="388" y="36"/>
                      </a:lnTo>
                      <a:lnTo>
                        <a:pt x="393" y="35"/>
                      </a:lnTo>
                      <a:lnTo>
                        <a:pt x="398" y="33"/>
                      </a:lnTo>
                      <a:lnTo>
                        <a:pt x="403" y="33"/>
                      </a:lnTo>
                      <a:lnTo>
                        <a:pt x="408" y="31"/>
                      </a:lnTo>
                      <a:lnTo>
                        <a:pt x="414" y="30"/>
                      </a:lnTo>
                      <a:lnTo>
                        <a:pt x="419" y="30"/>
                      </a:lnTo>
                      <a:lnTo>
                        <a:pt x="424" y="28"/>
                      </a:lnTo>
                      <a:lnTo>
                        <a:pt x="431" y="28"/>
                      </a:lnTo>
                      <a:lnTo>
                        <a:pt x="436" y="26"/>
                      </a:lnTo>
                      <a:lnTo>
                        <a:pt x="441" y="26"/>
                      </a:lnTo>
                      <a:lnTo>
                        <a:pt x="446" y="25"/>
                      </a:lnTo>
                      <a:lnTo>
                        <a:pt x="453" y="25"/>
                      </a:lnTo>
                      <a:lnTo>
                        <a:pt x="458" y="25"/>
                      </a:lnTo>
                      <a:lnTo>
                        <a:pt x="463" y="25"/>
                      </a:lnTo>
                      <a:lnTo>
                        <a:pt x="468" y="25"/>
                      </a:lnTo>
                      <a:lnTo>
                        <a:pt x="474" y="25"/>
                      </a:lnTo>
                      <a:lnTo>
                        <a:pt x="479" y="25"/>
                      </a:lnTo>
                      <a:lnTo>
                        <a:pt x="484" y="25"/>
                      </a:lnTo>
                      <a:lnTo>
                        <a:pt x="489" y="25"/>
                      </a:lnTo>
                      <a:lnTo>
                        <a:pt x="496" y="25"/>
                      </a:lnTo>
                      <a:lnTo>
                        <a:pt x="501" y="25"/>
                      </a:lnTo>
                      <a:lnTo>
                        <a:pt x="506" y="25"/>
                      </a:lnTo>
                      <a:lnTo>
                        <a:pt x="513" y="25"/>
                      </a:lnTo>
                      <a:lnTo>
                        <a:pt x="518" y="26"/>
                      </a:lnTo>
                      <a:lnTo>
                        <a:pt x="523" y="26"/>
                      </a:lnTo>
                      <a:lnTo>
                        <a:pt x="528" y="26"/>
                      </a:lnTo>
                      <a:lnTo>
                        <a:pt x="533" y="26"/>
                      </a:lnTo>
                      <a:lnTo>
                        <a:pt x="539" y="28"/>
                      </a:lnTo>
                      <a:lnTo>
                        <a:pt x="544" y="28"/>
                      </a:lnTo>
                      <a:lnTo>
                        <a:pt x="549" y="30"/>
                      </a:lnTo>
                      <a:lnTo>
                        <a:pt x="554" y="30"/>
                      </a:lnTo>
                      <a:lnTo>
                        <a:pt x="559" y="31"/>
                      </a:lnTo>
                      <a:lnTo>
                        <a:pt x="564" y="33"/>
                      </a:lnTo>
                      <a:lnTo>
                        <a:pt x="569" y="33"/>
                      </a:lnTo>
                      <a:lnTo>
                        <a:pt x="574" y="35"/>
                      </a:lnTo>
                      <a:lnTo>
                        <a:pt x="579" y="36"/>
                      </a:lnTo>
                      <a:lnTo>
                        <a:pt x="584" y="38"/>
                      </a:lnTo>
                      <a:lnTo>
                        <a:pt x="589" y="38"/>
                      </a:lnTo>
                      <a:lnTo>
                        <a:pt x="594" y="40"/>
                      </a:lnTo>
                      <a:lnTo>
                        <a:pt x="598" y="41"/>
                      </a:lnTo>
                      <a:lnTo>
                        <a:pt x="598" y="40"/>
                      </a:lnTo>
                      <a:lnTo>
                        <a:pt x="598" y="35"/>
                      </a:lnTo>
                      <a:lnTo>
                        <a:pt x="598" y="31"/>
                      </a:lnTo>
                      <a:lnTo>
                        <a:pt x="598" y="30"/>
                      </a:lnTo>
                      <a:lnTo>
                        <a:pt x="596" y="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1" name="Freeform 98"/>
                <p:cNvSpPr>
                  <a:spLocks/>
                </p:cNvSpPr>
                <p:nvPr/>
              </p:nvSpPr>
              <p:spPr bwMode="auto">
                <a:xfrm>
                  <a:off x="7076920" y="3970519"/>
                  <a:ext cx="79739" cy="52569"/>
                </a:xfrm>
                <a:custGeom>
                  <a:avLst/>
                  <a:gdLst>
                    <a:gd name="T0" fmla="*/ 75 w 82"/>
                    <a:gd name="T1" fmla="*/ 18 h 50"/>
                    <a:gd name="T2" fmla="*/ 72 w 82"/>
                    <a:gd name="T3" fmla="*/ 16 h 50"/>
                    <a:gd name="T4" fmla="*/ 67 w 82"/>
                    <a:gd name="T5" fmla="*/ 15 h 50"/>
                    <a:gd name="T6" fmla="*/ 62 w 82"/>
                    <a:gd name="T7" fmla="*/ 13 h 50"/>
                    <a:gd name="T8" fmla="*/ 57 w 82"/>
                    <a:gd name="T9" fmla="*/ 13 h 50"/>
                    <a:gd name="T10" fmla="*/ 55 w 82"/>
                    <a:gd name="T11" fmla="*/ 8 h 50"/>
                    <a:gd name="T12" fmla="*/ 52 w 82"/>
                    <a:gd name="T13" fmla="*/ 6 h 50"/>
                    <a:gd name="T14" fmla="*/ 48 w 82"/>
                    <a:gd name="T15" fmla="*/ 3 h 50"/>
                    <a:gd name="T16" fmla="*/ 45 w 82"/>
                    <a:gd name="T17" fmla="*/ 1 h 50"/>
                    <a:gd name="T18" fmla="*/ 40 w 82"/>
                    <a:gd name="T19" fmla="*/ 0 h 50"/>
                    <a:gd name="T20" fmla="*/ 37 w 82"/>
                    <a:gd name="T21" fmla="*/ 0 h 50"/>
                    <a:gd name="T22" fmla="*/ 32 w 82"/>
                    <a:gd name="T23" fmla="*/ 1 h 50"/>
                    <a:gd name="T24" fmla="*/ 30 w 82"/>
                    <a:gd name="T25" fmla="*/ 5 h 50"/>
                    <a:gd name="T26" fmla="*/ 28 w 82"/>
                    <a:gd name="T27" fmla="*/ 8 h 50"/>
                    <a:gd name="T28" fmla="*/ 27 w 82"/>
                    <a:gd name="T29" fmla="*/ 11 h 50"/>
                    <a:gd name="T30" fmla="*/ 22 w 82"/>
                    <a:gd name="T31" fmla="*/ 11 h 50"/>
                    <a:gd name="T32" fmla="*/ 18 w 82"/>
                    <a:gd name="T33" fmla="*/ 13 h 50"/>
                    <a:gd name="T34" fmla="*/ 15 w 82"/>
                    <a:gd name="T35" fmla="*/ 13 h 50"/>
                    <a:gd name="T36" fmla="*/ 12 w 82"/>
                    <a:gd name="T37" fmla="*/ 15 h 50"/>
                    <a:gd name="T38" fmla="*/ 8 w 82"/>
                    <a:gd name="T39" fmla="*/ 16 h 50"/>
                    <a:gd name="T40" fmla="*/ 7 w 82"/>
                    <a:gd name="T41" fmla="*/ 18 h 50"/>
                    <a:gd name="T42" fmla="*/ 3 w 82"/>
                    <a:gd name="T43" fmla="*/ 20 h 50"/>
                    <a:gd name="T44" fmla="*/ 0 w 82"/>
                    <a:gd name="T45" fmla="*/ 21 h 50"/>
                    <a:gd name="T46" fmla="*/ 0 w 82"/>
                    <a:gd name="T47" fmla="*/ 21 h 50"/>
                    <a:gd name="T48" fmla="*/ 0 w 82"/>
                    <a:gd name="T49" fmla="*/ 23 h 50"/>
                    <a:gd name="T50" fmla="*/ 2 w 82"/>
                    <a:gd name="T51" fmla="*/ 26 h 50"/>
                    <a:gd name="T52" fmla="*/ 5 w 82"/>
                    <a:gd name="T53" fmla="*/ 28 h 50"/>
                    <a:gd name="T54" fmla="*/ 8 w 82"/>
                    <a:gd name="T55" fmla="*/ 30 h 50"/>
                    <a:gd name="T56" fmla="*/ 10 w 82"/>
                    <a:gd name="T57" fmla="*/ 31 h 50"/>
                    <a:gd name="T58" fmla="*/ 13 w 82"/>
                    <a:gd name="T59" fmla="*/ 33 h 50"/>
                    <a:gd name="T60" fmla="*/ 17 w 82"/>
                    <a:gd name="T61" fmla="*/ 33 h 50"/>
                    <a:gd name="T62" fmla="*/ 20 w 82"/>
                    <a:gd name="T63" fmla="*/ 35 h 50"/>
                    <a:gd name="T64" fmla="*/ 23 w 82"/>
                    <a:gd name="T65" fmla="*/ 36 h 50"/>
                    <a:gd name="T66" fmla="*/ 23 w 82"/>
                    <a:gd name="T67" fmla="*/ 40 h 50"/>
                    <a:gd name="T68" fmla="*/ 27 w 82"/>
                    <a:gd name="T69" fmla="*/ 43 h 50"/>
                    <a:gd name="T70" fmla="*/ 30 w 82"/>
                    <a:gd name="T71" fmla="*/ 46 h 50"/>
                    <a:gd name="T72" fmla="*/ 35 w 82"/>
                    <a:gd name="T73" fmla="*/ 50 h 50"/>
                    <a:gd name="T74" fmla="*/ 38 w 82"/>
                    <a:gd name="T75" fmla="*/ 50 h 50"/>
                    <a:gd name="T76" fmla="*/ 42 w 82"/>
                    <a:gd name="T77" fmla="*/ 50 h 50"/>
                    <a:gd name="T78" fmla="*/ 45 w 82"/>
                    <a:gd name="T79" fmla="*/ 48 h 50"/>
                    <a:gd name="T80" fmla="*/ 50 w 82"/>
                    <a:gd name="T81" fmla="*/ 45 h 50"/>
                    <a:gd name="T82" fmla="*/ 52 w 82"/>
                    <a:gd name="T83" fmla="*/ 41 h 50"/>
                    <a:gd name="T84" fmla="*/ 55 w 82"/>
                    <a:gd name="T85" fmla="*/ 41 h 50"/>
                    <a:gd name="T86" fmla="*/ 62 w 82"/>
                    <a:gd name="T87" fmla="*/ 43 h 50"/>
                    <a:gd name="T88" fmla="*/ 65 w 82"/>
                    <a:gd name="T89" fmla="*/ 43 h 50"/>
                    <a:gd name="T90" fmla="*/ 70 w 82"/>
                    <a:gd name="T91" fmla="*/ 41 h 50"/>
                    <a:gd name="T92" fmla="*/ 75 w 82"/>
                    <a:gd name="T93" fmla="*/ 40 h 50"/>
                    <a:gd name="T94" fmla="*/ 77 w 82"/>
                    <a:gd name="T95" fmla="*/ 36 h 50"/>
                    <a:gd name="T96" fmla="*/ 80 w 82"/>
                    <a:gd name="T97" fmla="*/ 31 h 50"/>
                    <a:gd name="T98" fmla="*/ 82 w 82"/>
                    <a:gd name="T99" fmla="*/ 26 h 50"/>
                    <a:gd name="T100" fmla="*/ 78 w 82"/>
                    <a:gd name="T101" fmla="*/ 21 h 50"/>
                    <a:gd name="T102" fmla="*/ 75 w 82"/>
                    <a:gd name="T103" fmla="*/ 18 h 50"/>
                    <a:gd name="T104" fmla="*/ 75 w 82"/>
                    <a:gd name="T105" fmla="*/ 18 h 5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2"/>
                    <a:gd name="T160" fmla="*/ 0 h 50"/>
                    <a:gd name="T161" fmla="*/ 82 w 82"/>
                    <a:gd name="T162" fmla="*/ 50 h 5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2" h="50">
                      <a:moveTo>
                        <a:pt x="75" y="18"/>
                      </a:moveTo>
                      <a:lnTo>
                        <a:pt x="72" y="16"/>
                      </a:lnTo>
                      <a:lnTo>
                        <a:pt x="67" y="15"/>
                      </a:lnTo>
                      <a:lnTo>
                        <a:pt x="62" y="13"/>
                      </a:lnTo>
                      <a:lnTo>
                        <a:pt x="57" y="13"/>
                      </a:lnTo>
                      <a:lnTo>
                        <a:pt x="55" y="8"/>
                      </a:lnTo>
                      <a:lnTo>
                        <a:pt x="52" y="6"/>
                      </a:lnTo>
                      <a:lnTo>
                        <a:pt x="48" y="3"/>
                      </a:lnTo>
                      <a:lnTo>
                        <a:pt x="45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2" y="1"/>
                      </a:lnTo>
                      <a:lnTo>
                        <a:pt x="30" y="5"/>
                      </a:lnTo>
                      <a:lnTo>
                        <a:pt x="28" y="8"/>
                      </a:lnTo>
                      <a:lnTo>
                        <a:pt x="27" y="11"/>
                      </a:lnTo>
                      <a:lnTo>
                        <a:pt x="22" y="11"/>
                      </a:lnTo>
                      <a:lnTo>
                        <a:pt x="18" y="13"/>
                      </a:lnTo>
                      <a:lnTo>
                        <a:pt x="15" y="13"/>
                      </a:lnTo>
                      <a:lnTo>
                        <a:pt x="12" y="15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3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5" y="28"/>
                      </a:lnTo>
                      <a:lnTo>
                        <a:pt x="8" y="30"/>
                      </a:lnTo>
                      <a:lnTo>
                        <a:pt x="10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0" y="35"/>
                      </a:lnTo>
                      <a:lnTo>
                        <a:pt x="23" y="36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0" y="46"/>
                      </a:lnTo>
                      <a:lnTo>
                        <a:pt x="35" y="50"/>
                      </a:lnTo>
                      <a:lnTo>
                        <a:pt x="38" y="50"/>
                      </a:lnTo>
                      <a:lnTo>
                        <a:pt x="42" y="50"/>
                      </a:lnTo>
                      <a:lnTo>
                        <a:pt x="45" y="48"/>
                      </a:lnTo>
                      <a:lnTo>
                        <a:pt x="50" y="45"/>
                      </a:lnTo>
                      <a:lnTo>
                        <a:pt x="52" y="41"/>
                      </a:lnTo>
                      <a:lnTo>
                        <a:pt x="55" y="41"/>
                      </a:lnTo>
                      <a:lnTo>
                        <a:pt x="62" y="43"/>
                      </a:lnTo>
                      <a:lnTo>
                        <a:pt x="65" y="43"/>
                      </a:lnTo>
                      <a:lnTo>
                        <a:pt x="70" y="41"/>
                      </a:lnTo>
                      <a:lnTo>
                        <a:pt x="75" y="40"/>
                      </a:lnTo>
                      <a:lnTo>
                        <a:pt x="77" y="36"/>
                      </a:lnTo>
                      <a:lnTo>
                        <a:pt x="80" y="31"/>
                      </a:lnTo>
                      <a:lnTo>
                        <a:pt x="82" y="26"/>
                      </a:lnTo>
                      <a:lnTo>
                        <a:pt x="78" y="21"/>
                      </a:lnTo>
                      <a:lnTo>
                        <a:pt x="75" y="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2" name="Freeform 99"/>
                <p:cNvSpPr>
                  <a:spLocks/>
                </p:cNvSpPr>
                <p:nvPr/>
              </p:nvSpPr>
              <p:spPr bwMode="auto">
                <a:xfrm>
                  <a:off x="7028298" y="3307104"/>
                  <a:ext cx="767247" cy="776963"/>
                </a:xfrm>
                <a:custGeom>
                  <a:avLst/>
                  <a:gdLst>
                    <a:gd name="T0" fmla="*/ 722 w 789"/>
                    <a:gd name="T1" fmla="*/ 45 h 739"/>
                    <a:gd name="T2" fmla="*/ 686 w 789"/>
                    <a:gd name="T3" fmla="*/ 105 h 739"/>
                    <a:gd name="T4" fmla="*/ 661 w 789"/>
                    <a:gd name="T5" fmla="*/ 168 h 739"/>
                    <a:gd name="T6" fmla="*/ 637 w 789"/>
                    <a:gd name="T7" fmla="*/ 228 h 739"/>
                    <a:gd name="T8" fmla="*/ 614 w 789"/>
                    <a:gd name="T9" fmla="*/ 288 h 739"/>
                    <a:gd name="T10" fmla="*/ 594 w 789"/>
                    <a:gd name="T11" fmla="*/ 350 h 739"/>
                    <a:gd name="T12" fmla="*/ 581 w 789"/>
                    <a:gd name="T13" fmla="*/ 413 h 739"/>
                    <a:gd name="T14" fmla="*/ 576 w 789"/>
                    <a:gd name="T15" fmla="*/ 466 h 739"/>
                    <a:gd name="T16" fmla="*/ 576 w 789"/>
                    <a:gd name="T17" fmla="*/ 519 h 739"/>
                    <a:gd name="T18" fmla="*/ 578 w 789"/>
                    <a:gd name="T19" fmla="*/ 563 h 739"/>
                    <a:gd name="T20" fmla="*/ 573 w 789"/>
                    <a:gd name="T21" fmla="*/ 624 h 739"/>
                    <a:gd name="T22" fmla="*/ 524 w 789"/>
                    <a:gd name="T23" fmla="*/ 661 h 739"/>
                    <a:gd name="T24" fmla="*/ 466 w 789"/>
                    <a:gd name="T25" fmla="*/ 667 h 739"/>
                    <a:gd name="T26" fmla="*/ 403 w 789"/>
                    <a:gd name="T27" fmla="*/ 671 h 739"/>
                    <a:gd name="T28" fmla="*/ 341 w 789"/>
                    <a:gd name="T29" fmla="*/ 674 h 739"/>
                    <a:gd name="T30" fmla="*/ 278 w 789"/>
                    <a:gd name="T31" fmla="*/ 676 h 739"/>
                    <a:gd name="T32" fmla="*/ 221 w 789"/>
                    <a:gd name="T33" fmla="*/ 671 h 739"/>
                    <a:gd name="T34" fmla="*/ 235 w 789"/>
                    <a:gd name="T35" fmla="*/ 607 h 739"/>
                    <a:gd name="T36" fmla="*/ 210 w 789"/>
                    <a:gd name="T37" fmla="*/ 612 h 739"/>
                    <a:gd name="T38" fmla="*/ 195 w 789"/>
                    <a:gd name="T39" fmla="*/ 666 h 739"/>
                    <a:gd name="T40" fmla="*/ 187 w 789"/>
                    <a:gd name="T41" fmla="*/ 716 h 739"/>
                    <a:gd name="T42" fmla="*/ 115 w 789"/>
                    <a:gd name="T43" fmla="*/ 702 h 739"/>
                    <a:gd name="T44" fmla="*/ 42 w 789"/>
                    <a:gd name="T45" fmla="*/ 691 h 739"/>
                    <a:gd name="T46" fmla="*/ 37 w 789"/>
                    <a:gd name="T47" fmla="*/ 634 h 739"/>
                    <a:gd name="T48" fmla="*/ 65 w 789"/>
                    <a:gd name="T49" fmla="*/ 576 h 739"/>
                    <a:gd name="T50" fmla="*/ 123 w 789"/>
                    <a:gd name="T51" fmla="*/ 568 h 739"/>
                    <a:gd name="T52" fmla="*/ 187 w 789"/>
                    <a:gd name="T53" fmla="*/ 576 h 739"/>
                    <a:gd name="T54" fmla="*/ 235 w 789"/>
                    <a:gd name="T55" fmla="*/ 571 h 739"/>
                    <a:gd name="T56" fmla="*/ 172 w 789"/>
                    <a:gd name="T57" fmla="*/ 538 h 739"/>
                    <a:gd name="T58" fmla="*/ 130 w 789"/>
                    <a:gd name="T59" fmla="*/ 529 h 739"/>
                    <a:gd name="T60" fmla="*/ 88 w 789"/>
                    <a:gd name="T61" fmla="*/ 528 h 739"/>
                    <a:gd name="T62" fmla="*/ 32 w 789"/>
                    <a:gd name="T63" fmla="*/ 561 h 739"/>
                    <a:gd name="T64" fmla="*/ 13 w 789"/>
                    <a:gd name="T65" fmla="*/ 607 h 739"/>
                    <a:gd name="T66" fmla="*/ 5 w 789"/>
                    <a:gd name="T67" fmla="*/ 652 h 739"/>
                    <a:gd name="T68" fmla="*/ 7 w 789"/>
                    <a:gd name="T69" fmla="*/ 707 h 739"/>
                    <a:gd name="T70" fmla="*/ 58 w 789"/>
                    <a:gd name="T71" fmla="*/ 719 h 739"/>
                    <a:gd name="T72" fmla="*/ 100 w 789"/>
                    <a:gd name="T73" fmla="*/ 724 h 739"/>
                    <a:gd name="T74" fmla="*/ 142 w 789"/>
                    <a:gd name="T75" fmla="*/ 729 h 739"/>
                    <a:gd name="T76" fmla="*/ 183 w 789"/>
                    <a:gd name="T77" fmla="*/ 734 h 739"/>
                    <a:gd name="T78" fmla="*/ 215 w 789"/>
                    <a:gd name="T79" fmla="*/ 701 h 739"/>
                    <a:gd name="T80" fmla="*/ 266 w 789"/>
                    <a:gd name="T81" fmla="*/ 697 h 739"/>
                    <a:gd name="T82" fmla="*/ 328 w 789"/>
                    <a:gd name="T83" fmla="*/ 706 h 739"/>
                    <a:gd name="T84" fmla="*/ 390 w 789"/>
                    <a:gd name="T85" fmla="*/ 706 h 739"/>
                    <a:gd name="T86" fmla="*/ 454 w 789"/>
                    <a:gd name="T87" fmla="*/ 701 h 739"/>
                    <a:gd name="T88" fmla="*/ 518 w 789"/>
                    <a:gd name="T89" fmla="*/ 696 h 739"/>
                    <a:gd name="T90" fmla="*/ 573 w 789"/>
                    <a:gd name="T91" fmla="*/ 684 h 739"/>
                    <a:gd name="T92" fmla="*/ 611 w 789"/>
                    <a:gd name="T93" fmla="*/ 647 h 739"/>
                    <a:gd name="T94" fmla="*/ 609 w 789"/>
                    <a:gd name="T95" fmla="*/ 594 h 739"/>
                    <a:gd name="T96" fmla="*/ 601 w 789"/>
                    <a:gd name="T97" fmla="*/ 536 h 739"/>
                    <a:gd name="T98" fmla="*/ 598 w 789"/>
                    <a:gd name="T99" fmla="*/ 489 h 739"/>
                    <a:gd name="T100" fmla="*/ 601 w 789"/>
                    <a:gd name="T101" fmla="*/ 439 h 739"/>
                    <a:gd name="T102" fmla="*/ 609 w 789"/>
                    <a:gd name="T103" fmla="*/ 388 h 739"/>
                    <a:gd name="T104" fmla="*/ 623 w 789"/>
                    <a:gd name="T105" fmla="*/ 340 h 739"/>
                    <a:gd name="T106" fmla="*/ 639 w 789"/>
                    <a:gd name="T107" fmla="*/ 290 h 739"/>
                    <a:gd name="T108" fmla="*/ 666 w 789"/>
                    <a:gd name="T109" fmla="*/ 228 h 739"/>
                    <a:gd name="T110" fmla="*/ 691 w 789"/>
                    <a:gd name="T111" fmla="*/ 168 h 739"/>
                    <a:gd name="T112" fmla="*/ 712 w 789"/>
                    <a:gd name="T113" fmla="*/ 118 h 739"/>
                    <a:gd name="T114" fmla="*/ 734 w 789"/>
                    <a:gd name="T115" fmla="*/ 77 h 739"/>
                    <a:gd name="T116" fmla="*/ 774 w 789"/>
                    <a:gd name="T117" fmla="*/ 38 h 739"/>
                    <a:gd name="T118" fmla="*/ 772 w 789"/>
                    <a:gd name="T119" fmla="*/ 2 h 73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9"/>
                    <a:gd name="T181" fmla="*/ 0 h 739"/>
                    <a:gd name="T182" fmla="*/ 789 w 789"/>
                    <a:gd name="T183" fmla="*/ 739 h 73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9" h="739">
                      <a:moveTo>
                        <a:pt x="772" y="2"/>
                      </a:moveTo>
                      <a:lnTo>
                        <a:pt x="767" y="5"/>
                      </a:lnTo>
                      <a:lnTo>
                        <a:pt x="762" y="8"/>
                      </a:lnTo>
                      <a:lnTo>
                        <a:pt x="757" y="12"/>
                      </a:lnTo>
                      <a:lnTo>
                        <a:pt x="754" y="15"/>
                      </a:lnTo>
                      <a:lnTo>
                        <a:pt x="749" y="18"/>
                      </a:lnTo>
                      <a:lnTo>
                        <a:pt x="746" y="22"/>
                      </a:lnTo>
                      <a:lnTo>
                        <a:pt x="742" y="25"/>
                      </a:lnTo>
                      <a:lnTo>
                        <a:pt x="739" y="28"/>
                      </a:lnTo>
                      <a:lnTo>
                        <a:pt x="734" y="32"/>
                      </a:lnTo>
                      <a:lnTo>
                        <a:pt x="731" y="35"/>
                      </a:lnTo>
                      <a:lnTo>
                        <a:pt x="727" y="38"/>
                      </a:lnTo>
                      <a:lnTo>
                        <a:pt x="724" y="42"/>
                      </a:lnTo>
                      <a:lnTo>
                        <a:pt x="722" y="45"/>
                      </a:lnTo>
                      <a:lnTo>
                        <a:pt x="719" y="50"/>
                      </a:lnTo>
                      <a:lnTo>
                        <a:pt x="716" y="53"/>
                      </a:lnTo>
                      <a:lnTo>
                        <a:pt x="712" y="58"/>
                      </a:lnTo>
                      <a:lnTo>
                        <a:pt x="711" y="60"/>
                      </a:lnTo>
                      <a:lnTo>
                        <a:pt x="707" y="65"/>
                      </a:lnTo>
                      <a:lnTo>
                        <a:pt x="704" y="68"/>
                      </a:lnTo>
                      <a:lnTo>
                        <a:pt x="702" y="73"/>
                      </a:lnTo>
                      <a:lnTo>
                        <a:pt x="699" y="77"/>
                      </a:lnTo>
                      <a:lnTo>
                        <a:pt x="697" y="82"/>
                      </a:lnTo>
                      <a:lnTo>
                        <a:pt x="694" y="87"/>
                      </a:lnTo>
                      <a:lnTo>
                        <a:pt x="692" y="92"/>
                      </a:lnTo>
                      <a:lnTo>
                        <a:pt x="691" y="95"/>
                      </a:lnTo>
                      <a:lnTo>
                        <a:pt x="689" y="100"/>
                      </a:lnTo>
                      <a:lnTo>
                        <a:pt x="686" y="105"/>
                      </a:lnTo>
                      <a:lnTo>
                        <a:pt x="684" y="110"/>
                      </a:lnTo>
                      <a:lnTo>
                        <a:pt x="682" y="115"/>
                      </a:lnTo>
                      <a:lnTo>
                        <a:pt x="679" y="118"/>
                      </a:lnTo>
                      <a:lnTo>
                        <a:pt x="677" y="125"/>
                      </a:lnTo>
                      <a:lnTo>
                        <a:pt x="676" y="130"/>
                      </a:lnTo>
                      <a:lnTo>
                        <a:pt x="674" y="133"/>
                      </a:lnTo>
                      <a:lnTo>
                        <a:pt x="672" y="138"/>
                      </a:lnTo>
                      <a:lnTo>
                        <a:pt x="671" y="142"/>
                      </a:lnTo>
                      <a:lnTo>
                        <a:pt x="669" y="147"/>
                      </a:lnTo>
                      <a:lnTo>
                        <a:pt x="667" y="150"/>
                      </a:lnTo>
                      <a:lnTo>
                        <a:pt x="666" y="155"/>
                      </a:lnTo>
                      <a:lnTo>
                        <a:pt x="664" y="160"/>
                      </a:lnTo>
                      <a:lnTo>
                        <a:pt x="662" y="163"/>
                      </a:lnTo>
                      <a:lnTo>
                        <a:pt x="661" y="168"/>
                      </a:lnTo>
                      <a:lnTo>
                        <a:pt x="659" y="173"/>
                      </a:lnTo>
                      <a:lnTo>
                        <a:pt x="657" y="176"/>
                      </a:lnTo>
                      <a:lnTo>
                        <a:pt x="656" y="181"/>
                      </a:lnTo>
                      <a:lnTo>
                        <a:pt x="654" y="185"/>
                      </a:lnTo>
                      <a:lnTo>
                        <a:pt x="652" y="190"/>
                      </a:lnTo>
                      <a:lnTo>
                        <a:pt x="651" y="193"/>
                      </a:lnTo>
                      <a:lnTo>
                        <a:pt x="649" y="198"/>
                      </a:lnTo>
                      <a:lnTo>
                        <a:pt x="647" y="201"/>
                      </a:lnTo>
                      <a:lnTo>
                        <a:pt x="646" y="206"/>
                      </a:lnTo>
                      <a:lnTo>
                        <a:pt x="644" y="210"/>
                      </a:lnTo>
                      <a:lnTo>
                        <a:pt x="642" y="215"/>
                      </a:lnTo>
                      <a:lnTo>
                        <a:pt x="641" y="220"/>
                      </a:lnTo>
                      <a:lnTo>
                        <a:pt x="639" y="223"/>
                      </a:lnTo>
                      <a:lnTo>
                        <a:pt x="637" y="228"/>
                      </a:lnTo>
                      <a:lnTo>
                        <a:pt x="636" y="233"/>
                      </a:lnTo>
                      <a:lnTo>
                        <a:pt x="634" y="236"/>
                      </a:lnTo>
                      <a:lnTo>
                        <a:pt x="633" y="241"/>
                      </a:lnTo>
                      <a:lnTo>
                        <a:pt x="631" y="245"/>
                      </a:lnTo>
                      <a:lnTo>
                        <a:pt x="629" y="250"/>
                      </a:lnTo>
                      <a:lnTo>
                        <a:pt x="628" y="255"/>
                      </a:lnTo>
                      <a:lnTo>
                        <a:pt x="626" y="258"/>
                      </a:lnTo>
                      <a:lnTo>
                        <a:pt x="624" y="263"/>
                      </a:lnTo>
                      <a:lnTo>
                        <a:pt x="623" y="266"/>
                      </a:lnTo>
                      <a:lnTo>
                        <a:pt x="621" y="271"/>
                      </a:lnTo>
                      <a:lnTo>
                        <a:pt x="619" y="275"/>
                      </a:lnTo>
                      <a:lnTo>
                        <a:pt x="618" y="280"/>
                      </a:lnTo>
                      <a:lnTo>
                        <a:pt x="616" y="285"/>
                      </a:lnTo>
                      <a:lnTo>
                        <a:pt x="614" y="288"/>
                      </a:lnTo>
                      <a:lnTo>
                        <a:pt x="613" y="291"/>
                      </a:lnTo>
                      <a:lnTo>
                        <a:pt x="611" y="296"/>
                      </a:lnTo>
                      <a:lnTo>
                        <a:pt x="611" y="301"/>
                      </a:lnTo>
                      <a:lnTo>
                        <a:pt x="609" y="305"/>
                      </a:lnTo>
                      <a:lnTo>
                        <a:pt x="608" y="310"/>
                      </a:lnTo>
                      <a:lnTo>
                        <a:pt x="606" y="315"/>
                      </a:lnTo>
                      <a:lnTo>
                        <a:pt x="604" y="318"/>
                      </a:lnTo>
                      <a:lnTo>
                        <a:pt x="603" y="323"/>
                      </a:lnTo>
                      <a:lnTo>
                        <a:pt x="601" y="326"/>
                      </a:lnTo>
                      <a:lnTo>
                        <a:pt x="599" y="331"/>
                      </a:lnTo>
                      <a:lnTo>
                        <a:pt x="599" y="336"/>
                      </a:lnTo>
                      <a:lnTo>
                        <a:pt x="598" y="341"/>
                      </a:lnTo>
                      <a:lnTo>
                        <a:pt x="596" y="345"/>
                      </a:lnTo>
                      <a:lnTo>
                        <a:pt x="594" y="350"/>
                      </a:lnTo>
                      <a:lnTo>
                        <a:pt x="594" y="355"/>
                      </a:lnTo>
                      <a:lnTo>
                        <a:pt x="593" y="358"/>
                      </a:lnTo>
                      <a:lnTo>
                        <a:pt x="591" y="363"/>
                      </a:lnTo>
                      <a:lnTo>
                        <a:pt x="589" y="368"/>
                      </a:lnTo>
                      <a:lnTo>
                        <a:pt x="589" y="373"/>
                      </a:lnTo>
                      <a:lnTo>
                        <a:pt x="588" y="376"/>
                      </a:lnTo>
                      <a:lnTo>
                        <a:pt x="588" y="381"/>
                      </a:lnTo>
                      <a:lnTo>
                        <a:pt x="586" y="386"/>
                      </a:lnTo>
                      <a:lnTo>
                        <a:pt x="586" y="391"/>
                      </a:lnTo>
                      <a:lnTo>
                        <a:pt x="584" y="394"/>
                      </a:lnTo>
                      <a:lnTo>
                        <a:pt x="584" y="399"/>
                      </a:lnTo>
                      <a:lnTo>
                        <a:pt x="583" y="404"/>
                      </a:lnTo>
                      <a:lnTo>
                        <a:pt x="583" y="409"/>
                      </a:lnTo>
                      <a:lnTo>
                        <a:pt x="581" y="413"/>
                      </a:lnTo>
                      <a:lnTo>
                        <a:pt x="581" y="416"/>
                      </a:lnTo>
                      <a:lnTo>
                        <a:pt x="579" y="419"/>
                      </a:lnTo>
                      <a:lnTo>
                        <a:pt x="579" y="424"/>
                      </a:lnTo>
                      <a:lnTo>
                        <a:pt x="579" y="428"/>
                      </a:lnTo>
                      <a:lnTo>
                        <a:pt x="578" y="431"/>
                      </a:lnTo>
                      <a:lnTo>
                        <a:pt x="578" y="434"/>
                      </a:lnTo>
                      <a:lnTo>
                        <a:pt x="578" y="439"/>
                      </a:lnTo>
                      <a:lnTo>
                        <a:pt x="578" y="443"/>
                      </a:lnTo>
                      <a:lnTo>
                        <a:pt x="576" y="446"/>
                      </a:lnTo>
                      <a:lnTo>
                        <a:pt x="576" y="449"/>
                      </a:lnTo>
                      <a:lnTo>
                        <a:pt x="576" y="454"/>
                      </a:lnTo>
                      <a:lnTo>
                        <a:pt x="576" y="458"/>
                      </a:lnTo>
                      <a:lnTo>
                        <a:pt x="576" y="463"/>
                      </a:lnTo>
                      <a:lnTo>
                        <a:pt x="576" y="466"/>
                      </a:lnTo>
                      <a:lnTo>
                        <a:pt x="576" y="469"/>
                      </a:lnTo>
                      <a:lnTo>
                        <a:pt x="576" y="473"/>
                      </a:lnTo>
                      <a:lnTo>
                        <a:pt x="576" y="478"/>
                      </a:lnTo>
                      <a:lnTo>
                        <a:pt x="576" y="481"/>
                      </a:lnTo>
                      <a:lnTo>
                        <a:pt x="576" y="484"/>
                      </a:lnTo>
                      <a:lnTo>
                        <a:pt x="576" y="488"/>
                      </a:lnTo>
                      <a:lnTo>
                        <a:pt x="576" y="493"/>
                      </a:lnTo>
                      <a:lnTo>
                        <a:pt x="576" y="496"/>
                      </a:lnTo>
                      <a:lnTo>
                        <a:pt x="576" y="499"/>
                      </a:lnTo>
                      <a:lnTo>
                        <a:pt x="576" y="503"/>
                      </a:lnTo>
                      <a:lnTo>
                        <a:pt x="576" y="508"/>
                      </a:lnTo>
                      <a:lnTo>
                        <a:pt x="576" y="511"/>
                      </a:lnTo>
                      <a:lnTo>
                        <a:pt x="576" y="514"/>
                      </a:lnTo>
                      <a:lnTo>
                        <a:pt x="576" y="519"/>
                      </a:lnTo>
                      <a:lnTo>
                        <a:pt x="576" y="523"/>
                      </a:lnTo>
                      <a:lnTo>
                        <a:pt x="576" y="526"/>
                      </a:lnTo>
                      <a:lnTo>
                        <a:pt x="576" y="531"/>
                      </a:lnTo>
                      <a:lnTo>
                        <a:pt x="576" y="533"/>
                      </a:lnTo>
                      <a:lnTo>
                        <a:pt x="576" y="536"/>
                      </a:lnTo>
                      <a:lnTo>
                        <a:pt x="576" y="539"/>
                      </a:lnTo>
                      <a:lnTo>
                        <a:pt x="576" y="543"/>
                      </a:lnTo>
                      <a:lnTo>
                        <a:pt x="576" y="544"/>
                      </a:lnTo>
                      <a:lnTo>
                        <a:pt x="576" y="548"/>
                      </a:lnTo>
                      <a:lnTo>
                        <a:pt x="576" y="551"/>
                      </a:lnTo>
                      <a:lnTo>
                        <a:pt x="578" y="554"/>
                      </a:lnTo>
                      <a:lnTo>
                        <a:pt x="578" y="556"/>
                      </a:lnTo>
                      <a:lnTo>
                        <a:pt x="578" y="559"/>
                      </a:lnTo>
                      <a:lnTo>
                        <a:pt x="578" y="563"/>
                      </a:lnTo>
                      <a:lnTo>
                        <a:pt x="578" y="566"/>
                      </a:lnTo>
                      <a:lnTo>
                        <a:pt x="578" y="568"/>
                      </a:lnTo>
                      <a:lnTo>
                        <a:pt x="578" y="571"/>
                      </a:lnTo>
                      <a:lnTo>
                        <a:pt x="578" y="574"/>
                      </a:lnTo>
                      <a:lnTo>
                        <a:pt x="578" y="578"/>
                      </a:lnTo>
                      <a:lnTo>
                        <a:pt x="578" y="583"/>
                      </a:lnTo>
                      <a:lnTo>
                        <a:pt x="578" y="589"/>
                      </a:lnTo>
                      <a:lnTo>
                        <a:pt x="578" y="594"/>
                      </a:lnTo>
                      <a:lnTo>
                        <a:pt x="578" y="599"/>
                      </a:lnTo>
                      <a:lnTo>
                        <a:pt x="576" y="604"/>
                      </a:lnTo>
                      <a:lnTo>
                        <a:pt x="576" y="609"/>
                      </a:lnTo>
                      <a:lnTo>
                        <a:pt x="576" y="614"/>
                      </a:lnTo>
                      <a:lnTo>
                        <a:pt x="574" y="619"/>
                      </a:lnTo>
                      <a:lnTo>
                        <a:pt x="573" y="624"/>
                      </a:lnTo>
                      <a:lnTo>
                        <a:pt x="571" y="627"/>
                      </a:lnTo>
                      <a:lnTo>
                        <a:pt x="569" y="631"/>
                      </a:lnTo>
                      <a:lnTo>
                        <a:pt x="566" y="636"/>
                      </a:lnTo>
                      <a:lnTo>
                        <a:pt x="564" y="639"/>
                      </a:lnTo>
                      <a:lnTo>
                        <a:pt x="561" y="642"/>
                      </a:lnTo>
                      <a:lnTo>
                        <a:pt x="558" y="646"/>
                      </a:lnTo>
                      <a:lnTo>
                        <a:pt x="554" y="649"/>
                      </a:lnTo>
                      <a:lnTo>
                        <a:pt x="549" y="651"/>
                      </a:lnTo>
                      <a:lnTo>
                        <a:pt x="544" y="654"/>
                      </a:lnTo>
                      <a:lnTo>
                        <a:pt x="539" y="656"/>
                      </a:lnTo>
                      <a:lnTo>
                        <a:pt x="534" y="659"/>
                      </a:lnTo>
                      <a:lnTo>
                        <a:pt x="531" y="659"/>
                      </a:lnTo>
                      <a:lnTo>
                        <a:pt x="528" y="661"/>
                      </a:lnTo>
                      <a:lnTo>
                        <a:pt x="524" y="661"/>
                      </a:lnTo>
                      <a:lnTo>
                        <a:pt x="521" y="662"/>
                      </a:lnTo>
                      <a:lnTo>
                        <a:pt x="518" y="662"/>
                      </a:lnTo>
                      <a:lnTo>
                        <a:pt x="514" y="662"/>
                      </a:lnTo>
                      <a:lnTo>
                        <a:pt x="511" y="662"/>
                      </a:lnTo>
                      <a:lnTo>
                        <a:pt x="508" y="664"/>
                      </a:lnTo>
                      <a:lnTo>
                        <a:pt x="503" y="664"/>
                      </a:lnTo>
                      <a:lnTo>
                        <a:pt x="498" y="664"/>
                      </a:lnTo>
                      <a:lnTo>
                        <a:pt x="493" y="664"/>
                      </a:lnTo>
                      <a:lnTo>
                        <a:pt x="489" y="666"/>
                      </a:lnTo>
                      <a:lnTo>
                        <a:pt x="484" y="666"/>
                      </a:lnTo>
                      <a:lnTo>
                        <a:pt x="479" y="666"/>
                      </a:lnTo>
                      <a:lnTo>
                        <a:pt x="476" y="666"/>
                      </a:lnTo>
                      <a:lnTo>
                        <a:pt x="471" y="667"/>
                      </a:lnTo>
                      <a:lnTo>
                        <a:pt x="466" y="667"/>
                      </a:lnTo>
                      <a:lnTo>
                        <a:pt x="461" y="667"/>
                      </a:lnTo>
                      <a:lnTo>
                        <a:pt x="456" y="667"/>
                      </a:lnTo>
                      <a:lnTo>
                        <a:pt x="453" y="669"/>
                      </a:lnTo>
                      <a:lnTo>
                        <a:pt x="448" y="669"/>
                      </a:lnTo>
                      <a:lnTo>
                        <a:pt x="443" y="669"/>
                      </a:lnTo>
                      <a:lnTo>
                        <a:pt x="439" y="669"/>
                      </a:lnTo>
                      <a:lnTo>
                        <a:pt x="434" y="671"/>
                      </a:lnTo>
                      <a:lnTo>
                        <a:pt x="429" y="671"/>
                      </a:lnTo>
                      <a:lnTo>
                        <a:pt x="424" y="671"/>
                      </a:lnTo>
                      <a:lnTo>
                        <a:pt x="421" y="671"/>
                      </a:lnTo>
                      <a:lnTo>
                        <a:pt x="416" y="671"/>
                      </a:lnTo>
                      <a:lnTo>
                        <a:pt x="411" y="671"/>
                      </a:lnTo>
                      <a:lnTo>
                        <a:pt x="408" y="671"/>
                      </a:lnTo>
                      <a:lnTo>
                        <a:pt x="403" y="671"/>
                      </a:lnTo>
                      <a:lnTo>
                        <a:pt x="398" y="672"/>
                      </a:lnTo>
                      <a:lnTo>
                        <a:pt x="395" y="672"/>
                      </a:lnTo>
                      <a:lnTo>
                        <a:pt x="390" y="672"/>
                      </a:lnTo>
                      <a:lnTo>
                        <a:pt x="385" y="672"/>
                      </a:lnTo>
                      <a:lnTo>
                        <a:pt x="381" y="672"/>
                      </a:lnTo>
                      <a:lnTo>
                        <a:pt x="376" y="672"/>
                      </a:lnTo>
                      <a:lnTo>
                        <a:pt x="371" y="672"/>
                      </a:lnTo>
                      <a:lnTo>
                        <a:pt x="368" y="674"/>
                      </a:lnTo>
                      <a:lnTo>
                        <a:pt x="363" y="674"/>
                      </a:lnTo>
                      <a:lnTo>
                        <a:pt x="358" y="674"/>
                      </a:lnTo>
                      <a:lnTo>
                        <a:pt x="353" y="674"/>
                      </a:lnTo>
                      <a:lnTo>
                        <a:pt x="350" y="674"/>
                      </a:lnTo>
                      <a:lnTo>
                        <a:pt x="345" y="674"/>
                      </a:lnTo>
                      <a:lnTo>
                        <a:pt x="341" y="674"/>
                      </a:lnTo>
                      <a:lnTo>
                        <a:pt x="336" y="674"/>
                      </a:lnTo>
                      <a:lnTo>
                        <a:pt x="331" y="674"/>
                      </a:lnTo>
                      <a:lnTo>
                        <a:pt x="328" y="676"/>
                      </a:lnTo>
                      <a:lnTo>
                        <a:pt x="323" y="676"/>
                      </a:lnTo>
                      <a:lnTo>
                        <a:pt x="318" y="676"/>
                      </a:lnTo>
                      <a:lnTo>
                        <a:pt x="313" y="676"/>
                      </a:lnTo>
                      <a:lnTo>
                        <a:pt x="310" y="676"/>
                      </a:lnTo>
                      <a:lnTo>
                        <a:pt x="305" y="676"/>
                      </a:lnTo>
                      <a:lnTo>
                        <a:pt x="300" y="676"/>
                      </a:lnTo>
                      <a:lnTo>
                        <a:pt x="295" y="676"/>
                      </a:lnTo>
                      <a:lnTo>
                        <a:pt x="291" y="676"/>
                      </a:lnTo>
                      <a:lnTo>
                        <a:pt x="286" y="676"/>
                      </a:lnTo>
                      <a:lnTo>
                        <a:pt x="281" y="676"/>
                      </a:lnTo>
                      <a:lnTo>
                        <a:pt x="278" y="676"/>
                      </a:lnTo>
                      <a:lnTo>
                        <a:pt x="273" y="676"/>
                      </a:lnTo>
                      <a:lnTo>
                        <a:pt x="268" y="676"/>
                      </a:lnTo>
                      <a:lnTo>
                        <a:pt x="263" y="676"/>
                      </a:lnTo>
                      <a:lnTo>
                        <a:pt x="260" y="676"/>
                      </a:lnTo>
                      <a:lnTo>
                        <a:pt x="255" y="676"/>
                      </a:lnTo>
                      <a:lnTo>
                        <a:pt x="251" y="676"/>
                      </a:lnTo>
                      <a:lnTo>
                        <a:pt x="246" y="676"/>
                      </a:lnTo>
                      <a:lnTo>
                        <a:pt x="241" y="676"/>
                      </a:lnTo>
                      <a:lnTo>
                        <a:pt x="238" y="676"/>
                      </a:lnTo>
                      <a:lnTo>
                        <a:pt x="233" y="676"/>
                      </a:lnTo>
                      <a:lnTo>
                        <a:pt x="228" y="676"/>
                      </a:lnTo>
                      <a:lnTo>
                        <a:pt x="225" y="676"/>
                      </a:lnTo>
                      <a:lnTo>
                        <a:pt x="220" y="676"/>
                      </a:lnTo>
                      <a:lnTo>
                        <a:pt x="221" y="671"/>
                      </a:lnTo>
                      <a:lnTo>
                        <a:pt x="221" y="667"/>
                      </a:lnTo>
                      <a:lnTo>
                        <a:pt x="223" y="662"/>
                      </a:lnTo>
                      <a:lnTo>
                        <a:pt x="225" y="657"/>
                      </a:lnTo>
                      <a:lnTo>
                        <a:pt x="225" y="652"/>
                      </a:lnTo>
                      <a:lnTo>
                        <a:pt x="226" y="649"/>
                      </a:lnTo>
                      <a:lnTo>
                        <a:pt x="228" y="644"/>
                      </a:lnTo>
                      <a:lnTo>
                        <a:pt x="228" y="639"/>
                      </a:lnTo>
                      <a:lnTo>
                        <a:pt x="228" y="636"/>
                      </a:lnTo>
                      <a:lnTo>
                        <a:pt x="230" y="631"/>
                      </a:lnTo>
                      <a:lnTo>
                        <a:pt x="230" y="626"/>
                      </a:lnTo>
                      <a:lnTo>
                        <a:pt x="231" y="621"/>
                      </a:lnTo>
                      <a:lnTo>
                        <a:pt x="231" y="616"/>
                      </a:lnTo>
                      <a:lnTo>
                        <a:pt x="233" y="612"/>
                      </a:lnTo>
                      <a:lnTo>
                        <a:pt x="235" y="607"/>
                      </a:lnTo>
                      <a:lnTo>
                        <a:pt x="235" y="602"/>
                      </a:lnTo>
                      <a:lnTo>
                        <a:pt x="235" y="601"/>
                      </a:lnTo>
                      <a:lnTo>
                        <a:pt x="233" y="597"/>
                      </a:lnTo>
                      <a:lnTo>
                        <a:pt x="231" y="594"/>
                      </a:lnTo>
                      <a:lnTo>
                        <a:pt x="230" y="592"/>
                      </a:lnTo>
                      <a:lnTo>
                        <a:pt x="228" y="592"/>
                      </a:lnTo>
                      <a:lnTo>
                        <a:pt x="225" y="592"/>
                      </a:lnTo>
                      <a:lnTo>
                        <a:pt x="221" y="592"/>
                      </a:lnTo>
                      <a:lnTo>
                        <a:pt x="220" y="596"/>
                      </a:lnTo>
                      <a:lnTo>
                        <a:pt x="216" y="599"/>
                      </a:lnTo>
                      <a:lnTo>
                        <a:pt x="215" y="602"/>
                      </a:lnTo>
                      <a:lnTo>
                        <a:pt x="213" y="606"/>
                      </a:lnTo>
                      <a:lnTo>
                        <a:pt x="211" y="609"/>
                      </a:lnTo>
                      <a:lnTo>
                        <a:pt x="210" y="612"/>
                      </a:lnTo>
                      <a:lnTo>
                        <a:pt x="208" y="616"/>
                      </a:lnTo>
                      <a:lnTo>
                        <a:pt x="206" y="621"/>
                      </a:lnTo>
                      <a:lnTo>
                        <a:pt x="205" y="624"/>
                      </a:lnTo>
                      <a:lnTo>
                        <a:pt x="205" y="627"/>
                      </a:lnTo>
                      <a:lnTo>
                        <a:pt x="203" y="631"/>
                      </a:lnTo>
                      <a:lnTo>
                        <a:pt x="201" y="634"/>
                      </a:lnTo>
                      <a:lnTo>
                        <a:pt x="201" y="637"/>
                      </a:lnTo>
                      <a:lnTo>
                        <a:pt x="200" y="642"/>
                      </a:lnTo>
                      <a:lnTo>
                        <a:pt x="200" y="646"/>
                      </a:lnTo>
                      <a:lnTo>
                        <a:pt x="198" y="649"/>
                      </a:lnTo>
                      <a:lnTo>
                        <a:pt x="198" y="654"/>
                      </a:lnTo>
                      <a:lnTo>
                        <a:pt x="196" y="657"/>
                      </a:lnTo>
                      <a:lnTo>
                        <a:pt x="196" y="661"/>
                      </a:lnTo>
                      <a:lnTo>
                        <a:pt x="195" y="666"/>
                      </a:lnTo>
                      <a:lnTo>
                        <a:pt x="195" y="669"/>
                      </a:lnTo>
                      <a:lnTo>
                        <a:pt x="195" y="672"/>
                      </a:lnTo>
                      <a:lnTo>
                        <a:pt x="195" y="677"/>
                      </a:lnTo>
                      <a:lnTo>
                        <a:pt x="193" y="681"/>
                      </a:lnTo>
                      <a:lnTo>
                        <a:pt x="193" y="686"/>
                      </a:lnTo>
                      <a:lnTo>
                        <a:pt x="193" y="689"/>
                      </a:lnTo>
                      <a:lnTo>
                        <a:pt x="193" y="694"/>
                      </a:lnTo>
                      <a:lnTo>
                        <a:pt x="191" y="697"/>
                      </a:lnTo>
                      <a:lnTo>
                        <a:pt x="191" y="701"/>
                      </a:lnTo>
                      <a:lnTo>
                        <a:pt x="191" y="704"/>
                      </a:lnTo>
                      <a:lnTo>
                        <a:pt x="191" y="709"/>
                      </a:lnTo>
                      <a:lnTo>
                        <a:pt x="191" y="712"/>
                      </a:lnTo>
                      <a:lnTo>
                        <a:pt x="191" y="717"/>
                      </a:lnTo>
                      <a:lnTo>
                        <a:pt x="187" y="716"/>
                      </a:lnTo>
                      <a:lnTo>
                        <a:pt x="182" y="714"/>
                      </a:lnTo>
                      <a:lnTo>
                        <a:pt x="177" y="712"/>
                      </a:lnTo>
                      <a:lnTo>
                        <a:pt x="172" y="712"/>
                      </a:lnTo>
                      <a:lnTo>
                        <a:pt x="167" y="711"/>
                      </a:lnTo>
                      <a:lnTo>
                        <a:pt x="162" y="711"/>
                      </a:lnTo>
                      <a:lnTo>
                        <a:pt x="155" y="709"/>
                      </a:lnTo>
                      <a:lnTo>
                        <a:pt x="150" y="709"/>
                      </a:lnTo>
                      <a:lnTo>
                        <a:pt x="145" y="707"/>
                      </a:lnTo>
                      <a:lnTo>
                        <a:pt x="140" y="707"/>
                      </a:lnTo>
                      <a:lnTo>
                        <a:pt x="135" y="706"/>
                      </a:lnTo>
                      <a:lnTo>
                        <a:pt x="130" y="706"/>
                      </a:lnTo>
                      <a:lnTo>
                        <a:pt x="125" y="704"/>
                      </a:lnTo>
                      <a:lnTo>
                        <a:pt x="120" y="704"/>
                      </a:lnTo>
                      <a:lnTo>
                        <a:pt x="115" y="702"/>
                      </a:lnTo>
                      <a:lnTo>
                        <a:pt x="110" y="702"/>
                      </a:lnTo>
                      <a:lnTo>
                        <a:pt x="103" y="702"/>
                      </a:lnTo>
                      <a:lnTo>
                        <a:pt x="98" y="701"/>
                      </a:lnTo>
                      <a:lnTo>
                        <a:pt x="93" y="699"/>
                      </a:lnTo>
                      <a:lnTo>
                        <a:pt x="88" y="699"/>
                      </a:lnTo>
                      <a:lnTo>
                        <a:pt x="83" y="697"/>
                      </a:lnTo>
                      <a:lnTo>
                        <a:pt x="78" y="697"/>
                      </a:lnTo>
                      <a:lnTo>
                        <a:pt x="72" y="696"/>
                      </a:lnTo>
                      <a:lnTo>
                        <a:pt x="68" y="696"/>
                      </a:lnTo>
                      <a:lnTo>
                        <a:pt x="62" y="694"/>
                      </a:lnTo>
                      <a:lnTo>
                        <a:pt x="57" y="694"/>
                      </a:lnTo>
                      <a:lnTo>
                        <a:pt x="52" y="692"/>
                      </a:lnTo>
                      <a:lnTo>
                        <a:pt x="47" y="692"/>
                      </a:lnTo>
                      <a:lnTo>
                        <a:pt x="42" y="691"/>
                      </a:lnTo>
                      <a:lnTo>
                        <a:pt x="37" y="689"/>
                      </a:lnTo>
                      <a:lnTo>
                        <a:pt x="32" y="689"/>
                      </a:lnTo>
                      <a:lnTo>
                        <a:pt x="27" y="687"/>
                      </a:lnTo>
                      <a:lnTo>
                        <a:pt x="27" y="682"/>
                      </a:lnTo>
                      <a:lnTo>
                        <a:pt x="28" y="679"/>
                      </a:lnTo>
                      <a:lnTo>
                        <a:pt x="28" y="674"/>
                      </a:lnTo>
                      <a:lnTo>
                        <a:pt x="28" y="669"/>
                      </a:lnTo>
                      <a:lnTo>
                        <a:pt x="30" y="664"/>
                      </a:lnTo>
                      <a:lnTo>
                        <a:pt x="30" y="659"/>
                      </a:lnTo>
                      <a:lnTo>
                        <a:pt x="32" y="654"/>
                      </a:lnTo>
                      <a:lnTo>
                        <a:pt x="33" y="649"/>
                      </a:lnTo>
                      <a:lnTo>
                        <a:pt x="33" y="644"/>
                      </a:lnTo>
                      <a:lnTo>
                        <a:pt x="35" y="639"/>
                      </a:lnTo>
                      <a:lnTo>
                        <a:pt x="37" y="634"/>
                      </a:lnTo>
                      <a:lnTo>
                        <a:pt x="38" y="629"/>
                      </a:lnTo>
                      <a:lnTo>
                        <a:pt x="38" y="624"/>
                      </a:lnTo>
                      <a:lnTo>
                        <a:pt x="40" y="619"/>
                      </a:lnTo>
                      <a:lnTo>
                        <a:pt x="42" y="614"/>
                      </a:lnTo>
                      <a:lnTo>
                        <a:pt x="45" y="611"/>
                      </a:lnTo>
                      <a:lnTo>
                        <a:pt x="47" y="606"/>
                      </a:lnTo>
                      <a:lnTo>
                        <a:pt x="48" y="601"/>
                      </a:lnTo>
                      <a:lnTo>
                        <a:pt x="50" y="596"/>
                      </a:lnTo>
                      <a:lnTo>
                        <a:pt x="52" y="592"/>
                      </a:lnTo>
                      <a:lnTo>
                        <a:pt x="55" y="589"/>
                      </a:lnTo>
                      <a:lnTo>
                        <a:pt x="57" y="584"/>
                      </a:lnTo>
                      <a:lnTo>
                        <a:pt x="60" y="581"/>
                      </a:lnTo>
                      <a:lnTo>
                        <a:pt x="63" y="579"/>
                      </a:lnTo>
                      <a:lnTo>
                        <a:pt x="65" y="576"/>
                      </a:lnTo>
                      <a:lnTo>
                        <a:pt x="68" y="574"/>
                      </a:lnTo>
                      <a:lnTo>
                        <a:pt x="72" y="571"/>
                      </a:lnTo>
                      <a:lnTo>
                        <a:pt x="75" y="569"/>
                      </a:lnTo>
                      <a:lnTo>
                        <a:pt x="78" y="568"/>
                      </a:lnTo>
                      <a:lnTo>
                        <a:pt x="83" y="568"/>
                      </a:lnTo>
                      <a:lnTo>
                        <a:pt x="87" y="568"/>
                      </a:lnTo>
                      <a:lnTo>
                        <a:pt x="92" y="568"/>
                      </a:lnTo>
                      <a:lnTo>
                        <a:pt x="95" y="568"/>
                      </a:lnTo>
                      <a:lnTo>
                        <a:pt x="100" y="568"/>
                      </a:lnTo>
                      <a:lnTo>
                        <a:pt x="105" y="568"/>
                      </a:lnTo>
                      <a:lnTo>
                        <a:pt x="110" y="568"/>
                      </a:lnTo>
                      <a:lnTo>
                        <a:pt x="113" y="568"/>
                      </a:lnTo>
                      <a:lnTo>
                        <a:pt x="118" y="568"/>
                      </a:lnTo>
                      <a:lnTo>
                        <a:pt x="123" y="568"/>
                      </a:lnTo>
                      <a:lnTo>
                        <a:pt x="128" y="569"/>
                      </a:lnTo>
                      <a:lnTo>
                        <a:pt x="132" y="569"/>
                      </a:lnTo>
                      <a:lnTo>
                        <a:pt x="137" y="569"/>
                      </a:lnTo>
                      <a:lnTo>
                        <a:pt x="142" y="571"/>
                      </a:lnTo>
                      <a:lnTo>
                        <a:pt x="147" y="571"/>
                      </a:lnTo>
                      <a:lnTo>
                        <a:pt x="150" y="573"/>
                      </a:lnTo>
                      <a:lnTo>
                        <a:pt x="155" y="573"/>
                      </a:lnTo>
                      <a:lnTo>
                        <a:pt x="160" y="574"/>
                      </a:lnTo>
                      <a:lnTo>
                        <a:pt x="165" y="574"/>
                      </a:lnTo>
                      <a:lnTo>
                        <a:pt x="170" y="574"/>
                      </a:lnTo>
                      <a:lnTo>
                        <a:pt x="173" y="576"/>
                      </a:lnTo>
                      <a:lnTo>
                        <a:pt x="178" y="576"/>
                      </a:lnTo>
                      <a:lnTo>
                        <a:pt x="183" y="576"/>
                      </a:lnTo>
                      <a:lnTo>
                        <a:pt x="187" y="576"/>
                      </a:lnTo>
                      <a:lnTo>
                        <a:pt x="191" y="578"/>
                      </a:lnTo>
                      <a:lnTo>
                        <a:pt x="196" y="578"/>
                      </a:lnTo>
                      <a:lnTo>
                        <a:pt x="201" y="578"/>
                      </a:lnTo>
                      <a:lnTo>
                        <a:pt x="206" y="578"/>
                      </a:lnTo>
                      <a:lnTo>
                        <a:pt x="211" y="578"/>
                      </a:lnTo>
                      <a:lnTo>
                        <a:pt x="216" y="578"/>
                      </a:lnTo>
                      <a:lnTo>
                        <a:pt x="220" y="578"/>
                      </a:lnTo>
                      <a:lnTo>
                        <a:pt x="225" y="578"/>
                      </a:lnTo>
                      <a:lnTo>
                        <a:pt x="230" y="578"/>
                      </a:lnTo>
                      <a:lnTo>
                        <a:pt x="235" y="578"/>
                      </a:lnTo>
                      <a:lnTo>
                        <a:pt x="240" y="578"/>
                      </a:lnTo>
                      <a:lnTo>
                        <a:pt x="240" y="576"/>
                      </a:lnTo>
                      <a:lnTo>
                        <a:pt x="240" y="574"/>
                      </a:lnTo>
                      <a:lnTo>
                        <a:pt x="235" y="571"/>
                      </a:lnTo>
                      <a:lnTo>
                        <a:pt x="231" y="568"/>
                      </a:lnTo>
                      <a:lnTo>
                        <a:pt x="226" y="564"/>
                      </a:lnTo>
                      <a:lnTo>
                        <a:pt x="221" y="563"/>
                      </a:lnTo>
                      <a:lnTo>
                        <a:pt x="216" y="559"/>
                      </a:lnTo>
                      <a:lnTo>
                        <a:pt x="211" y="556"/>
                      </a:lnTo>
                      <a:lnTo>
                        <a:pt x="206" y="553"/>
                      </a:lnTo>
                      <a:lnTo>
                        <a:pt x="201" y="551"/>
                      </a:lnTo>
                      <a:lnTo>
                        <a:pt x="196" y="548"/>
                      </a:lnTo>
                      <a:lnTo>
                        <a:pt x="191" y="546"/>
                      </a:lnTo>
                      <a:lnTo>
                        <a:pt x="185" y="543"/>
                      </a:lnTo>
                      <a:lnTo>
                        <a:pt x="180" y="541"/>
                      </a:lnTo>
                      <a:lnTo>
                        <a:pt x="177" y="539"/>
                      </a:lnTo>
                      <a:lnTo>
                        <a:pt x="173" y="539"/>
                      </a:lnTo>
                      <a:lnTo>
                        <a:pt x="172" y="538"/>
                      </a:lnTo>
                      <a:lnTo>
                        <a:pt x="168" y="538"/>
                      </a:lnTo>
                      <a:lnTo>
                        <a:pt x="165" y="536"/>
                      </a:lnTo>
                      <a:lnTo>
                        <a:pt x="162" y="536"/>
                      </a:lnTo>
                      <a:lnTo>
                        <a:pt x="160" y="534"/>
                      </a:lnTo>
                      <a:lnTo>
                        <a:pt x="157" y="534"/>
                      </a:lnTo>
                      <a:lnTo>
                        <a:pt x="153" y="534"/>
                      </a:lnTo>
                      <a:lnTo>
                        <a:pt x="150" y="533"/>
                      </a:lnTo>
                      <a:lnTo>
                        <a:pt x="148" y="533"/>
                      </a:lnTo>
                      <a:lnTo>
                        <a:pt x="145" y="533"/>
                      </a:lnTo>
                      <a:lnTo>
                        <a:pt x="142" y="531"/>
                      </a:lnTo>
                      <a:lnTo>
                        <a:pt x="138" y="531"/>
                      </a:lnTo>
                      <a:lnTo>
                        <a:pt x="137" y="531"/>
                      </a:lnTo>
                      <a:lnTo>
                        <a:pt x="133" y="531"/>
                      </a:lnTo>
                      <a:lnTo>
                        <a:pt x="130" y="529"/>
                      </a:lnTo>
                      <a:lnTo>
                        <a:pt x="127" y="529"/>
                      </a:lnTo>
                      <a:lnTo>
                        <a:pt x="123" y="529"/>
                      </a:lnTo>
                      <a:lnTo>
                        <a:pt x="122" y="529"/>
                      </a:lnTo>
                      <a:lnTo>
                        <a:pt x="118" y="528"/>
                      </a:lnTo>
                      <a:lnTo>
                        <a:pt x="115" y="528"/>
                      </a:lnTo>
                      <a:lnTo>
                        <a:pt x="112" y="528"/>
                      </a:lnTo>
                      <a:lnTo>
                        <a:pt x="110" y="528"/>
                      </a:lnTo>
                      <a:lnTo>
                        <a:pt x="107" y="528"/>
                      </a:lnTo>
                      <a:lnTo>
                        <a:pt x="103" y="528"/>
                      </a:lnTo>
                      <a:lnTo>
                        <a:pt x="100" y="528"/>
                      </a:lnTo>
                      <a:lnTo>
                        <a:pt x="98" y="528"/>
                      </a:lnTo>
                      <a:lnTo>
                        <a:pt x="95" y="528"/>
                      </a:lnTo>
                      <a:lnTo>
                        <a:pt x="92" y="528"/>
                      </a:lnTo>
                      <a:lnTo>
                        <a:pt x="88" y="528"/>
                      </a:lnTo>
                      <a:lnTo>
                        <a:pt x="87" y="528"/>
                      </a:lnTo>
                      <a:lnTo>
                        <a:pt x="80" y="529"/>
                      </a:lnTo>
                      <a:lnTo>
                        <a:pt x="75" y="529"/>
                      </a:lnTo>
                      <a:lnTo>
                        <a:pt x="70" y="531"/>
                      </a:lnTo>
                      <a:lnTo>
                        <a:pt x="65" y="533"/>
                      </a:lnTo>
                      <a:lnTo>
                        <a:pt x="60" y="533"/>
                      </a:lnTo>
                      <a:lnTo>
                        <a:pt x="55" y="534"/>
                      </a:lnTo>
                      <a:lnTo>
                        <a:pt x="52" y="538"/>
                      </a:lnTo>
                      <a:lnTo>
                        <a:pt x="48" y="541"/>
                      </a:lnTo>
                      <a:lnTo>
                        <a:pt x="43" y="543"/>
                      </a:lnTo>
                      <a:lnTo>
                        <a:pt x="40" y="548"/>
                      </a:lnTo>
                      <a:lnTo>
                        <a:pt x="37" y="553"/>
                      </a:lnTo>
                      <a:lnTo>
                        <a:pt x="35" y="556"/>
                      </a:lnTo>
                      <a:lnTo>
                        <a:pt x="32" y="561"/>
                      </a:lnTo>
                      <a:lnTo>
                        <a:pt x="28" y="568"/>
                      </a:lnTo>
                      <a:lnTo>
                        <a:pt x="27" y="569"/>
                      </a:lnTo>
                      <a:lnTo>
                        <a:pt x="25" y="573"/>
                      </a:lnTo>
                      <a:lnTo>
                        <a:pt x="25" y="576"/>
                      </a:lnTo>
                      <a:lnTo>
                        <a:pt x="23" y="579"/>
                      </a:lnTo>
                      <a:lnTo>
                        <a:pt x="22" y="581"/>
                      </a:lnTo>
                      <a:lnTo>
                        <a:pt x="20" y="584"/>
                      </a:lnTo>
                      <a:lnTo>
                        <a:pt x="20" y="588"/>
                      </a:lnTo>
                      <a:lnTo>
                        <a:pt x="18" y="591"/>
                      </a:lnTo>
                      <a:lnTo>
                        <a:pt x="17" y="594"/>
                      </a:lnTo>
                      <a:lnTo>
                        <a:pt x="17" y="597"/>
                      </a:lnTo>
                      <a:lnTo>
                        <a:pt x="15" y="601"/>
                      </a:lnTo>
                      <a:lnTo>
                        <a:pt x="15" y="604"/>
                      </a:lnTo>
                      <a:lnTo>
                        <a:pt x="13" y="607"/>
                      </a:lnTo>
                      <a:lnTo>
                        <a:pt x="13" y="611"/>
                      </a:lnTo>
                      <a:lnTo>
                        <a:pt x="12" y="614"/>
                      </a:lnTo>
                      <a:lnTo>
                        <a:pt x="12" y="616"/>
                      </a:lnTo>
                      <a:lnTo>
                        <a:pt x="10" y="619"/>
                      </a:lnTo>
                      <a:lnTo>
                        <a:pt x="10" y="622"/>
                      </a:lnTo>
                      <a:lnTo>
                        <a:pt x="8" y="626"/>
                      </a:lnTo>
                      <a:lnTo>
                        <a:pt x="8" y="629"/>
                      </a:lnTo>
                      <a:lnTo>
                        <a:pt x="8" y="632"/>
                      </a:lnTo>
                      <a:lnTo>
                        <a:pt x="7" y="636"/>
                      </a:lnTo>
                      <a:lnTo>
                        <a:pt x="7" y="639"/>
                      </a:lnTo>
                      <a:lnTo>
                        <a:pt x="7" y="642"/>
                      </a:lnTo>
                      <a:lnTo>
                        <a:pt x="5" y="646"/>
                      </a:lnTo>
                      <a:lnTo>
                        <a:pt x="5" y="649"/>
                      </a:lnTo>
                      <a:lnTo>
                        <a:pt x="5" y="652"/>
                      </a:lnTo>
                      <a:lnTo>
                        <a:pt x="5" y="656"/>
                      </a:lnTo>
                      <a:lnTo>
                        <a:pt x="3" y="659"/>
                      </a:lnTo>
                      <a:lnTo>
                        <a:pt x="3" y="662"/>
                      </a:lnTo>
                      <a:lnTo>
                        <a:pt x="3" y="664"/>
                      </a:lnTo>
                      <a:lnTo>
                        <a:pt x="3" y="667"/>
                      </a:lnTo>
                      <a:lnTo>
                        <a:pt x="2" y="672"/>
                      </a:lnTo>
                      <a:lnTo>
                        <a:pt x="2" y="679"/>
                      </a:lnTo>
                      <a:lnTo>
                        <a:pt x="2" y="684"/>
                      </a:lnTo>
                      <a:lnTo>
                        <a:pt x="0" y="689"/>
                      </a:lnTo>
                      <a:lnTo>
                        <a:pt x="0" y="692"/>
                      </a:lnTo>
                      <a:lnTo>
                        <a:pt x="0" y="697"/>
                      </a:lnTo>
                      <a:lnTo>
                        <a:pt x="2" y="701"/>
                      </a:lnTo>
                      <a:lnTo>
                        <a:pt x="3" y="704"/>
                      </a:lnTo>
                      <a:lnTo>
                        <a:pt x="7" y="707"/>
                      </a:lnTo>
                      <a:lnTo>
                        <a:pt x="10" y="709"/>
                      </a:lnTo>
                      <a:lnTo>
                        <a:pt x="15" y="711"/>
                      </a:lnTo>
                      <a:lnTo>
                        <a:pt x="22" y="712"/>
                      </a:lnTo>
                      <a:lnTo>
                        <a:pt x="27" y="712"/>
                      </a:lnTo>
                      <a:lnTo>
                        <a:pt x="33" y="714"/>
                      </a:lnTo>
                      <a:lnTo>
                        <a:pt x="35" y="714"/>
                      </a:lnTo>
                      <a:lnTo>
                        <a:pt x="38" y="716"/>
                      </a:lnTo>
                      <a:lnTo>
                        <a:pt x="42" y="716"/>
                      </a:lnTo>
                      <a:lnTo>
                        <a:pt x="45" y="717"/>
                      </a:lnTo>
                      <a:lnTo>
                        <a:pt x="47" y="717"/>
                      </a:lnTo>
                      <a:lnTo>
                        <a:pt x="50" y="717"/>
                      </a:lnTo>
                      <a:lnTo>
                        <a:pt x="53" y="717"/>
                      </a:lnTo>
                      <a:lnTo>
                        <a:pt x="57" y="719"/>
                      </a:lnTo>
                      <a:lnTo>
                        <a:pt x="58" y="719"/>
                      </a:lnTo>
                      <a:lnTo>
                        <a:pt x="62" y="719"/>
                      </a:lnTo>
                      <a:lnTo>
                        <a:pt x="65" y="719"/>
                      </a:lnTo>
                      <a:lnTo>
                        <a:pt x="68" y="721"/>
                      </a:lnTo>
                      <a:lnTo>
                        <a:pt x="70" y="721"/>
                      </a:lnTo>
                      <a:lnTo>
                        <a:pt x="73" y="721"/>
                      </a:lnTo>
                      <a:lnTo>
                        <a:pt x="77" y="721"/>
                      </a:lnTo>
                      <a:lnTo>
                        <a:pt x="80" y="722"/>
                      </a:lnTo>
                      <a:lnTo>
                        <a:pt x="82" y="722"/>
                      </a:lnTo>
                      <a:lnTo>
                        <a:pt x="85" y="722"/>
                      </a:lnTo>
                      <a:lnTo>
                        <a:pt x="88" y="722"/>
                      </a:lnTo>
                      <a:lnTo>
                        <a:pt x="92" y="724"/>
                      </a:lnTo>
                      <a:lnTo>
                        <a:pt x="93" y="724"/>
                      </a:lnTo>
                      <a:lnTo>
                        <a:pt x="97" y="724"/>
                      </a:lnTo>
                      <a:lnTo>
                        <a:pt x="100" y="724"/>
                      </a:lnTo>
                      <a:lnTo>
                        <a:pt x="103" y="726"/>
                      </a:lnTo>
                      <a:lnTo>
                        <a:pt x="107" y="726"/>
                      </a:lnTo>
                      <a:lnTo>
                        <a:pt x="110" y="726"/>
                      </a:lnTo>
                      <a:lnTo>
                        <a:pt x="112" y="726"/>
                      </a:lnTo>
                      <a:lnTo>
                        <a:pt x="115" y="726"/>
                      </a:lnTo>
                      <a:lnTo>
                        <a:pt x="118" y="726"/>
                      </a:lnTo>
                      <a:lnTo>
                        <a:pt x="122" y="726"/>
                      </a:lnTo>
                      <a:lnTo>
                        <a:pt x="125" y="727"/>
                      </a:lnTo>
                      <a:lnTo>
                        <a:pt x="127" y="727"/>
                      </a:lnTo>
                      <a:lnTo>
                        <a:pt x="130" y="727"/>
                      </a:lnTo>
                      <a:lnTo>
                        <a:pt x="133" y="727"/>
                      </a:lnTo>
                      <a:lnTo>
                        <a:pt x="137" y="729"/>
                      </a:lnTo>
                      <a:lnTo>
                        <a:pt x="138" y="729"/>
                      </a:lnTo>
                      <a:lnTo>
                        <a:pt x="142" y="729"/>
                      </a:lnTo>
                      <a:lnTo>
                        <a:pt x="145" y="729"/>
                      </a:lnTo>
                      <a:lnTo>
                        <a:pt x="148" y="729"/>
                      </a:lnTo>
                      <a:lnTo>
                        <a:pt x="152" y="731"/>
                      </a:lnTo>
                      <a:lnTo>
                        <a:pt x="153" y="731"/>
                      </a:lnTo>
                      <a:lnTo>
                        <a:pt x="157" y="731"/>
                      </a:lnTo>
                      <a:lnTo>
                        <a:pt x="160" y="731"/>
                      </a:lnTo>
                      <a:lnTo>
                        <a:pt x="163" y="732"/>
                      </a:lnTo>
                      <a:lnTo>
                        <a:pt x="165" y="732"/>
                      </a:lnTo>
                      <a:lnTo>
                        <a:pt x="168" y="732"/>
                      </a:lnTo>
                      <a:lnTo>
                        <a:pt x="172" y="732"/>
                      </a:lnTo>
                      <a:lnTo>
                        <a:pt x="175" y="734"/>
                      </a:lnTo>
                      <a:lnTo>
                        <a:pt x="178" y="734"/>
                      </a:lnTo>
                      <a:lnTo>
                        <a:pt x="182" y="734"/>
                      </a:lnTo>
                      <a:lnTo>
                        <a:pt x="183" y="734"/>
                      </a:lnTo>
                      <a:lnTo>
                        <a:pt x="187" y="736"/>
                      </a:lnTo>
                      <a:lnTo>
                        <a:pt x="190" y="736"/>
                      </a:lnTo>
                      <a:lnTo>
                        <a:pt x="193" y="737"/>
                      </a:lnTo>
                      <a:lnTo>
                        <a:pt x="195" y="737"/>
                      </a:lnTo>
                      <a:lnTo>
                        <a:pt x="198" y="739"/>
                      </a:lnTo>
                      <a:lnTo>
                        <a:pt x="203" y="739"/>
                      </a:lnTo>
                      <a:lnTo>
                        <a:pt x="206" y="737"/>
                      </a:lnTo>
                      <a:lnTo>
                        <a:pt x="210" y="732"/>
                      </a:lnTo>
                      <a:lnTo>
                        <a:pt x="211" y="729"/>
                      </a:lnTo>
                      <a:lnTo>
                        <a:pt x="211" y="722"/>
                      </a:lnTo>
                      <a:lnTo>
                        <a:pt x="211" y="717"/>
                      </a:lnTo>
                      <a:lnTo>
                        <a:pt x="213" y="712"/>
                      </a:lnTo>
                      <a:lnTo>
                        <a:pt x="213" y="707"/>
                      </a:lnTo>
                      <a:lnTo>
                        <a:pt x="215" y="701"/>
                      </a:lnTo>
                      <a:lnTo>
                        <a:pt x="216" y="696"/>
                      </a:lnTo>
                      <a:lnTo>
                        <a:pt x="216" y="691"/>
                      </a:lnTo>
                      <a:lnTo>
                        <a:pt x="218" y="686"/>
                      </a:lnTo>
                      <a:lnTo>
                        <a:pt x="223" y="687"/>
                      </a:lnTo>
                      <a:lnTo>
                        <a:pt x="226" y="687"/>
                      </a:lnTo>
                      <a:lnTo>
                        <a:pt x="231" y="689"/>
                      </a:lnTo>
                      <a:lnTo>
                        <a:pt x="236" y="691"/>
                      </a:lnTo>
                      <a:lnTo>
                        <a:pt x="240" y="692"/>
                      </a:lnTo>
                      <a:lnTo>
                        <a:pt x="245" y="692"/>
                      </a:lnTo>
                      <a:lnTo>
                        <a:pt x="250" y="694"/>
                      </a:lnTo>
                      <a:lnTo>
                        <a:pt x="253" y="696"/>
                      </a:lnTo>
                      <a:lnTo>
                        <a:pt x="258" y="696"/>
                      </a:lnTo>
                      <a:lnTo>
                        <a:pt x="261" y="697"/>
                      </a:lnTo>
                      <a:lnTo>
                        <a:pt x="266" y="697"/>
                      </a:lnTo>
                      <a:lnTo>
                        <a:pt x="271" y="699"/>
                      </a:lnTo>
                      <a:lnTo>
                        <a:pt x="275" y="699"/>
                      </a:lnTo>
                      <a:lnTo>
                        <a:pt x="280" y="701"/>
                      </a:lnTo>
                      <a:lnTo>
                        <a:pt x="285" y="701"/>
                      </a:lnTo>
                      <a:lnTo>
                        <a:pt x="290" y="702"/>
                      </a:lnTo>
                      <a:lnTo>
                        <a:pt x="293" y="702"/>
                      </a:lnTo>
                      <a:lnTo>
                        <a:pt x="298" y="702"/>
                      </a:lnTo>
                      <a:lnTo>
                        <a:pt x="301" y="704"/>
                      </a:lnTo>
                      <a:lnTo>
                        <a:pt x="306" y="704"/>
                      </a:lnTo>
                      <a:lnTo>
                        <a:pt x="311" y="704"/>
                      </a:lnTo>
                      <a:lnTo>
                        <a:pt x="315" y="704"/>
                      </a:lnTo>
                      <a:lnTo>
                        <a:pt x="320" y="704"/>
                      </a:lnTo>
                      <a:lnTo>
                        <a:pt x="325" y="706"/>
                      </a:lnTo>
                      <a:lnTo>
                        <a:pt x="328" y="706"/>
                      </a:lnTo>
                      <a:lnTo>
                        <a:pt x="333" y="706"/>
                      </a:lnTo>
                      <a:lnTo>
                        <a:pt x="336" y="706"/>
                      </a:lnTo>
                      <a:lnTo>
                        <a:pt x="341" y="706"/>
                      </a:lnTo>
                      <a:lnTo>
                        <a:pt x="346" y="706"/>
                      </a:lnTo>
                      <a:lnTo>
                        <a:pt x="350" y="706"/>
                      </a:lnTo>
                      <a:lnTo>
                        <a:pt x="355" y="706"/>
                      </a:lnTo>
                      <a:lnTo>
                        <a:pt x="360" y="707"/>
                      </a:lnTo>
                      <a:lnTo>
                        <a:pt x="363" y="706"/>
                      </a:lnTo>
                      <a:lnTo>
                        <a:pt x="368" y="706"/>
                      </a:lnTo>
                      <a:lnTo>
                        <a:pt x="373" y="706"/>
                      </a:lnTo>
                      <a:lnTo>
                        <a:pt x="376" y="706"/>
                      </a:lnTo>
                      <a:lnTo>
                        <a:pt x="381" y="706"/>
                      </a:lnTo>
                      <a:lnTo>
                        <a:pt x="386" y="706"/>
                      </a:lnTo>
                      <a:lnTo>
                        <a:pt x="390" y="706"/>
                      </a:lnTo>
                      <a:lnTo>
                        <a:pt x="395" y="706"/>
                      </a:lnTo>
                      <a:lnTo>
                        <a:pt x="400" y="704"/>
                      </a:lnTo>
                      <a:lnTo>
                        <a:pt x="405" y="704"/>
                      </a:lnTo>
                      <a:lnTo>
                        <a:pt x="408" y="704"/>
                      </a:lnTo>
                      <a:lnTo>
                        <a:pt x="413" y="704"/>
                      </a:lnTo>
                      <a:lnTo>
                        <a:pt x="418" y="704"/>
                      </a:lnTo>
                      <a:lnTo>
                        <a:pt x="421" y="704"/>
                      </a:lnTo>
                      <a:lnTo>
                        <a:pt x="426" y="704"/>
                      </a:lnTo>
                      <a:lnTo>
                        <a:pt x="431" y="704"/>
                      </a:lnTo>
                      <a:lnTo>
                        <a:pt x="436" y="702"/>
                      </a:lnTo>
                      <a:lnTo>
                        <a:pt x="441" y="702"/>
                      </a:lnTo>
                      <a:lnTo>
                        <a:pt x="444" y="702"/>
                      </a:lnTo>
                      <a:lnTo>
                        <a:pt x="449" y="702"/>
                      </a:lnTo>
                      <a:lnTo>
                        <a:pt x="454" y="701"/>
                      </a:lnTo>
                      <a:lnTo>
                        <a:pt x="459" y="701"/>
                      </a:lnTo>
                      <a:lnTo>
                        <a:pt x="464" y="701"/>
                      </a:lnTo>
                      <a:lnTo>
                        <a:pt x="468" y="701"/>
                      </a:lnTo>
                      <a:lnTo>
                        <a:pt x="473" y="699"/>
                      </a:lnTo>
                      <a:lnTo>
                        <a:pt x="478" y="699"/>
                      </a:lnTo>
                      <a:lnTo>
                        <a:pt x="483" y="699"/>
                      </a:lnTo>
                      <a:lnTo>
                        <a:pt x="488" y="699"/>
                      </a:lnTo>
                      <a:lnTo>
                        <a:pt x="493" y="697"/>
                      </a:lnTo>
                      <a:lnTo>
                        <a:pt x="498" y="697"/>
                      </a:lnTo>
                      <a:lnTo>
                        <a:pt x="503" y="697"/>
                      </a:lnTo>
                      <a:lnTo>
                        <a:pt x="508" y="697"/>
                      </a:lnTo>
                      <a:lnTo>
                        <a:pt x="511" y="696"/>
                      </a:lnTo>
                      <a:lnTo>
                        <a:pt x="514" y="696"/>
                      </a:lnTo>
                      <a:lnTo>
                        <a:pt x="518" y="696"/>
                      </a:lnTo>
                      <a:lnTo>
                        <a:pt x="521" y="696"/>
                      </a:lnTo>
                      <a:lnTo>
                        <a:pt x="526" y="694"/>
                      </a:lnTo>
                      <a:lnTo>
                        <a:pt x="529" y="694"/>
                      </a:lnTo>
                      <a:lnTo>
                        <a:pt x="533" y="694"/>
                      </a:lnTo>
                      <a:lnTo>
                        <a:pt x="538" y="694"/>
                      </a:lnTo>
                      <a:lnTo>
                        <a:pt x="541" y="692"/>
                      </a:lnTo>
                      <a:lnTo>
                        <a:pt x="546" y="692"/>
                      </a:lnTo>
                      <a:lnTo>
                        <a:pt x="549" y="691"/>
                      </a:lnTo>
                      <a:lnTo>
                        <a:pt x="554" y="691"/>
                      </a:lnTo>
                      <a:lnTo>
                        <a:pt x="558" y="689"/>
                      </a:lnTo>
                      <a:lnTo>
                        <a:pt x="561" y="689"/>
                      </a:lnTo>
                      <a:lnTo>
                        <a:pt x="566" y="687"/>
                      </a:lnTo>
                      <a:lnTo>
                        <a:pt x="569" y="687"/>
                      </a:lnTo>
                      <a:lnTo>
                        <a:pt x="573" y="684"/>
                      </a:lnTo>
                      <a:lnTo>
                        <a:pt x="576" y="684"/>
                      </a:lnTo>
                      <a:lnTo>
                        <a:pt x="579" y="681"/>
                      </a:lnTo>
                      <a:lnTo>
                        <a:pt x="583" y="681"/>
                      </a:lnTo>
                      <a:lnTo>
                        <a:pt x="586" y="677"/>
                      </a:lnTo>
                      <a:lnTo>
                        <a:pt x="589" y="676"/>
                      </a:lnTo>
                      <a:lnTo>
                        <a:pt x="593" y="674"/>
                      </a:lnTo>
                      <a:lnTo>
                        <a:pt x="596" y="672"/>
                      </a:lnTo>
                      <a:lnTo>
                        <a:pt x="599" y="669"/>
                      </a:lnTo>
                      <a:lnTo>
                        <a:pt x="601" y="666"/>
                      </a:lnTo>
                      <a:lnTo>
                        <a:pt x="603" y="662"/>
                      </a:lnTo>
                      <a:lnTo>
                        <a:pt x="606" y="661"/>
                      </a:lnTo>
                      <a:lnTo>
                        <a:pt x="608" y="656"/>
                      </a:lnTo>
                      <a:lnTo>
                        <a:pt x="609" y="652"/>
                      </a:lnTo>
                      <a:lnTo>
                        <a:pt x="611" y="647"/>
                      </a:lnTo>
                      <a:lnTo>
                        <a:pt x="613" y="644"/>
                      </a:lnTo>
                      <a:lnTo>
                        <a:pt x="613" y="642"/>
                      </a:lnTo>
                      <a:lnTo>
                        <a:pt x="613" y="639"/>
                      </a:lnTo>
                      <a:lnTo>
                        <a:pt x="613" y="637"/>
                      </a:lnTo>
                      <a:lnTo>
                        <a:pt x="614" y="634"/>
                      </a:lnTo>
                      <a:lnTo>
                        <a:pt x="613" y="629"/>
                      </a:lnTo>
                      <a:lnTo>
                        <a:pt x="613" y="626"/>
                      </a:lnTo>
                      <a:lnTo>
                        <a:pt x="613" y="622"/>
                      </a:lnTo>
                      <a:lnTo>
                        <a:pt x="613" y="617"/>
                      </a:lnTo>
                      <a:lnTo>
                        <a:pt x="613" y="614"/>
                      </a:lnTo>
                      <a:lnTo>
                        <a:pt x="611" y="609"/>
                      </a:lnTo>
                      <a:lnTo>
                        <a:pt x="611" y="604"/>
                      </a:lnTo>
                      <a:lnTo>
                        <a:pt x="611" y="599"/>
                      </a:lnTo>
                      <a:lnTo>
                        <a:pt x="609" y="594"/>
                      </a:lnTo>
                      <a:lnTo>
                        <a:pt x="609" y="589"/>
                      </a:lnTo>
                      <a:lnTo>
                        <a:pt x="609" y="584"/>
                      </a:lnTo>
                      <a:lnTo>
                        <a:pt x="609" y="579"/>
                      </a:lnTo>
                      <a:lnTo>
                        <a:pt x="608" y="574"/>
                      </a:lnTo>
                      <a:lnTo>
                        <a:pt x="608" y="569"/>
                      </a:lnTo>
                      <a:lnTo>
                        <a:pt x="606" y="564"/>
                      </a:lnTo>
                      <a:lnTo>
                        <a:pt x="606" y="561"/>
                      </a:lnTo>
                      <a:lnTo>
                        <a:pt x="604" y="556"/>
                      </a:lnTo>
                      <a:lnTo>
                        <a:pt x="604" y="553"/>
                      </a:lnTo>
                      <a:lnTo>
                        <a:pt x="603" y="548"/>
                      </a:lnTo>
                      <a:lnTo>
                        <a:pt x="603" y="546"/>
                      </a:lnTo>
                      <a:lnTo>
                        <a:pt x="601" y="541"/>
                      </a:lnTo>
                      <a:lnTo>
                        <a:pt x="601" y="539"/>
                      </a:lnTo>
                      <a:lnTo>
                        <a:pt x="601" y="536"/>
                      </a:lnTo>
                      <a:lnTo>
                        <a:pt x="601" y="534"/>
                      </a:lnTo>
                      <a:lnTo>
                        <a:pt x="599" y="531"/>
                      </a:lnTo>
                      <a:lnTo>
                        <a:pt x="599" y="526"/>
                      </a:lnTo>
                      <a:lnTo>
                        <a:pt x="599" y="523"/>
                      </a:lnTo>
                      <a:lnTo>
                        <a:pt x="599" y="519"/>
                      </a:lnTo>
                      <a:lnTo>
                        <a:pt x="599" y="516"/>
                      </a:lnTo>
                      <a:lnTo>
                        <a:pt x="599" y="511"/>
                      </a:lnTo>
                      <a:lnTo>
                        <a:pt x="599" y="508"/>
                      </a:lnTo>
                      <a:lnTo>
                        <a:pt x="599" y="504"/>
                      </a:lnTo>
                      <a:lnTo>
                        <a:pt x="599" y="501"/>
                      </a:lnTo>
                      <a:lnTo>
                        <a:pt x="598" y="496"/>
                      </a:lnTo>
                      <a:lnTo>
                        <a:pt x="598" y="493"/>
                      </a:lnTo>
                      <a:lnTo>
                        <a:pt x="598" y="489"/>
                      </a:lnTo>
                      <a:lnTo>
                        <a:pt x="598" y="486"/>
                      </a:lnTo>
                      <a:lnTo>
                        <a:pt x="598" y="483"/>
                      </a:lnTo>
                      <a:lnTo>
                        <a:pt x="599" y="478"/>
                      </a:lnTo>
                      <a:lnTo>
                        <a:pt x="599" y="474"/>
                      </a:lnTo>
                      <a:lnTo>
                        <a:pt x="599" y="471"/>
                      </a:lnTo>
                      <a:lnTo>
                        <a:pt x="599" y="468"/>
                      </a:lnTo>
                      <a:lnTo>
                        <a:pt x="599" y="464"/>
                      </a:lnTo>
                      <a:lnTo>
                        <a:pt x="599" y="459"/>
                      </a:lnTo>
                      <a:lnTo>
                        <a:pt x="599" y="456"/>
                      </a:lnTo>
                      <a:lnTo>
                        <a:pt x="599" y="453"/>
                      </a:lnTo>
                      <a:lnTo>
                        <a:pt x="599" y="449"/>
                      </a:lnTo>
                      <a:lnTo>
                        <a:pt x="601" y="446"/>
                      </a:lnTo>
                      <a:lnTo>
                        <a:pt x="601" y="443"/>
                      </a:lnTo>
                      <a:lnTo>
                        <a:pt x="601" y="439"/>
                      </a:lnTo>
                      <a:lnTo>
                        <a:pt x="601" y="434"/>
                      </a:lnTo>
                      <a:lnTo>
                        <a:pt x="603" y="431"/>
                      </a:lnTo>
                      <a:lnTo>
                        <a:pt x="603" y="428"/>
                      </a:lnTo>
                      <a:lnTo>
                        <a:pt x="603" y="424"/>
                      </a:lnTo>
                      <a:lnTo>
                        <a:pt x="604" y="421"/>
                      </a:lnTo>
                      <a:lnTo>
                        <a:pt x="604" y="418"/>
                      </a:lnTo>
                      <a:lnTo>
                        <a:pt x="606" y="414"/>
                      </a:lnTo>
                      <a:lnTo>
                        <a:pt x="606" y="409"/>
                      </a:lnTo>
                      <a:lnTo>
                        <a:pt x="606" y="406"/>
                      </a:lnTo>
                      <a:lnTo>
                        <a:pt x="606" y="403"/>
                      </a:lnTo>
                      <a:lnTo>
                        <a:pt x="608" y="399"/>
                      </a:lnTo>
                      <a:lnTo>
                        <a:pt x="608" y="396"/>
                      </a:lnTo>
                      <a:lnTo>
                        <a:pt x="609" y="393"/>
                      </a:lnTo>
                      <a:lnTo>
                        <a:pt x="609" y="388"/>
                      </a:lnTo>
                      <a:lnTo>
                        <a:pt x="611" y="384"/>
                      </a:lnTo>
                      <a:lnTo>
                        <a:pt x="611" y="381"/>
                      </a:lnTo>
                      <a:lnTo>
                        <a:pt x="613" y="378"/>
                      </a:lnTo>
                      <a:lnTo>
                        <a:pt x="613" y="375"/>
                      </a:lnTo>
                      <a:lnTo>
                        <a:pt x="614" y="371"/>
                      </a:lnTo>
                      <a:lnTo>
                        <a:pt x="614" y="368"/>
                      </a:lnTo>
                      <a:lnTo>
                        <a:pt x="616" y="363"/>
                      </a:lnTo>
                      <a:lnTo>
                        <a:pt x="616" y="361"/>
                      </a:lnTo>
                      <a:lnTo>
                        <a:pt x="618" y="358"/>
                      </a:lnTo>
                      <a:lnTo>
                        <a:pt x="618" y="353"/>
                      </a:lnTo>
                      <a:lnTo>
                        <a:pt x="619" y="350"/>
                      </a:lnTo>
                      <a:lnTo>
                        <a:pt x="621" y="346"/>
                      </a:lnTo>
                      <a:lnTo>
                        <a:pt x="621" y="343"/>
                      </a:lnTo>
                      <a:lnTo>
                        <a:pt x="623" y="340"/>
                      </a:lnTo>
                      <a:lnTo>
                        <a:pt x="623" y="335"/>
                      </a:lnTo>
                      <a:lnTo>
                        <a:pt x="624" y="333"/>
                      </a:lnTo>
                      <a:lnTo>
                        <a:pt x="626" y="330"/>
                      </a:lnTo>
                      <a:lnTo>
                        <a:pt x="626" y="325"/>
                      </a:lnTo>
                      <a:lnTo>
                        <a:pt x="628" y="323"/>
                      </a:lnTo>
                      <a:lnTo>
                        <a:pt x="629" y="318"/>
                      </a:lnTo>
                      <a:lnTo>
                        <a:pt x="631" y="315"/>
                      </a:lnTo>
                      <a:lnTo>
                        <a:pt x="631" y="311"/>
                      </a:lnTo>
                      <a:lnTo>
                        <a:pt x="633" y="308"/>
                      </a:lnTo>
                      <a:lnTo>
                        <a:pt x="633" y="305"/>
                      </a:lnTo>
                      <a:lnTo>
                        <a:pt x="634" y="301"/>
                      </a:lnTo>
                      <a:lnTo>
                        <a:pt x="636" y="298"/>
                      </a:lnTo>
                      <a:lnTo>
                        <a:pt x="637" y="293"/>
                      </a:lnTo>
                      <a:lnTo>
                        <a:pt x="639" y="290"/>
                      </a:lnTo>
                      <a:lnTo>
                        <a:pt x="641" y="285"/>
                      </a:lnTo>
                      <a:lnTo>
                        <a:pt x="642" y="280"/>
                      </a:lnTo>
                      <a:lnTo>
                        <a:pt x="644" y="276"/>
                      </a:lnTo>
                      <a:lnTo>
                        <a:pt x="646" y="271"/>
                      </a:lnTo>
                      <a:lnTo>
                        <a:pt x="647" y="266"/>
                      </a:lnTo>
                      <a:lnTo>
                        <a:pt x="649" y="263"/>
                      </a:lnTo>
                      <a:lnTo>
                        <a:pt x="651" y="258"/>
                      </a:lnTo>
                      <a:lnTo>
                        <a:pt x="654" y="255"/>
                      </a:lnTo>
                      <a:lnTo>
                        <a:pt x="656" y="250"/>
                      </a:lnTo>
                      <a:lnTo>
                        <a:pt x="657" y="245"/>
                      </a:lnTo>
                      <a:lnTo>
                        <a:pt x="659" y="241"/>
                      </a:lnTo>
                      <a:lnTo>
                        <a:pt x="661" y="236"/>
                      </a:lnTo>
                      <a:lnTo>
                        <a:pt x="664" y="233"/>
                      </a:lnTo>
                      <a:lnTo>
                        <a:pt x="666" y="228"/>
                      </a:lnTo>
                      <a:lnTo>
                        <a:pt x="667" y="225"/>
                      </a:lnTo>
                      <a:lnTo>
                        <a:pt x="669" y="220"/>
                      </a:lnTo>
                      <a:lnTo>
                        <a:pt x="671" y="216"/>
                      </a:lnTo>
                      <a:lnTo>
                        <a:pt x="672" y="211"/>
                      </a:lnTo>
                      <a:lnTo>
                        <a:pt x="674" y="208"/>
                      </a:lnTo>
                      <a:lnTo>
                        <a:pt x="677" y="203"/>
                      </a:lnTo>
                      <a:lnTo>
                        <a:pt x="679" y="200"/>
                      </a:lnTo>
                      <a:lnTo>
                        <a:pt x="681" y="195"/>
                      </a:lnTo>
                      <a:lnTo>
                        <a:pt x="682" y="190"/>
                      </a:lnTo>
                      <a:lnTo>
                        <a:pt x="684" y="186"/>
                      </a:lnTo>
                      <a:lnTo>
                        <a:pt x="686" y="181"/>
                      </a:lnTo>
                      <a:lnTo>
                        <a:pt x="687" y="176"/>
                      </a:lnTo>
                      <a:lnTo>
                        <a:pt x="689" y="173"/>
                      </a:lnTo>
                      <a:lnTo>
                        <a:pt x="691" y="168"/>
                      </a:lnTo>
                      <a:lnTo>
                        <a:pt x="692" y="165"/>
                      </a:lnTo>
                      <a:lnTo>
                        <a:pt x="692" y="162"/>
                      </a:lnTo>
                      <a:lnTo>
                        <a:pt x="694" y="160"/>
                      </a:lnTo>
                      <a:lnTo>
                        <a:pt x="696" y="155"/>
                      </a:lnTo>
                      <a:lnTo>
                        <a:pt x="697" y="152"/>
                      </a:lnTo>
                      <a:lnTo>
                        <a:pt x="699" y="147"/>
                      </a:lnTo>
                      <a:lnTo>
                        <a:pt x="701" y="140"/>
                      </a:lnTo>
                      <a:lnTo>
                        <a:pt x="702" y="138"/>
                      </a:lnTo>
                      <a:lnTo>
                        <a:pt x="704" y="135"/>
                      </a:lnTo>
                      <a:lnTo>
                        <a:pt x="706" y="132"/>
                      </a:lnTo>
                      <a:lnTo>
                        <a:pt x="707" y="128"/>
                      </a:lnTo>
                      <a:lnTo>
                        <a:pt x="709" y="125"/>
                      </a:lnTo>
                      <a:lnTo>
                        <a:pt x="711" y="122"/>
                      </a:lnTo>
                      <a:lnTo>
                        <a:pt x="712" y="118"/>
                      </a:lnTo>
                      <a:lnTo>
                        <a:pt x="712" y="115"/>
                      </a:lnTo>
                      <a:lnTo>
                        <a:pt x="714" y="112"/>
                      </a:lnTo>
                      <a:lnTo>
                        <a:pt x="716" y="107"/>
                      </a:lnTo>
                      <a:lnTo>
                        <a:pt x="717" y="105"/>
                      </a:lnTo>
                      <a:lnTo>
                        <a:pt x="719" y="102"/>
                      </a:lnTo>
                      <a:lnTo>
                        <a:pt x="721" y="97"/>
                      </a:lnTo>
                      <a:lnTo>
                        <a:pt x="722" y="93"/>
                      </a:lnTo>
                      <a:lnTo>
                        <a:pt x="722" y="90"/>
                      </a:lnTo>
                      <a:lnTo>
                        <a:pt x="724" y="87"/>
                      </a:lnTo>
                      <a:lnTo>
                        <a:pt x="726" y="83"/>
                      </a:lnTo>
                      <a:lnTo>
                        <a:pt x="727" y="82"/>
                      </a:lnTo>
                      <a:lnTo>
                        <a:pt x="729" y="78"/>
                      </a:lnTo>
                      <a:lnTo>
                        <a:pt x="731" y="75"/>
                      </a:lnTo>
                      <a:lnTo>
                        <a:pt x="734" y="77"/>
                      </a:lnTo>
                      <a:lnTo>
                        <a:pt x="736" y="78"/>
                      </a:lnTo>
                      <a:lnTo>
                        <a:pt x="739" y="78"/>
                      </a:lnTo>
                      <a:lnTo>
                        <a:pt x="742" y="77"/>
                      </a:lnTo>
                      <a:lnTo>
                        <a:pt x="746" y="73"/>
                      </a:lnTo>
                      <a:lnTo>
                        <a:pt x="747" y="70"/>
                      </a:lnTo>
                      <a:lnTo>
                        <a:pt x="751" y="65"/>
                      </a:lnTo>
                      <a:lnTo>
                        <a:pt x="754" y="62"/>
                      </a:lnTo>
                      <a:lnTo>
                        <a:pt x="756" y="58"/>
                      </a:lnTo>
                      <a:lnTo>
                        <a:pt x="759" y="55"/>
                      </a:lnTo>
                      <a:lnTo>
                        <a:pt x="762" y="52"/>
                      </a:lnTo>
                      <a:lnTo>
                        <a:pt x="766" y="48"/>
                      </a:lnTo>
                      <a:lnTo>
                        <a:pt x="769" y="45"/>
                      </a:lnTo>
                      <a:lnTo>
                        <a:pt x="771" y="42"/>
                      </a:lnTo>
                      <a:lnTo>
                        <a:pt x="774" y="38"/>
                      </a:lnTo>
                      <a:lnTo>
                        <a:pt x="777" y="35"/>
                      </a:lnTo>
                      <a:lnTo>
                        <a:pt x="779" y="30"/>
                      </a:lnTo>
                      <a:lnTo>
                        <a:pt x="782" y="27"/>
                      </a:lnTo>
                      <a:lnTo>
                        <a:pt x="786" y="23"/>
                      </a:lnTo>
                      <a:lnTo>
                        <a:pt x="789" y="18"/>
                      </a:lnTo>
                      <a:lnTo>
                        <a:pt x="789" y="15"/>
                      </a:lnTo>
                      <a:lnTo>
                        <a:pt x="789" y="12"/>
                      </a:lnTo>
                      <a:lnTo>
                        <a:pt x="787" y="7"/>
                      </a:lnTo>
                      <a:lnTo>
                        <a:pt x="786" y="3"/>
                      </a:lnTo>
                      <a:lnTo>
                        <a:pt x="782" y="2"/>
                      </a:lnTo>
                      <a:lnTo>
                        <a:pt x="779" y="0"/>
                      </a:lnTo>
                      <a:lnTo>
                        <a:pt x="776" y="0"/>
                      </a:lnTo>
                      <a:lnTo>
                        <a:pt x="77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3" name="Freeform 100"/>
                <p:cNvSpPr>
                  <a:spLocks/>
                </p:cNvSpPr>
                <p:nvPr/>
              </p:nvSpPr>
              <p:spPr bwMode="auto">
                <a:xfrm>
                  <a:off x="7257792" y="3200915"/>
                  <a:ext cx="384110" cy="93572"/>
                </a:xfrm>
                <a:custGeom>
                  <a:avLst/>
                  <a:gdLst>
                    <a:gd name="T0" fmla="*/ 382 w 395"/>
                    <a:gd name="T1" fmla="*/ 78 h 89"/>
                    <a:gd name="T2" fmla="*/ 363 w 395"/>
                    <a:gd name="T3" fmla="*/ 74 h 89"/>
                    <a:gd name="T4" fmla="*/ 345 w 395"/>
                    <a:gd name="T5" fmla="*/ 71 h 89"/>
                    <a:gd name="T6" fmla="*/ 327 w 395"/>
                    <a:gd name="T7" fmla="*/ 66 h 89"/>
                    <a:gd name="T8" fmla="*/ 308 w 395"/>
                    <a:gd name="T9" fmla="*/ 63 h 89"/>
                    <a:gd name="T10" fmla="*/ 290 w 395"/>
                    <a:gd name="T11" fmla="*/ 58 h 89"/>
                    <a:gd name="T12" fmla="*/ 273 w 395"/>
                    <a:gd name="T13" fmla="*/ 53 h 89"/>
                    <a:gd name="T14" fmla="*/ 255 w 395"/>
                    <a:gd name="T15" fmla="*/ 48 h 89"/>
                    <a:gd name="T16" fmla="*/ 237 w 395"/>
                    <a:gd name="T17" fmla="*/ 43 h 89"/>
                    <a:gd name="T18" fmla="*/ 218 w 395"/>
                    <a:gd name="T19" fmla="*/ 36 h 89"/>
                    <a:gd name="T20" fmla="*/ 200 w 395"/>
                    <a:gd name="T21" fmla="*/ 31 h 89"/>
                    <a:gd name="T22" fmla="*/ 182 w 395"/>
                    <a:gd name="T23" fmla="*/ 26 h 89"/>
                    <a:gd name="T24" fmla="*/ 164 w 395"/>
                    <a:gd name="T25" fmla="*/ 21 h 89"/>
                    <a:gd name="T26" fmla="*/ 145 w 395"/>
                    <a:gd name="T27" fmla="*/ 16 h 89"/>
                    <a:gd name="T28" fmla="*/ 127 w 395"/>
                    <a:gd name="T29" fmla="*/ 11 h 89"/>
                    <a:gd name="T30" fmla="*/ 109 w 395"/>
                    <a:gd name="T31" fmla="*/ 8 h 89"/>
                    <a:gd name="T32" fmla="*/ 90 w 395"/>
                    <a:gd name="T33" fmla="*/ 5 h 89"/>
                    <a:gd name="T34" fmla="*/ 72 w 395"/>
                    <a:gd name="T35" fmla="*/ 3 h 89"/>
                    <a:gd name="T36" fmla="*/ 54 w 395"/>
                    <a:gd name="T37" fmla="*/ 1 h 89"/>
                    <a:gd name="T38" fmla="*/ 35 w 395"/>
                    <a:gd name="T39" fmla="*/ 0 h 89"/>
                    <a:gd name="T40" fmla="*/ 17 w 395"/>
                    <a:gd name="T41" fmla="*/ 0 h 89"/>
                    <a:gd name="T42" fmla="*/ 2 w 395"/>
                    <a:gd name="T43" fmla="*/ 1 h 89"/>
                    <a:gd name="T44" fmla="*/ 4 w 395"/>
                    <a:gd name="T45" fmla="*/ 13 h 89"/>
                    <a:gd name="T46" fmla="*/ 22 w 395"/>
                    <a:gd name="T47" fmla="*/ 15 h 89"/>
                    <a:gd name="T48" fmla="*/ 39 w 395"/>
                    <a:gd name="T49" fmla="*/ 20 h 89"/>
                    <a:gd name="T50" fmla="*/ 57 w 395"/>
                    <a:gd name="T51" fmla="*/ 25 h 89"/>
                    <a:gd name="T52" fmla="*/ 75 w 395"/>
                    <a:gd name="T53" fmla="*/ 30 h 89"/>
                    <a:gd name="T54" fmla="*/ 94 w 395"/>
                    <a:gd name="T55" fmla="*/ 35 h 89"/>
                    <a:gd name="T56" fmla="*/ 112 w 395"/>
                    <a:gd name="T57" fmla="*/ 40 h 89"/>
                    <a:gd name="T58" fmla="*/ 130 w 395"/>
                    <a:gd name="T59" fmla="*/ 45 h 89"/>
                    <a:gd name="T60" fmla="*/ 149 w 395"/>
                    <a:gd name="T61" fmla="*/ 51 h 89"/>
                    <a:gd name="T62" fmla="*/ 167 w 395"/>
                    <a:gd name="T63" fmla="*/ 56 h 89"/>
                    <a:gd name="T64" fmla="*/ 185 w 395"/>
                    <a:gd name="T65" fmla="*/ 63 h 89"/>
                    <a:gd name="T66" fmla="*/ 203 w 395"/>
                    <a:gd name="T67" fmla="*/ 68 h 89"/>
                    <a:gd name="T68" fmla="*/ 222 w 395"/>
                    <a:gd name="T69" fmla="*/ 73 h 89"/>
                    <a:gd name="T70" fmla="*/ 240 w 395"/>
                    <a:gd name="T71" fmla="*/ 78 h 89"/>
                    <a:gd name="T72" fmla="*/ 258 w 395"/>
                    <a:gd name="T73" fmla="*/ 81 h 89"/>
                    <a:gd name="T74" fmla="*/ 277 w 395"/>
                    <a:gd name="T75" fmla="*/ 84 h 89"/>
                    <a:gd name="T76" fmla="*/ 295 w 395"/>
                    <a:gd name="T77" fmla="*/ 88 h 89"/>
                    <a:gd name="T78" fmla="*/ 313 w 395"/>
                    <a:gd name="T79" fmla="*/ 89 h 89"/>
                    <a:gd name="T80" fmla="*/ 332 w 395"/>
                    <a:gd name="T81" fmla="*/ 89 h 89"/>
                    <a:gd name="T82" fmla="*/ 350 w 395"/>
                    <a:gd name="T83" fmla="*/ 89 h 89"/>
                    <a:gd name="T84" fmla="*/ 368 w 395"/>
                    <a:gd name="T85" fmla="*/ 88 h 89"/>
                    <a:gd name="T86" fmla="*/ 387 w 395"/>
                    <a:gd name="T87" fmla="*/ 84 h 89"/>
                    <a:gd name="T88" fmla="*/ 393 w 395"/>
                    <a:gd name="T89" fmla="*/ 79 h 8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5"/>
                    <a:gd name="T136" fmla="*/ 0 h 89"/>
                    <a:gd name="T137" fmla="*/ 395 w 395"/>
                    <a:gd name="T138" fmla="*/ 89 h 8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5" h="89">
                      <a:moveTo>
                        <a:pt x="393" y="79"/>
                      </a:moveTo>
                      <a:lnTo>
                        <a:pt x="387" y="79"/>
                      </a:lnTo>
                      <a:lnTo>
                        <a:pt x="382" y="78"/>
                      </a:lnTo>
                      <a:lnTo>
                        <a:pt x="375" y="78"/>
                      </a:lnTo>
                      <a:lnTo>
                        <a:pt x="370" y="76"/>
                      </a:lnTo>
                      <a:lnTo>
                        <a:pt x="363" y="74"/>
                      </a:lnTo>
                      <a:lnTo>
                        <a:pt x="357" y="73"/>
                      </a:lnTo>
                      <a:lnTo>
                        <a:pt x="352" y="73"/>
                      </a:lnTo>
                      <a:lnTo>
                        <a:pt x="345" y="71"/>
                      </a:lnTo>
                      <a:lnTo>
                        <a:pt x="338" y="69"/>
                      </a:lnTo>
                      <a:lnTo>
                        <a:pt x="333" y="68"/>
                      </a:lnTo>
                      <a:lnTo>
                        <a:pt x="327" y="66"/>
                      </a:lnTo>
                      <a:lnTo>
                        <a:pt x="320" y="66"/>
                      </a:lnTo>
                      <a:lnTo>
                        <a:pt x="315" y="65"/>
                      </a:lnTo>
                      <a:lnTo>
                        <a:pt x="308" y="63"/>
                      </a:lnTo>
                      <a:lnTo>
                        <a:pt x="303" y="61"/>
                      </a:lnTo>
                      <a:lnTo>
                        <a:pt x="297" y="60"/>
                      </a:lnTo>
                      <a:lnTo>
                        <a:pt x="290" y="58"/>
                      </a:lnTo>
                      <a:lnTo>
                        <a:pt x="285" y="56"/>
                      </a:lnTo>
                      <a:lnTo>
                        <a:pt x="278" y="55"/>
                      </a:lnTo>
                      <a:lnTo>
                        <a:pt x="273" y="53"/>
                      </a:lnTo>
                      <a:lnTo>
                        <a:pt x="267" y="51"/>
                      </a:lnTo>
                      <a:lnTo>
                        <a:pt x="260" y="50"/>
                      </a:lnTo>
                      <a:lnTo>
                        <a:pt x="255" y="48"/>
                      </a:lnTo>
                      <a:lnTo>
                        <a:pt x="248" y="46"/>
                      </a:lnTo>
                      <a:lnTo>
                        <a:pt x="242" y="45"/>
                      </a:lnTo>
                      <a:lnTo>
                        <a:pt x="237" y="43"/>
                      </a:lnTo>
                      <a:lnTo>
                        <a:pt x="230" y="40"/>
                      </a:lnTo>
                      <a:lnTo>
                        <a:pt x="225" y="38"/>
                      </a:lnTo>
                      <a:lnTo>
                        <a:pt x="218" y="36"/>
                      </a:lnTo>
                      <a:lnTo>
                        <a:pt x="212" y="35"/>
                      </a:lnTo>
                      <a:lnTo>
                        <a:pt x="207" y="33"/>
                      </a:lnTo>
                      <a:lnTo>
                        <a:pt x="200" y="31"/>
                      </a:lnTo>
                      <a:lnTo>
                        <a:pt x="195" y="30"/>
                      </a:lnTo>
                      <a:lnTo>
                        <a:pt x="188" y="28"/>
                      </a:lnTo>
                      <a:lnTo>
                        <a:pt x="182" y="26"/>
                      </a:lnTo>
                      <a:lnTo>
                        <a:pt x="177" y="25"/>
                      </a:lnTo>
                      <a:lnTo>
                        <a:pt x="170" y="23"/>
                      </a:lnTo>
                      <a:lnTo>
                        <a:pt x="164" y="21"/>
                      </a:lnTo>
                      <a:lnTo>
                        <a:pt x="159" y="20"/>
                      </a:lnTo>
                      <a:lnTo>
                        <a:pt x="152" y="18"/>
                      </a:lnTo>
                      <a:lnTo>
                        <a:pt x="145" y="16"/>
                      </a:lnTo>
                      <a:lnTo>
                        <a:pt x="139" y="15"/>
                      </a:lnTo>
                      <a:lnTo>
                        <a:pt x="134" y="13"/>
                      </a:lnTo>
                      <a:lnTo>
                        <a:pt x="127" y="11"/>
                      </a:lnTo>
                      <a:lnTo>
                        <a:pt x="122" y="10"/>
                      </a:lnTo>
                      <a:lnTo>
                        <a:pt x="115" y="10"/>
                      </a:lnTo>
                      <a:lnTo>
                        <a:pt x="109" y="8"/>
                      </a:lnTo>
                      <a:lnTo>
                        <a:pt x="104" y="8"/>
                      </a:lnTo>
                      <a:lnTo>
                        <a:pt x="97" y="6"/>
                      </a:lnTo>
                      <a:lnTo>
                        <a:pt x="90" y="5"/>
                      </a:lnTo>
                      <a:lnTo>
                        <a:pt x="84" y="5"/>
                      </a:lnTo>
                      <a:lnTo>
                        <a:pt x="79" y="3"/>
                      </a:lnTo>
                      <a:lnTo>
                        <a:pt x="72" y="3"/>
                      </a:lnTo>
                      <a:lnTo>
                        <a:pt x="67" y="1"/>
                      </a:lnTo>
                      <a:lnTo>
                        <a:pt x="60" y="1"/>
                      </a:lnTo>
                      <a:lnTo>
                        <a:pt x="54" y="1"/>
                      </a:lnTo>
                      <a:lnTo>
                        <a:pt x="49" y="1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3"/>
                      </a:lnTo>
                      <a:lnTo>
                        <a:pt x="10" y="13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  <a:lnTo>
                        <a:pt x="39" y="20"/>
                      </a:lnTo>
                      <a:lnTo>
                        <a:pt x="45" y="21"/>
                      </a:lnTo>
                      <a:lnTo>
                        <a:pt x="52" y="23"/>
                      </a:lnTo>
                      <a:lnTo>
                        <a:pt x="57" y="25"/>
                      </a:lnTo>
                      <a:lnTo>
                        <a:pt x="64" y="26"/>
                      </a:lnTo>
                      <a:lnTo>
                        <a:pt x="69" y="28"/>
                      </a:lnTo>
                      <a:lnTo>
                        <a:pt x="75" y="30"/>
                      </a:lnTo>
                      <a:lnTo>
                        <a:pt x="82" y="31"/>
                      </a:lnTo>
                      <a:lnTo>
                        <a:pt x="87" y="33"/>
                      </a:lnTo>
                      <a:lnTo>
                        <a:pt x="94" y="35"/>
                      </a:lnTo>
                      <a:lnTo>
                        <a:pt x="100" y="36"/>
                      </a:lnTo>
                      <a:lnTo>
                        <a:pt x="105" y="38"/>
                      </a:lnTo>
                      <a:lnTo>
                        <a:pt x="112" y="40"/>
                      </a:lnTo>
                      <a:lnTo>
                        <a:pt x="117" y="41"/>
                      </a:lnTo>
                      <a:lnTo>
                        <a:pt x="124" y="45"/>
                      </a:lnTo>
                      <a:lnTo>
                        <a:pt x="130" y="45"/>
                      </a:lnTo>
                      <a:lnTo>
                        <a:pt x="135" y="48"/>
                      </a:lnTo>
                      <a:lnTo>
                        <a:pt x="142" y="50"/>
                      </a:lnTo>
                      <a:lnTo>
                        <a:pt x="149" y="51"/>
                      </a:lnTo>
                      <a:lnTo>
                        <a:pt x="154" y="53"/>
                      </a:lnTo>
                      <a:lnTo>
                        <a:pt x="160" y="56"/>
                      </a:lnTo>
                      <a:lnTo>
                        <a:pt x="167" y="56"/>
                      </a:lnTo>
                      <a:lnTo>
                        <a:pt x="172" y="60"/>
                      </a:lnTo>
                      <a:lnTo>
                        <a:pt x="178" y="61"/>
                      </a:lnTo>
                      <a:lnTo>
                        <a:pt x="185" y="63"/>
                      </a:lnTo>
                      <a:lnTo>
                        <a:pt x="192" y="65"/>
                      </a:lnTo>
                      <a:lnTo>
                        <a:pt x="197" y="66"/>
                      </a:lnTo>
                      <a:lnTo>
                        <a:pt x="203" y="68"/>
                      </a:lnTo>
                      <a:lnTo>
                        <a:pt x="210" y="69"/>
                      </a:lnTo>
                      <a:lnTo>
                        <a:pt x="215" y="71"/>
                      </a:lnTo>
                      <a:lnTo>
                        <a:pt x="222" y="73"/>
                      </a:lnTo>
                      <a:lnTo>
                        <a:pt x="228" y="74"/>
                      </a:lnTo>
                      <a:lnTo>
                        <a:pt x="233" y="76"/>
                      </a:lnTo>
                      <a:lnTo>
                        <a:pt x="240" y="78"/>
                      </a:lnTo>
                      <a:lnTo>
                        <a:pt x="247" y="79"/>
                      </a:lnTo>
                      <a:lnTo>
                        <a:pt x="252" y="81"/>
                      </a:lnTo>
                      <a:lnTo>
                        <a:pt x="258" y="81"/>
                      </a:lnTo>
                      <a:lnTo>
                        <a:pt x="263" y="83"/>
                      </a:lnTo>
                      <a:lnTo>
                        <a:pt x="270" y="84"/>
                      </a:lnTo>
                      <a:lnTo>
                        <a:pt x="277" y="84"/>
                      </a:lnTo>
                      <a:lnTo>
                        <a:pt x="283" y="86"/>
                      </a:lnTo>
                      <a:lnTo>
                        <a:pt x="288" y="88"/>
                      </a:lnTo>
                      <a:lnTo>
                        <a:pt x="295" y="88"/>
                      </a:lnTo>
                      <a:lnTo>
                        <a:pt x="302" y="88"/>
                      </a:lnTo>
                      <a:lnTo>
                        <a:pt x="307" y="89"/>
                      </a:lnTo>
                      <a:lnTo>
                        <a:pt x="313" y="89"/>
                      </a:lnTo>
                      <a:lnTo>
                        <a:pt x="320" y="89"/>
                      </a:lnTo>
                      <a:lnTo>
                        <a:pt x="325" y="89"/>
                      </a:lnTo>
                      <a:lnTo>
                        <a:pt x="332" y="89"/>
                      </a:lnTo>
                      <a:lnTo>
                        <a:pt x="338" y="89"/>
                      </a:lnTo>
                      <a:lnTo>
                        <a:pt x="345" y="89"/>
                      </a:lnTo>
                      <a:lnTo>
                        <a:pt x="350" y="89"/>
                      </a:lnTo>
                      <a:lnTo>
                        <a:pt x="357" y="89"/>
                      </a:lnTo>
                      <a:lnTo>
                        <a:pt x="363" y="88"/>
                      </a:lnTo>
                      <a:lnTo>
                        <a:pt x="368" y="88"/>
                      </a:lnTo>
                      <a:lnTo>
                        <a:pt x="375" y="86"/>
                      </a:lnTo>
                      <a:lnTo>
                        <a:pt x="382" y="86"/>
                      </a:lnTo>
                      <a:lnTo>
                        <a:pt x="387" y="84"/>
                      </a:lnTo>
                      <a:lnTo>
                        <a:pt x="393" y="84"/>
                      </a:lnTo>
                      <a:lnTo>
                        <a:pt x="395" y="81"/>
                      </a:lnTo>
                      <a:lnTo>
                        <a:pt x="393" y="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4" name="Freeform 101"/>
                <p:cNvSpPr>
                  <a:spLocks/>
                </p:cNvSpPr>
                <p:nvPr/>
              </p:nvSpPr>
              <p:spPr bwMode="auto">
                <a:xfrm>
                  <a:off x="7439636" y="3019028"/>
                  <a:ext cx="116692" cy="148243"/>
                </a:xfrm>
                <a:custGeom>
                  <a:avLst/>
                  <a:gdLst>
                    <a:gd name="T0" fmla="*/ 113 w 120"/>
                    <a:gd name="T1" fmla="*/ 5 h 141"/>
                    <a:gd name="T2" fmla="*/ 101 w 120"/>
                    <a:gd name="T3" fmla="*/ 3 h 141"/>
                    <a:gd name="T4" fmla="*/ 91 w 120"/>
                    <a:gd name="T5" fmla="*/ 0 h 141"/>
                    <a:gd name="T6" fmla="*/ 83 w 120"/>
                    <a:gd name="T7" fmla="*/ 0 h 141"/>
                    <a:gd name="T8" fmla="*/ 68 w 120"/>
                    <a:gd name="T9" fmla="*/ 0 h 141"/>
                    <a:gd name="T10" fmla="*/ 60 w 120"/>
                    <a:gd name="T11" fmla="*/ 0 h 141"/>
                    <a:gd name="T12" fmla="*/ 51 w 120"/>
                    <a:gd name="T13" fmla="*/ 0 h 141"/>
                    <a:gd name="T14" fmla="*/ 41 w 120"/>
                    <a:gd name="T15" fmla="*/ 0 h 141"/>
                    <a:gd name="T16" fmla="*/ 33 w 120"/>
                    <a:gd name="T17" fmla="*/ 0 h 141"/>
                    <a:gd name="T18" fmla="*/ 23 w 120"/>
                    <a:gd name="T19" fmla="*/ 1 h 141"/>
                    <a:gd name="T20" fmla="*/ 15 w 120"/>
                    <a:gd name="T21" fmla="*/ 5 h 141"/>
                    <a:gd name="T22" fmla="*/ 6 w 120"/>
                    <a:gd name="T23" fmla="*/ 10 h 141"/>
                    <a:gd name="T24" fmla="*/ 1 w 120"/>
                    <a:gd name="T25" fmla="*/ 18 h 141"/>
                    <a:gd name="T26" fmla="*/ 0 w 120"/>
                    <a:gd name="T27" fmla="*/ 26 h 141"/>
                    <a:gd name="T28" fmla="*/ 3 w 120"/>
                    <a:gd name="T29" fmla="*/ 39 h 141"/>
                    <a:gd name="T30" fmla="*/ 8 w 120"/>
                    <a:gd name="T31" fmla="*/ 51 h 141"/>
                    <a:gd name="T32" fmla="*/ 11 w 120"/>
                    <a:gd name="T33" fmla="*/ 64 h 141"/>
                    <a:gd name="T34" fmla="*/ 16 w 120"/>
                    <a:gd name="T35" fmla="*/ 73 h 141"/>
                    <a:gd name="T36" fmla="*/ 21 w 120"/>
                    <a:gd name="T37" fmla="*/ 84 h 141"/>
                    <a:gd name="T38" fmla="*/ 26 w 120"/>
                    <a:gd name="T39" fmla="*/ 96 h 141"/>
                    <a:gd name="T40" fmla="*/ 30 w 120"/>
                    <a:gd name="T41" fmla="*/ 109 h 141"/>
                    <a:gd name="T42" fmla="*/ 36 w 120"/>
                    <a:gd name="T43" fmla="*/ 121 h 141"/>
                    <a:gd name="T44" fmla="*/ 43 w 120"/>
                    <a:gd name="T45" fmla="*/ 133 h 141"/>
                    <a:gd name="T46" fmla="*/ 50 w 120"/>
                    <a:gd name="T47" fmla="*/ 141 h 141"/>
                    <a:gd name="T48" fmla="*/ 55 w 120"/>
                    <a:gd name="T49" fmla="*/ 136 h 141"/>
                    <a:gd name="T50" fmla="*/ 51 w 120"/>
                    <a:gd name="T51" fmla="*/ 126 h 141"/>
                    <a:gd name="T52" fmla="*/ 46 w 120"/>
                    <a:gd name="T53" fmla="*/ 113 h 141"/>
                    <a:gd name="T54" fmla="*/ 41 w 120"/>
                    <a:gd name="T55" fmla="*/ 104 h 141"/>
                    <a:gd name="T56" fmla="*/ 35 w 120"/>
                    <a:gd name="T57" fmla="*/ 91 h 141"/>
                    <a:gd name="T58" fmla="*/ 30 w 120"/>
                    <a:gd name="T59" fmla="*/ 79 h 141"/>
                    <a:gd name="T60" fmla="*/ 26 w 120"/>
                    <a:gd name="T61" fmla="*/ 69 h 141"/>
                    <a:gd name="T62" fmla="*/ 21 w 120"/>
                    <a:gd name="T63" fmla="*/ 58 h 141"/>
                    <a:gd name="T64" fmla="*/ 20 w 120"/>
                    <a:gd name="T65" fmla="*/ 48 h 141"/>
                    <a:gd name="T66" fmla="*/ 16 w 120"/>
                    <a:gd name="T67" fmla="*/ 36 h 141"/>
                    <a:gd name="T68" fmla="*/ 16 w 120"/>
                    <a:gd name="T69" fmla="*/ 26 h 141"/>
                    <a:gd name="T70" fmla="*/ 21 w 120"/>
                    <a:gd name="T71" fmla="*/ 20 h 141"/>
                    <a:gd name="T72" fmla="*/ 31 w 120"/>
                    <a:gd name="T73" fmla="*/ 16 h 141"/>
                    <a:gd name="T74" fmla="*/ 43 w 120"/>
                    <a:gd name="T75" fmla="*/ 13 h 141"/>
                    <a:gd name="T76" fmla="*/ 56 w 120"/>
                    <a:gd name="T77" fmla="*/ 13 h 141"/>
                    <a:gd name="T78" fmla="*/ 66 w 120"/>
                    <a:gd name="T79" fmla="*/ 13 h 141"/>
                    <a:gd name="T80" fmla="*/ 80 w 120"/>
                    <a:gd name="T81" fmla="*/ 11 h 141"/>
                    <a:gd name="T82" fmla="*/ 91 w 120"/>
                    <a:gd name="T83" fmla="*/ 10 h 141"/>
                    <a:gd name="T84" fmla="*/ 101 w 120"/>
                    <a:gd name="T85" fmla="*/ 10 h 141"/>
                    <a:gd name="T86" fmla="*/ 111 w 120"/>
                    <a:gd name="T87" fmla="*/ 6 h 141"/>
                    <a:gd name="T88" fmla="*/ 120 w 120"/>
                    <a:gd name="T89" fmla="*/ 8 h 141"/>
                    <a:gd name="T90" fmla="*/ 120 w 120"/>
                    <a:gd name="T91" fmla="*/ 6 h 1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0"/>
                    <a:gd name="T139" fmla="*/ 0 h 141"/>
                    <a:gd name="T140" fmla="*/ 120 w 120"/>
                    <a:gd name="T141" fmla="*/ 141 h 1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0" h="141">
                      <a:moveTo>
                        <a:pt x="120" y="6"/>
                      </a:moveTo>
                      <a:lnTo>
                        <a:pt x="116" y="5"/>
                      </a:lnTo>
                      <a:lnTo>
                        <a:pt x="113" y="5"/>
                      </a:lnTo>
                      <a:lnTo>
                        <a:pt x="110" y="5"/>
                      </a:lnTo>
                      <a:lnTo>
                        <a:pt x="106" y="5"/>
                      </a:lnTo>
                      <a:lnTo>
                        <a:pt x="101" y="3"/>
                      </a:lnTo>
                      <a:lnTo>
                        <a:pt x="98" y="1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0" y="3"/>
                      </a:lnTo>
                      <a:lnTo>
                        <a:pt x="18" y="3"/>
                      </a:lnTo>
                      <a:lnTo>
                        <a:pt x="15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3" y="39"/>
                      </a:lnTo>
                      <a:lnTo>
                        <a:pt x="5" y="43"/>
                      </a:lnTo>
                      <a:lnTo>
                        <a:pt x="6" y="48"/>
                      </a:lnTo>
                      <a:lnTo>
                        <a:pt x="8" y="51"/>
                      </a:lnTo>
                      <a:lnTo>
                        <a:pt x="8" y="56"/>
                      </a:lnTo>
                      <a:lnTo>
                        <a:pt x="10" y="59"/>
                      </a:lnTo>
                      <a:lnTo>
                        <a:pt x="11" y="64"/>
                      </a:lnTo>
                      <a:lnTo>
                        <a:pt x="13" y="68"/>
                      </a:lnTo>
                      <a:lnTo>
                        <a:pt x="15" y="69"/>
                      </a:lnTo>
                      <a:lnTo>
                        <a:pt x="16" y="73"/>
                      </a:lnTo>
                      <a:lnTo>
                        <a:pt x="18" y="76"/>
                      </a:lnTo>
                      <a:lnTo>
                        <a:pt x="20" y="79"/>
                      </a:lnTo>
                      <a:lnTo>
                        <a:pt x="21" y="84"/>
                      </a:lnTo>
                      <a:lnTo>
                        <a:pt x="23" y="88"/>
                      </a:lnTo>
                      <a:lnTo>
                        <a:pt x="25" y="93"/>
                      </a:lnTo>
                      <a:lnTo>
                        <a:pt x="26" y="96"/>
                      </a:lnTo>
                      <a:lnTo>
                        <a:pt x="28" y="101"/>
                      </a:lnTo>
                      <a:lnTo>
                        <a:pt x="30" y="104"/>
                      </a:lnTo>
                      <a:lnTo>
                        <a:pt x="30" y="109"/>
                      </a:lnTo>
                      <a:lnTo>
                        <a:pt x="31" y="113"/>
                      </a:lnTo>
                      <a:lnTo>
                        <a:pt x="33" y="118"/>
                      </a:lnTo>
                      <a:lnTo>
                        <a:pt x="36" y="121"/>
                      </a:lnTo>
                      <a:lnTo>
                        <a:pt x="38" y="124"/>
                      </a:lnTo>
                      <a:lnTo>
                        <a:pt x="40" y="129"/>
                      </a:lnTo>
                      <a:lnTo>
                        <a:pt x="43" y="133"/>
                      </a:lnTo>
                      <a:lnTo>
                        <a:pt x="45" y="136"/>
                      </a:lnTo>
                      <a:lnTo>
                        <a:pt x="48" y="139"/>
                      </a:lnTo>
                      <a:lnTo>
                        <a:pt x="50" y="141"/>
                      </a:lnTo>
                      <a:lnTo>
                        <a:pt x="53" y="139"/>
                      </a:lnTo>
                      <a:lnTo>
                        <a:pt x="53" y="138"/>
                      </a:lnTo>
                      <a:lnTo>
                        <a:pt x="55" y="136"/>
                      </a:lnTo>
                      <a:lnTo>
                        <a:pt x="53" y="133"/>
                      </a:lnTo>
                      <a:lnTo>
                        <a:pt x="53" y="129"/>
                      </a:lnTo>
                      <a:lnTo>
                        <a:pt x="51" y="126"/>
                      </a:lnTo>
                      <a:lnTo>
                        <a:pt x="51" y="124"/>
                      </a:lnTo>
                      <a:lnTo>
                        <a:pt x="48" y="118"/>
                      </a:lnTo>
                      <a:lnTo>
                        <a:pt x="46" y="113"/>
                      </a:lnTo>
                      <a:lnTo>
                        <a:pt x="45" y="109"/>
                      </a:lnTo>
                      <a:lnTo>
                        <a:pt x="43" y="106"/>
                      </a:lnTo>
                      <a:lnTo>
                        <a:pt x="41" y="104"/>
                      </a:lnTo>
                      <a:lnTo>
                        <a:pt x="40" y="101"/>
                      </a:lnTo>
                      <a:lnTo>
                        <a:pt x="36" y="96"/>
                      </a:lnTo>
                      <a:lnTo>
                        <a:pt x="35" y="91"/>
                      </a:lnTo>
                      <a:lnTo>
                        <a:pt x="33" y="88"/>
                      </a:lnTo>
                      <a:lnTo>
                        <a:pt x="31" y="84"/>
                      </a:lnTo>
                      <a:lnTo>
                        <a:pt x="30" y="79"/>
                      </a:lnTo>
                      <a:lnTo>
                        <a:pt x="28" y="78"/>
                      </a:lnTo>
                      <a:lnTo>
                        <a:pt x="26" y="73"/>
                      </a:lnTo>
                      <a:lnTo>
                        <a:pt x="26" y="69"/>
                      </a:lnTo>
                      <a:lnTo>
                        <a:pt x="25" y="66"/>
                      </a:lnTo>
                      <a:lnTo>
                        <a:pt x="23" y="63"/>
                      </a:lnTo>
                      <a:lnTo>
                        <a:pt x="21" y="58"/>
                      </a:lnTo>
                      <a:lnTo>
                        <a:pt x="21" y="54"/>
                      </a:lnTo>
                      <a:lnTo>
                        <a:pt x="20" y="51"/>
                      </a:lnTo>
                      <a:lnTo>
                        <a:pt x="20" y="48"/>
                      </a:lnTo>
                      <a:lnTo>
                        <a:pt x="18" y="44"/>
                      </a:lnTo>
                      <a:lnTo>
                        <a:pt x="18" y="41"/>
                      </a:lnTo>
                      <a:lnTo>
                        <a:pt x="16" y="36"/>
                      </a:lnTo>
                      <a:lnTo>
                        <a:pt x="16" y="33"/>
                      </a:lnTo>
                      <a:lnTo>
                        <a:pt x="16" y="30"/>
                      </a:lnTo>
                      <a:lnTo>
                        <a:pt x="16" y="26"/>
                      </a:lnTo>
                      <a:lnTo>
                        <a:pt x="18" y="23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5" y="18"/>
                      </a:lnTo>
                      <a:lnTo>
                        <a:pt x="28" y="16"/>
                      </a:lnTo>
                      <a:lnTo>
                        <a:pt x="31" y="16"/>
                      </a:lnTo>
                      <a:lnTo>
                        <a:pt x="35" y="15"/>
                      </a:lnTo>
                      <a:lnTo>
                        <a:pt x="40" y="15"/>
                      </a:lnTo>
                      <a:lnTo>
                        <a:pt x="43" y="13"/>
                      </a:lnTo>
                      <a:lnTo>
                        <a:pt x="48" y="13"/>
                      </a:lnTo>
                      <a:lnTo>
                        <a:pt x="51" y="13"/>
                      </a:lnTo>
                      <a:lnTo>
                        <a:pt x="56" y="13"/>
                      </a:lnTo>
                      <a:lnTo>
                        <a:pt x="60" y="13"/>
                      </a:lnTo>
                      <a:lnTo>
                        <a:pt x="63" y="13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5" y="11"/>
                      </a:lnTo>
                      <a:lnTo>
                        <a:pt x="80" y="11"/>
                      </a:lnTo>
                      <a:lnTo>
                        <a:pt x="83" y="10"/>
                      </a:lnTo>
                      <a:lnTo>
                        <a:pt x="88" y="10"/>
                      </a:lnTo>
                      <a:lnTo>
                        <a:pt x="91" y="10"/>
                      </a:lnTo>
                      <a:lnTo>
                        <a:pt x="96" y="10"/>
                      </a:lnTo>
                      <a:lnTo>
                        <a:pt x="98" y="10"/>
                      </a:lnTo>
                      <a:lnTo>
                        <a:pt x="101" y="10"/>
                      </a:lnTo>
                      <a:lnTo>
                        <a:pt x="105" y="8"/>
                      </a:lnTo>
                      <a:lnTo>
                        <a:pt x="108" y="8"/>
                      </a:lnTo>
                      <a:lnTo>
                        <a:pt x="111" y="6"/>
                      </a:lnTo>
                      <a:lnTo>
                        <a:pt x="115" y="6"/>
                      </a:lnTo>
                      <a:lnTo>
                        <a:pt x="116" y="6"/>
                      </a:lnTo>
                      <a:lnTo>
                        <a:pt x="120" y="8"/>
                      </a:lnTo>
                      <a:lnTo>
                        <a:pt x="120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5" name="Freeform 102"/>
                <p:cNvSpPr>
                  <a:spLocks/>
                </p:cNvSpPr>
                <p:nvPr/>
              </p:nvSpPr>
              <p:spPr bwMode="auto">
                <a:xfrm>
                  <a:off x="7435747" y="2990641"/>
                  <a:ext cx="126416" cy="213428"/>
                </a:xfrm>
                <a:custGeom>
                  <a:avLst/>
                  <a:gdLst>
                    <a:gd name="T0" fmla="*/ 9 w 130"/>
                    <a:gd name="T1" fmla="*/ 12 h 203"/>
                    <a:gd name="T2" fmla="*/ 20 w 130"/>
                    <a:gd name="T3" fmla="*/ 12 h 203"/>
                    <a:gd name="T4" fmla="*/ 34 w 130"/>
                    <a:gd name="T5" fmla="*/ 13 h 203"/>
                    <a:gd name="T6" fmla="*/ 45 w 130"/>
                    <a:gd name="T7" fmla="*/ 17 h 203"/>
                    <a:gd name="T8" fmla="*/ 60 w 130"/>
                    <a:gd name="T9" fmla="*/ 20 h 203"/>
                    <a:gd name="T10" fmla="*/ 72 w 130"/>
                    <a:gd name="T11" fmla="*/ 27 h 203"/>
                    <a:gd name="T12" fmla="*/ 84 w 130"/>
                    <a:gd name="T13" fmla="*/ 32 h 203"/>
                    <a:gd name="T14" fmla="*/ 94 w 130"/>
                    <a:gd name="T15" fmla="*/ 40 h 203"/>
                    <a:gd name="T16" fmla="*/ 100 w 130"/>
                    <a:gd name="T17" fmla="*/ 48 h 203"/>
                    <a:gd name="T18" fmla="*/ 104 w 130"/>
                    <a:gd name="T19" fmla="*/ 58 h 203"/>
                    <a:gd name="T20" fmla="*/ 105 w 130"/>
                    <a:gd name="T21" fmla="*/ 71 h 203"/>
                    <a:gd name="T22" fmla="*/ 102 w 130"/>
                    <a:gd name="T23" fmla="*/ 81 h 203"/>
                    <a:gd name="T24" fmla="*/ 99 w 130"/>
                    <a:gd name="T25" fmla="*/ 93 h 203"/>
                    <a:gd name="T26" fmla="*/ 94 w 130"/>
                    <a:gd name="T27" fmla="*/ 105 h 203"/>
                    <a:gd name="T28" fmla="*/ 89 w 130"/>
                    <a:gd name="T29" fmla="*/ 116 h 203"/>
                    <a:gd name="T30" fmla="*/ 84 w 130"/>
                    <a:gd name="T31" fmla="*/ 126 h 203"/>
                    <a:gd name="T32" fmla="*/ 77 w 130"/>
                    <a:gd name="T33" fmla="*/ 138 h 203"/>
                    <a:gd name="T34" fmla="*/ 70 w 130"/>
                    <a:gd name="T35" fmla="*/ 148 h 203"/>
                    <a:gd name="T36" fmla="*/ 64 w 130"/>
                    <a:gd name="T37" fmla="*/ 160 h 203"/>
                    <a:gd name="T38" fmla="*/ 55 w 130"/>
                    <a:gd name="T39" fmla="*/ 170 h 203"/>
                    <a:gd name="T40" fmla="*/ 49 w 130"/>
                    <a:gd name="T41" fmla="*/ 178 h 203"/>
                    <a:gd name="T42" fmla="*/ 40 w 130"/>
                    <a:gd name="T43" fmla="*/ 188 h 203"/>
                    <a:gd name="T44" fmla="*/ 44 w 130"/>
                    <a:gd name="T45" fmla="*/ 200 h 203"/>
                    <a:gd name="T46" fmla="*/ 55 w 130"/>
                    <a:gd name="T47" fmla="*/ 201 h 203"/>
                    <a:gd name="T48" fmla="*/ 65 w 130"/>
                    <a:gd name="T49" fmla="*/ 193 h 203"/>
                    <a:gd name="T50" fmla="*/ 74 w 130"/>
                    <a:gd name="T51" fmla="*/ 183 h 203"/>
                    <a:gd name="T52" fmla="*/ 84 w 130"/>
                    <a:gd name="T53" fmla="*/ 171 h 203"/>
                    <a:gd name="T54" fmla="*/ 94 w 130"/>
                    <a:gd name="T55" fmla="*/ 156 h 203"/>
                    <a:gd name="T56" fmla="*/ 102 w 130"/>
                    <a:gd name="T57" fmla="*/ 141 h 203"/>
                    <a:gd name="T58" fmla="*/ 110 w 130"/>
                    <a:gd name="T59" fmla="*/ 126 h 203"/>
                    <a:gd name="T60" fmla="*/ 117 w 130"/>
                    <a:gd name="T61" fmla="*/ 111 h 203"/>
                    <a:gd name="T62" fmla="*/ 124 w 130"/>
                    <a:gd name="T63" fmla="*/ 96 h 203"/>
                    <a:gd name="T64" fmla="*/ 127 w 130"/>
                    <a:gd name="T65" fmla="*/ 81 h 203"/>
                    <a:gd name="T66" fmla="*/ 129 w 130"/>
                    <a:gd name="T67" fmla="*/ 66 h 203"/>
                    <a:gd name="T68" fmla="*/ 130 w 130"/>
                    <a:gd name="T69" fmla="*/ 53 h 203"/>
                    <a:gd name="T70" fmla="*/ 125 w 130"/>
                    <a:gd name="T71" fmla="*/ 38 h 203"/>
                    <a:gd name="T72" fmla="*/ 119 w 130"/>
                    <a:gd name="T73" fmla="*/ 27 h 203"/>
                    <a:gd name="T74" fmla="*/ 109 w 130"/>
                    <a:gd name="T75" fmla="*/ 17 h 203"/>
                    <a:gd name="T76" fmla="*/ 97 w 130"/>
                    <a:gd name="T77" fmla="*/ 10 h 203"/>
                    <a:gd name="T78" fmla="*/ 82 w 130"/>
                    <a:gd name="T79" fmla="*/ 3 h 203"/>
                    <a:gd name="T80" fmla="*/ 67 w 130"/>
                    <a:gd name="T81" fmla="*/ 2 h 203"/>
                    <a:gd name="T82" fmla="*/ 52 w 130"/>
                    <a:gd name="T83" fmla="*/ 0 h 203"/>
                    <a:gd name="T84" fmla="*/ 37 w 130"/>
                    <a:gd name="T85" fmla="*/ 2 h 203"/>
                    <a:gd name="T86" fmla="*/ 22 w 130"/>
                    <a:gd name="T87" fmla="*/ 3 h 203"/>
                    <a:gd name="T88" fmla="*/ 9 w 130"/>
                    <a:gd name="T89" fmla="*/ 7 h 203"/>
                    <a:gd name="T90" fmla="*/ 0 w 130"/>
                    <a:gd name="T91" fmla="*/ 10 h 20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203"/>
                    <a:gd name="T140" fmla="*/ 130 w 130"/>
                    <a:gd name="T141" fmla="*/ 203 h 20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203">
                      <a:moveTo>
                        <a:pt x="2" y="12"/>
                      </a:move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7" y="12"/>
                      </a:lnTo>
                      <a:lnTo>
                        <a:pt x="20" y="12"/>
                      </a:lnTo>
                      <a:lnTo>
                        <a:pt x="24" y="12"/>
                      </a:lnTo>
                      <a:lnTo>
                        <a:pt x="29" y="13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2" y="15"/>
                      </a:lnTo>
                      <a:lnTo>
                        <a:pt x="45" y="17"/>
                      </a:lnTo>
                      <a:lnTo>
                        <a:pt x="50" y="18"/>
                      </a:lnTo>
                      <a:lnTo>
                        <a:pt x="55" y="18"/>
                      </a:lnTo>
                      <a:lnTo>
                        <a:pt x="60" y="20"/>
                      </a:lnTo>
                      <a:lnTo>
                        <a:pt x="64" y="22"/>
                      </a:lnTo>
                      <a:lnTo>
                        <a:pt x="69" y="25"/>
                      </a:lnTo>
                      <a:lnTo>
                        <a:pt x="72" y="27"/>
                      </a:lnTo>
                      <a:lnTo>
                        <a:pt x="77" y="27"/>
                      </a:lnTo>
                      <a:lnTo>
                        <a:pt x="80" y="30"/>
                      </a:lnTo>
                      <a:lnTo>
                        <a:pt x="84" y="32"/>
                      </a:lnTo>
                      <a:lnTo>
                        <a:pt x="87" y="35"/>
                      </a:lnTo>
                      <a:lnTo>
                        <a:pt x="90" y="37"/>
                      </a:lnTo>
                      <a:lnTo>
                        <a:pt x="94" y="40"/>
                      </a:lnTo>
                      <a:lnTo>
                        <a:pt x="97" y="43"/>
                      </a:lnTo>
                      <a:lnTo>
                        <a:pt x="99" y="45"/>
                      </a:lnTo>
                      <a:lnTo>
                        <a:pt x="100" y="48"/>
                      </a:lnTo>
                      <a:lnTo>
                        <a:pt x="102" y="52"/>
                      </a:lnTo>
                      <a:lnTo>
                        <a:pt x="104" y="55"/>
                      </a:lnTo>
                      <a:lnTo>
                        <a:pt x="104" y="58"/>
                      </a:lnTo>
                      <a:lnTo>
                        <a:pt x="105" y="61"/>
                      </a:lnTo>
                      <a:lnTo>
                        <a:pt x="105" y="66"/>
                      </a:lnTo>
                      <a:lnTo>
                        <a:pt x="105" y="71"/>
                      </a:lnTo>
                      <a:lnTo>
                        <a:pt x="104" y="73"/>
                      </a:lnTo>
                      <a:lnTo>
                        <a:pt x="102" y="78"/>
                      </a:lnTo>
                      <a:lnTo>
                        <a:pt x="102" y="81"/>
                      </a:lnTo>
                      <a:lnTo>
                        <a:pt x="100" y="85"/>
                      </a:lnTo>
                      <a:lnTo>
                        <a:pt x="99" y="88"/>
                      </a:lnTo>
                      <a:lnTo>
                        <a:pt x="99" y="93"/>
                      </a:lnTo>
                      <a:lnTo>
                        <a:pt x="97" y="96"/>
                      </a:lnTo>
                      <a:lnTo>
                        <a:pt x="95" y="101"/>
                      </a:lnTo>
                      <a:lnTo>
                        <a:pt x="94" y="105"/>
                      </a:lnTo>
                      <a:lnTo>
                        <a:pt x="92" y="108"/>
                      </a:lnTo>
                      <a:lnTo>
                        <a:pt x="90" y="111"/>
                      </a:lnTo>
                      <a:lnTo>
                        <a:pt x="89" y="116"/>
                      </a:lnTo>
                      <a:lnTo>
                        <a:pt x="87" y="120"/>
                      </a:lnTo>
                      <a:lnTo>
                        <a:pt x="85" y="123"/>
                      </a:lnTo>
                      <a:lnTo>
                        <a:pt x="84" y="126"/>
                      </a:lnTo>
                      <a:lnTo>
                        <a:pt x="82" y="131"/>
                      </a:lnTo>
                      <a:lnTo>
                        <a:pt x="79" y="135"/>
                      </a:lnTo>
                      <a:lnTo>
                        <a:pt x="77" y="138"/>
                      </a:lnTo>
                      <a:lnTo>
                        <a:pt x="75" y="141"/>
                      </a:lnTo>
                      <a:lnTo>
                        <a:pt x="72" y="145"/>
                      </a:lnTo>
                      <a:lnTo>
                        <a:pt x="70" y="148"/>
                      </a:lnTo>
                      <a:lnTo>
                        <a:pt x="67" y="151"/>
                      </a:lnTo>
                      <a:lnTo>
                        <a:pt x="65" y="156"/>
                      </a:lnTo>
                      <a:lnTo>
                        <a:pt x="64" y="160"/>
                      </a:lnTo>
                      <a:lnTo>
                        <a:pt x="60" y="163"/>
                      </a:lnTo>
                      <a:lnTo>
                        <a:pt x="59" y="166"/>
                      </a:lnTo>
                      <a:lnTo>
                        <a:pt x="55" y="170"/>
                      </a:lnTo>
                      <a:lnTo>
                        <a:pt x="54" y="173"/>
                      </a:lnTo>
                      <a:lnTo>
                        <a:pt x="50" y="175"/>
                      </a:lnTo>
                      <a:lnTo>
                        <a:pt x="49" y="178"/>
                      </a:lnTo>
                      <a:lnTo>
                        <a:pt x="45" y="181"/>
                      </a:lnTo>
                      <a:lnTo>
                        <a:pt x="44" y="185"/>
                      </a:lnTo>
                      <a:lnTo>
                        <a:pt x="40" y="188"/>
                      </a:lnTo>
                      <a:lnTo>
                        <a:pt x="40" y="191"/>
                      </a:lnTo>
                      <a:lnTo>
                        <a:pt x="40" y="196"/>
                      </a:lnTo>
                      <a:lnTo>
                        <a:pt x="44" y="200"/>
                      </a:lnTo>
                      <a:lnTo>
                        <a:pt x="45" y="201"/>
                      </a:lnTo>
                      <a:lnTo>
                        <a:pt x="50" y="203"/>
                      </a:lnTo>
                      <a:lnTo>
                        <a:pt x="55" y="201"/>
                      </a:lnTo>
                      <a:lnTo>
                        <a:pt x="59" y="200"/>
                      </a:lnTo>
                      <a:lnTo>
                        <a:pt x="62" y="196"/>
                      </a:lnTo>
                      <a:lnTo>
                        <a:pt x="65" y="193"/>
                      </a:lnTo>
                      <a:lnTo>
                        <a:pt x="67" y="190"/>
                      </a:lnTo>
                      <a:lnTo>
                        <a:pt x="70" y="186"/>
                      </a:lnTo>
                      <a:lnTo>
                        <a:pt x="74" y="183"/>
                      </a:lnTo>
                      <a:lnTo>
                        <a:pt x="77" y="178"/>
                      </a:lnTo>
                      <a:lnTo>
                        <a:pt x="80" y="175"/>
                      </a:lnTo>
                      <a:lnTo>
                        <a:pt x="84" y="171"/>
                      </a:lnTo>
                      <a:lnTo>
                        <a:pt x="87" y="166"/>
                      </a:lnTo>
                      <a:lnTo>
                        <a:pt x="90" y="161"/>
                      </a:lnTo>
                      <a:lnTo>
                        <a:pt x="94" y="156"/>
                      </a:lnTo>
                      <a:lnTo>
                        <a:pt x="97" y="151"/>
                      </a:lnTo>
                      <a:lnTo>
                        <a:pt x="99" y="146"/>
                      </a:lnTo>
                      <a:lnTo>
                        <a:pt x="102" y="141"/>
                      </a:lnTo>
                      <a:lnTo>
                        <a:pt x="105" y="138"/>
                      </a:lnTo>
                      <a:lnTo>
                        <a:pt x="109" y="133"/>
                      </a:lnTo>
                      <a:lnTo>
                        <a:pt x="110" y="126"/>
                      </a:lnTo>
                      <a:lnTo>
                        <a:pt x="112" y="121"/>
                      </a:lnTo>
                      <a:lnTo>
                        <a:pt x="115" y="116"/>
                      </a:lnTo>
                      <a:lnTo>
                        <a:pt x="117" y="111"/>
                      </a:lnTo>
                      <a:lnTo>
                        <a:pt x="120" y="106"/>
                      </a:lnTo>
                      <a:lnTo>
                        <a:pt x="122" y="101"/>
                      </a:lnTo>
                      <a:lnTo>
                        <a:pt x="124" y="96"/>
                      </a:lnTo>
                      <a:lnTo>
                        <a:pt x="125" y="91"/>
                      </a:lnTo>
                      <a:lnTo>
                        <a:pt x="127" y="86"/>
                      </a:lnTo>
                      <a:lnTo>
                        <a:pt x="127" y="81"/>
                      </a:lnTo>
                      <a:lnTo>
                        <a:pt x="129" y="76"/>
                      </a:lnTo>
                      <a:lnTo>
                        <a:pt x="129" y="71"/>
                      </a:lnTo>
                      <a:lnTo>
                        <a:pt x="129" y="66"/>
                      </a:lnTo>
                      <a:lnTo>
                        <a:pt x="130" y="61"/>
                      </a:lnTo>
                      <a:lnTo>
                        <a:pt x="130" y="58"/>
                      </a:lnTo>
                      <a:lnTo>
                        <a:pt x="130" y="53"/>
                      </a:lnTo>
                      <a:lnTo>
                        <a:pt x="129" y="48"/>
                      </a:lnTo>
                      <a:lnTo>
                        <a:pt x="127" y="43"/>
                      </a:lnTo>
                      <a:lnTo>
                        <a:pt x="125" y="38"/>
                      </a:lnTo>
                      <a:lnTo>
                        <a:pt x="124" y="35"/>
                      </a:lnTo>
                      <a:lnTo>
                        <a:pt x="122" y="30"/>
                      </a:lnTo>
                      <a:lnTo>
                        <a:pt x="119" y="27"/>
                      </a:lnTo>
                      <a:lnTo>
                        <a:pt x="115" y="23"/>
                      </a:lnTo>
                      <a:lnTo>
                        <a:pt x="112" y="20"/>
                      </a:lnTo>
                      <a:lnTo>
                        <a:pt x="109" y="17"/>
                      </a:lnTo>
                      <a:lnTo>
                        <a:pt x="105" y="13"/>
                      </a:lnTo>
                      <a:lnTo>
                        <a:pt x="100" y="12"/>
                      </a:lnTo>
                      <a:lnTo>
                        <a:pt x="97" y="10"/>
                      </a:lnTo>
                      <a:lnTo>
                        <a:pt x="92" y="7"/>
                      </a:lnTo>
                      <a:lnTo>
                        <a:pt x="87" y="5"/>
                      </a:lnTo>
                      <a:lnTo>
                        <a:pt x="82" y="3"/>
                      </a:lnTo>
                      <a:lnTo>
                        <a:pt x="79" y="3"/>
                      </a:lnTo>
                      <a:lnTo>
                        <a:pt x="74" y="2"/>
                      </a:lnTo>
                      <a:lnTo>
                        <a:pt x="67" y="2"/>
                      </a:lnTo>
                      <a:lnTo>
                        <a:pt x="62" y="0"/>
                      </a:lnTo>
                      <a:lnTo>
                        <a:pt x="57" y="0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27" y="2"/>
                      </a:lnTo>
                      <a:lnTo>
                        <a:pt x="22" y="3"/>
                      </a:lnTo>
                      <a:lnTo>
                        <a:pt x="17" y="3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6" name="Freeform 103"/>
                <p:cNvSpPr>
                  <a:spLocks/>
                </p:cNvSpPr>
                <p:nvPr/>
              </p:nvSpPr>
              <p:spPr bwMode="auto">
                <a:xfrm>
                  <a:off x="6704479" y="3467964"/>
                  <a:ext cx="1259297" cy="1408836"/>
                </a:xfrm>
                <a:custGeom>
                  <a:avLst/>
                  <a:gdLst>
                    <a:gd name="T0" fmla="*/ 1220 w 1295"/>
                    <a:gd name="T1" fmla="*/ 486 h 1340"/>
                    <a:gd name="T2" fmla="*/ 1205 w 1295"/>
                    <a:gd name="T3" fmla="*/ 330 h 1340"/>
                    <a:gd name="T4" fmla="*/ 1205 w 1295"/>
                    <a:gd name="T5" fmla="*/ 172 h 1340"/>
                    <a:gd name="T6" fmla="*/ 1215 w 1295"/>
                    <a:gd name="T7" fmla="*/ 12 h 1340"/>
                    <a:gd name="T8" fmla="*/ 1184 w 1295"/>
                    <a:gd name="T9" fmla="*/ 140 h 1340"/>
                    <a:gd name="T10" fmla="*/ 1175 w 1295"/>
                    <a:gd name="T11" fmla="*/ 320 h 1340"/>
                    <a:gd name="T12" fmla="*/ 1187 w 1295"/>
                    <a:gd name="T13" fmla="*/ 499 h 1340"/>
                    <a:gd name="T14" fmla="*/ 1212 w 1295"/>
                    <a:gd name="T15" fmla="*/ 674 h 1340"/>
                    <a:gd name="T16" fmla="*/ 1228 w 1295"/>
                    <a:gd name="T17" fmla="*/ 772 h 1340"/>
                    <a:gd name="T18" fmla="*/ 1242 w 1295"/>
                    <a:gd name="T19" fmla="*/ 855 h 1340"/>
                    <a:gd name="T20" fmla="*/ 1250 w 1295"/>
                    <a:gd name="T21" fmla="*/ 939 h 1340"/>
                    <a:gd name="T22" fmla="*/ 1245 w 1295"/>
                    <a:gd name="T23" fmla="*/ 1022 h 1340"/>
                    <a:gd name="T24" fmla="*/ 1222 w 1295"/>
                    <a:gd name="T25" fmla="*/ 1093 h 1340"/>
                    <a:gd name="T26" fmla="*/ 1180 w 1295"/>
                    <a:gd name="T27" fmla="*/ 1150 h 1340"/>
                    <a:gd name="T28" fmla="*/ 1124 w 1295"/>
                    <a:gd name="T29" fmla="*/ 1197 h 1340"/>
                    <a:gd name="T30" fmla="*/ 1057 w 1295"/>
                    <a:gd name="T31" fmla="*/ 1233 h 1340"/>
                    <a:gd name="T32" fmla="*/ 1085 w 1295"/>
                    <a:gd name="T33" fmla="*/ 1145 h 1340"/>
                    <a:gd name="T34" fmla="*/ 1095 w 1295"/>
                    <a:gd name="T35" fmla="*/ 1010 h 1340"/>
                    <a:gd name="T36" fmla="*/ 1077 w 1295"/>
                    <a:gd name="T37" fmla="*/ 872 h 1340"/>
                    <a:gd name="T38" fmla="*/ 1050 w 1295"/>
                    <a:gd name="T39" fmla="*/ 742 h 1340"/>
                    <a:gd name="T40" fmla="*/ 1054 w 1295"/>
                    <a:gd name="T41" fmla="*/ 816 h 1340"/>
                    <a:gd name="T42" fmla="*/ 1069 w 1295"/>
                    <a:gd name="T43" fmla="*/ 952 h 1340"/>
                    <a:gd name="T44" fmla="*/ 1065 w 1295"/>
                    <a:gd name="T45" fmla="*/ 1087 h 1340"/>
                    <a:gd name="T46" fmla="*/ 1027 w 1295"/>
                    <a:gd name="T47" fmla="*/ 1215 h 1340"/>
                    <a:gd name="T48" fmla="*/ 964 w 1295"/>
                    <a:gd name="T49" fmla="*/ 1270 h 1340"/>
                    <a:gd name="T50" fmla="*/ 909 w 1295"/>
                    <a:gd name="T51" fmla="*/ 1285 h 1340"/>
                    <a:gd name="T52" fmla="*/ 771 w 1295"/>
                    <a:gd name="T53" fmla="*/ 1308 h 1340"/>
                    <a:gd name="T54" fmla="*/ 581 w 1295"/>
                    <a:gd name="T55" fmla="*/ 1310 h 1340"/>
                    <a:gd name="T56" fmla="*/ 390 w 1295"/>
                    <a:gd name="T57" fmla="*/ 1280 h 1340"/>
                    <a:gd name="T58" fmla="*/ 213 w 1295"/>
                    <a:gd name="T59" fmla="*/ 1223 h 1340"/>
                    <a:gd name="T60" fmla="*/ 103 w 1295"/>
                    <a:gd name="T61" fmla="*/ 1153 h 1340"/>
                    <a:gd name="T62" fmla="*/ 50 w 1295"/>
                    <a:gd name="T63" fmla="*/ 1068 h 1340"/>
                    <a:gd name="T64" fmla="*/ 37 w 1295"/>
                    <a:gd name="T65" fmla="*/ 969 h 1340"/>
                    <a:gd name="T66" fmla="*/ 55 w 1295"/>
                    <a:gd name="T67" fmla="*/ 865 h 1340"/>
                    <a:gd name="T68" fmla="*/ 82 w 1295"/>
                    <a:gd name="T69" fmla="*/ 789 h 1340"/>
                    <a:gd name="T70" fmla="*/ 93 w 1295"/>
                    <a:gd name="T71" fmla="*/ 724 h 1340"/>
                    <a:gd name="T72" fmla="*/ 97 w 1295"/>
                    <a:gd name="T73" fmla="*/ 654 h 1340"/>
                    <a:gd name="T74" fmla="*/ 107 w 1295"/>
                    <a:gd name="T75" fmla="*/ 593 h 1340"/>
                    <a:gd name="T76" fmla="*/ 128 w 1295"/>
                    <a:gd name="T77" fmla="*/ 538 h 1340"/>
                    <a:gd name="T78" fmla="*/ 163 w 1295"/>
                    <a:gd name="T79" fmla="*/ 483 h 1340"/>
                    <a:gd name="T80" fmla="*/ 148 w 1295"/>
                    <a:gd name="T81" fmla="*/ 461 h 1340"/>
                    <a:gd name="T82" fmla="*/ 102 w 1295"/>
                    <a:gd name="T83" fmla="*/ 536 h 1340"/>
                    <a:gd name="T84" fmla="*/ 82 w 1295"/>
                    <a:gd name="T85" fmla="*/ 611 h 1340"/>
                    <a:gd name="T86" fmla="*/ 74 w 1295"/>
                    <a:gd name="T87" fmla="*/ 691 h 1340"/>
                    <a:gd name="T88" fmla="*/ 59 w 1295"/>
                    <a:gd name="T89" fmla="*/ 782 h 1340"/>
                    <a:gd name="T90" fmla="*/ 32 w 1295"/>
                    <a:gd name="T91" fmla="*/ 864 h 1340"/>
                    <a:gd name="T92" fmla="*/ 9 w 1295"/>
                    <a:gd name="T93" fmla="*/ 942 h 1340"/>
                    <a:gd name="T94" fmla="*/ 2 w 1295"/>
                    <a:gd name="T95" fmla="*/ 1022 h 1340"/>
                    <a:gd name="T96" fmla="*/ 42 w 1295"/>
                    <a:gd name="T97" fmla="*/ 1127 h 1340"/>
                    <a:gd name="T98" fmla="*/ 178 w 1295"/>
                    <a:gd name="T99" fmla="*/ 1248 h 1340"/>
                    <a:gd name="T100" fmla="*/ 363 w 1295"/>
                    <a:gd name="T101" fmla="*/ 1313 h 1340"/>
                    <a:gd name="T102" fmla="*/ 563 w 1295"/>
                    <a:gd name="T103" fmla="*/ 1336 h 1340"/>
                    <a:gd name="T104" fmla="*/ 741 w 1295"/>
                    <a:gd name="T105" fmla="*/ 1338 h 1340"/>
                    <a:gd name="T106" fmla="*/ 921 w 1295"/>
                    <a:gd name="T107" fmla="*/ 1316 h 1340"/>
                    <a:gd name="T108" fmla="*/ 1100 w 1295"/>
                    <a:gd name="T109" fmla="*/ 1258 h 1340"/>
                    <a:gd name="T110" fmla="*/ 1237 w 1295"/>
                    <a:gd name="T111" fmla="*/ 1148 h 1340"/>
                    <a:gd name="T112" fmla="*/ 1292 w 1295"/>
                    <a:gd name="T113" fmla="*/ 997 h 1340"/>
                    <a:gd name="T114" fmla="*/ 1293 w 1295"/>
                    <a:gd name="T115" fmla="*/ 902 h 1340"/>
                    <a:gd name="T116" fmla="*/ 1283 w 1295"/>
                    <a:gd name="T117" fmla="*/ 807 h 1340"/>
                    <a:gd name="T118" fmla="*/ 1265 w 1295"/>
                    <a:gd name="T119" fmla="*/ 712 h 13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95"/>
                    <a:gd name="T181" fmla="*/ 0 h 1340"/>
                    <a:gd name="T182" fmla="*/ 1295 w 1295"/>
                    <a:gd name="T183" fmla="*/ 1340 h 13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95" h="1340">
                      <a:moveTo>
                        <a:pt x="1248" y="638"/>
                      </a:moveTo>
                      <a:lnTo>
                        <a:pt x="1245" y="626"/>
                      </a:lnTo>
                      <a:lnTo>
                        <a:pt x="1243" y="616"/>
                      </a:lnTo>
                      <a:lnTo>
                        <a:pt x="1240" y="606"/>
                      </a:lnTo>
                      <a:lnTo>
                        <a:pt x="1238" y="596"/>
                      </a:lnTo>
                      <a:lnTo>
                        <a:pt x="1237" y="586"/>
                      </a:lnTo>
                      <a:lnTo>
                        <a:pt x="1235" y="576"/>
                      </a:lnTo>
                      <a:lnTo>
                        <a:pt x="1233" y="566"/>
                      </a:lnTo>
                      <a:lnTo>
                        <a:pt x="1232" y="556"/>
                      </a:lnTo>
                      <a:lnTo>
                        <a:pt x="1228" y="546"/>
                      </a:lnTo>
                      <a:lnTo>
                        <a:pt x="1227" y="536"/>
                      </a:lnTo>
                      <a:lnTo>
                        <a:pt x="1225" y="526"/>
                      </a:lnTo>
                      <a:lnTo>
                        <a:pt x="1225" y="516"/>
                      </a:lnTo>
                      <a:lnTo>
                        <a:pt x="1223" y="506"/>
                      </a:lnTo>
                      <a:lnTo>
                        <a:pt x="1222" y="496"/>
                      </a:lnTo>
                      <a:lnTo>
                        <a:pt x="1220" y="486"/>
                      </a:lnTo>
                      <a:lnTo>
                        <a:pt x="1218" y="478"/>
                      </a:lnTo>
                      <a:lnTo>
                        <a:pt x="1217" y="468"/>
                      </a:lnTo>
                      <a:lnTo>
                        <a:pt x="1215" y="458"/>
                      </a:lnTo>
                      <a:lnTo>
                        <a:pt x="1215" y="448"/>
                      </a:lnTo>
                      <a:lnTo>
                        <a:pt x="1213" y="438"/>
                      </a:lnTo>
                      <a:lnTo>
                        <a:pt x="1213" y="428"/>
                      </a:lnTo>
                      <a:lnTo>
                        <a:pt x="1212" y="418"/>
                      </a:lnTo>
                      <a:lnTo>
                        <a:pt x="1212" y="408"/>
                      </a:lnTo>
                      <a:lnTo>
                        <a:pt x="1210" y="398"/>
                      </a:lnTo>
                      <a:lnTo>
                        <a:pt x="1210" y="388"/>
                      </a:lnTo>
                      <a:lnTo>
                        <a:pt x="1208" y="378"/>
                      </a:lnTo>
                      <a:lnTo>
                        <a:pt x="1208" y="368"/>
                      </a:lnTo>
                      <a:lnTo>
                        <a:pt x="1207" y="358"/>
                      </a:lnTo>
                      <a:lnTo>
                        <a:pt x="1207" y="348"/>
                      </a:lnTo>
                      <a:lnTo>
                        <a:pt x="1207" y="340"/>
                      </a:lnTo>
                      <a:lnTo>
                        <a:pt x="1205" y="330"/>
                      </a:lnTo>
                      <a:lnTo>
                        <a:pt x="1205" y="320"/>
                      </a:lnTo>
                      <a:lnTo>
                        <a:pt x="1205" y="310"/>
                      </a:lnTo>
                      <a:lnTo>
                        <a:pt x="1205" y="300"/>
                      </a:lnTo>
                      <a:lnTo>
                        <a:pt x="1203" y="290"/>
                      </a:lnTo>
                      <a:lnTo>
                        <a:pt x="1203" y="280"/>
                      </a:lnTo>
                      <a:lnTo>
                        <a:pt x="1203" y="270"/>
                      </a:lnTo>
                      <a:lnTo>
                        <a:pt x="1203" y="261"/>
                      </a:lnTo>
                      <a:lnTo>
                        <a:pt x="1203" y="251"/>
                      </a:lnTo>
                      <a:lnTo>
                        <a:pt x="1203" y="241"/>
                      </a:lnTo>
                      <a:lnTo>
                        <a:pt x="1203" y="231"/>
                      </a:lnTo>
                      <a:lnTo>
                        <a:pt x="1203" y="222"/>
                      </a:lnTo>
                      <a:lnTo>
                        <a:pt x="1203" y="212"/>
                      </a:lnTo>
                      <a:lnTo>
                        <a:pt x="1203" y="202"/>
                      </a:lnTo>
                      <a:lnTo>
                        <a:pt x="1203" y="192"/>
                      </a:lnTo>
                      <a:lnTo>
                        <a:pt x="1203" y="182"/>
                      </a:lnTo>
                      <a:lnTo>
                        <a:pt x="1205" y="172"/>
                      </a:lnTo>
                      <a:lnTo>
                        <a:pt x="1205" y="162"/>
                      </a:lnTo>
                      <a:lnTo>
                        <a:pt x="1205" y="152"/>
                      </a:lnTo>
                      <a:lnTo>
                        <a:pt x="1205" y="142"/>
                      </a:lnTo>
                      <a:lnTo>
                        <a:pt x="1207" y="132"/>
                      </a:lnTo>
                      <a:lnTo>
                        <a:pt x="1207" y="123"/>
                      </a:lnTo>
                      <a:lnTo>
                        <a:pt x="1207" y="113"/>
                      </a:lnTo>
                      <a:lnTo>
                        <a:pt x="1208" y="102"/>
                      </a:lnTo>
                      <a:lnTo>
                        <a:pt x="1208" y="92"/>
                      </a:lnTo>
                      <a:lnTo>
                        <a:pt x="1210" y="83"/>
                      </a:lnTo>
                      <a:lnTo>
                        <a:pt x="1210" y="72"/>
                      </a:lnTo>
                      <a:lnTo>
                        <a:pt x="1210" y="62"/>
                      </a:lnTo>
                      <a:lnTo>
                        <a:pt x="1212" y="52"/>
                      </a:lnTo>
                      <a:lnTo>
                        <a:pt x="1212" y="42"/>
                      </a:lnTo>
                      <a:lnTo>
                        <a:pt x="1213" y="32"/>
                      </a:lnTo>
                      <a:lnTo>
                        <a:pt x="1213" y="22"/>
                      </a:lnTo>
                      <a:lnTo>
                        <a:pt x="1215" y="12"/>
                      </a:lnTo>
                      <a:lnTo>
                        <a:pt x="1215" y="2"/>
                      </a:lnTo>
                      <a:lnTo>
                        <a:pt x="1215" y="0"/>
                      </a:lnTo>
                      <a:lnTo>
                        <a:pt x="1213" y="2"/>
                      </a:lnTo>
                      <a:lnTo>
                        <a:pt x="1210" y="12"/>
                      </a:lnTo>
                      <a:lnTo>
                        <a:pt x="1207" y="23"/>
                      </a:lnTo>
                      <a:lnTo>
                        <a:pt x="1203" y="33"/>
                      </a:lnTo>
                      <a:lnTo>
                        <a:pt x="1202" y="43"/>
                      </a:lnTo>
                      <a:lnTo>
                        <a:pt x="1198" y="53"/>
                      </a:lnTo>
                      <a:lnTo>
                        <a:pt x="1197" y="65"/>
                      </a:lnTo>
                      <a:lnTo>
                        <a:pt x="1195" y="75"/>
                      </a:lnTo>
                      <a:lnTo>
                        <a:pt x="1193" y="87"/>
                      </a:lnTo>
                      <a:lnTo>
                        <a:pt x="1192" y="97"/>
                      </a:lnTo>
                      <a:lnTo>
                        <a:pt x="1189" y="107"/>
                      </a:lnTo>
                      <a:lnTo>
                        <a:pt x="1187" y="118"/>
                      </a:lnTo>
                      <a:lnTo>
                        <a:pt x="1185" y="128"/>
                      </a:lnTo>
                      <a:lnTo>
                        <a:pt x="1184" y="140"/>
                      </a:lnTo>
                      <a:lnTo>
                        <a:pt x="1182" y="152"/>
                      </a:lnTo>
                      <a:lnTo>
                        <a:pt x="1182" y="162"/>
                      </a:lnTo>
                      <a:lnTo>
                        <a:pt x="1180" y="173"/>
                      </a:lnTo>
                      <a:lnTo>
                        <a:pt x="1179" y="185"/>
                      </a:lnTo>
                      <a:lnTo>
                        <a:pt x="1179" y="195"/>
                      </a:lnTo>
                      <a:lnTo>
                        <a:pt x="1177" y="207"/>
                      </a:lnTo>
                      <a:lnTo>
                        <a:pt x="1177" y="218"/>
                      </a:lnTo>
                      <a:lnTo>
                        <a:pt x="1177" y="228"/>
                      </a:lnTo>
                      <a:lnTo>
                        <a:pt x="1175" y="240"/>
                      </a:lnTo>
                      <a:lnTo>
                        <a:pt x="1175" y="251"/>
                      </a:lnTo>
                      <a:lnTo>
                        <a:pt x="1175" y="263"/>
                      </a:lnTo>
                      <a:lnTo>
                        <a:pt x="1175" y="275"/>
                      </a:lnTo>
                      <a:lnTo>
                        <a:pt x="1175" y="285"/>
                      </a:lnTo>
                      <a:lnTo>
                        <a:pt x="1175" y="296"/>
                      </a:lnTo>
                      <a:lnTo>
                        <a:pt x="1175" y="308"/>
                      </a:lnTo>
                      <a:lnTo>
                        <a:pt x="1175" y="320"/>
                      </a:lnTo>
                      <a:lnTo>
                        <a:pt x="1175" y="331"/>
                      </a:lnTo>
                      <a:lnTo>
                        <a:pt x="1177" y="341"/>
                      </a:lnTo>
                      <a:lnTo>
                        <a:pt x="1177" y="353"/>
                      </a:lnTo>
                      <a:lnTo>
                        <a:pt x="1177" y="365"/>
                      </a:lnTo>
                      <a:lnTo>
                        <a:pt x="1177" y="376"/>
                      </a:lnTo>
                      <a:lnTo>
                        <a:pt x="1179" y="386"/>
                      </a:lnTo>
                      <a:lnTo>
                        <a:pt x="1179" y="398"/>
                      </a:lnTo>
                      <a:lnTo>
                        <a:pt x="1179" y="410"/>
                      </a:lnTo>
                      <a:lnTo>
                        <a:pt x="1180" y="420"/>
                      </a:lnTo>
                      <a:lnTo>
                        <a:pt x="1180" y="431"/>
                      </a:lnTo>
                      <a:lnTo>
                        <a:pt x="1182" y="443"/>
                      </a:lnTo>
                      <a:lnTo>
                        <a:pt x="1182" y="454"/>
                      </a:lnTo>
                      <a:lnTo>
                        <a:pt x="1184" y="464"/>
                      </a:lnTo>
                      <a:lnTo>
                        <a:pt x="1185" y="476"/>
                      </a:lnTo>
                      <a:lnTo>
                        <a:pt x="1187" y="488"/>
                      </a:lnTo>
                      <a:lnTo>
                        <a:pt x="1187" y="499"/>
                      </a:lnTo>
                      <a:lnTo>
                        <a:pt x="1189" y="509"/>
                      </a:lnTo>
                      <a:lnTo>
                        <a:pt x="1190" y="521"/>
                      </a:lnTo>
                      <a:lnTo>
                        <a:pt x="1192" y="533"/>
                      </a:lnTo>
                      <a:lnTo>
                        <a:pt x="1192" y="543"/>
                      </a:lnTo>
                      <a:lnTo>
                        <a:pt x="1193" y="554"/>
                      </a:lnTo>
                      <a:lnTo>
                        <a:pt x="1195" y="566"/>
                      </a:lnTo>
                      <a:lnTo>
                        <a:pt x="1197" y="576"/>
                      </a:lnTo>
                      <a:lnTo>
                        <a:pt x="1198" y="588"/>
                      </a:lnTo>
                      <a:lnTo>
                        <a:pt x="1200" y="599"/>
                      </a:lnTo>
                      <a:lnTo>
                        <a:pt x="1202" y="609"/>
                      </a:lnTo>
                      <a:lnTo>
                        <a:pt x="1203" y="621"/>
                      </a:lnTo>
                      <a:lnTo>
                        <a:pt x="1205" y="631"/>
                      </a:lnTo>
                      <a:lnTo>
                        <a:pt x="1207" y="643"/>
                      </a:lnTo>
                      <a:lnTo>
                        <a:pt x="1208" y="652"/>
                      </a:lnTo>
                      <a:lnTo>
                        <a:pt x="1210" y="664"/>
                      </a:lnTo>
                      <a:lnTo>
                        <a:pt x="1212" y="674"/>
                      </a:lnTo>
                      <a:lnTo>
                        <a:pt x="1213" y="684"/>
                      </a:lnTo>
                      <a:lnTo>
                        <a:pt x="1215" y="696"/>
                      </a:lnTo>
                      <a:lnTo>
                        <a:pt x="1217" y="706"/>
                      </a:lnTo>
                      <a:lnTo>
                        <a:pt x="1218" y="711"/>
                      </a:lnTo>
                      <a:lnTo>
                        <a:pt x="1218" y="716"/>
                      </a:lnTo>
                      <a:lnTo>
                        <a:pt x="1220" y="722"/>
                      </a:lnTo>
                      <a:lnTo>
                        <a:pt x="1220" y="727"/>
                      </a:lnTo>
                      <a:lnTo>
                        <a:pt x="1222" y="732"/>
                      </a:lnTo>
                      <a:lnTo>
                        <a:pt x="1222" y="737"/>
                      </a:lnTo>
                      <a:lnTo>
                        <a:pt x="1223" y="742"/>
                      </a:lnTo>
                      <a:lnTo>
                        <a:pt x="1225" y="747"/>
                      </a:lnTo>
                      <a:lnTo>
                        <a:pt x="1225" y="752"/>
                      </a:lnTo>
                      <a:lnTo>
                        <a:pt x="1225" y="757"/>
                      </a:lnTo>
                      <a:lnTo>
                        <a:pt x="1227" y="762"/>
                      </a:lnTo>
                      <a:lnTo>
                        <a:pt x="1227" y="769"/>
                      </a:lnTo>
                      <a:lnTo>
                        <a:pt x="1228" y="772"/>
                      </a:lnTo>
                      <a:lnTo>
                        <a:pt x="1230" y="779"/>
                      </a:lnTo>
                      <a:lnTo>
                        <a:pt x="1230" y="784"/>
                      </a:lnTo>
                      <a:lnTo>
                        <a:pt x="1232" y="789"/>
                      </a:lnTo>
                      <a:lnTo>
                        <a:pt x="1232" y="794"/>
                      </a:lnTo>
                      <a:lnTo>
                        <a:pt x="1233" y="799"/>
                      </a:lnTo>
                      <a:lnTo>
                        <a:pt x="1233" y="804"/>
                      </a:lnTo>
                      <a:lnTo>
                        <a:pt x="1235" y="809"/>
                      </a:lnTo>
                      <a:lnTo>
                        <a:pt x="1235" y="814"/>
                      </a:lnTo>
                      <a:lnTo>
                        <a:pt x="1237" y="819"/>
                      </a:lnTo>
                      <a:lnTo>
                        <a:pt x="1237" y="826"/>
                      </a:lnTo>
                      <a:lnTo>
                        <a:pt x="1238" y="831"/>
                      </a:lnTo>
                      <a:lnTo>
                        <a:pt x="1238" y="836"/>
                      </a:lnTo>
                      <a:lnTo>
                        <a:pt x="1240" y="841"/>
                      </a:lnTo>
                      <a:lnTo>
                        <a:pt x="1240" y="846"/>
                      </a:lnTo>
                      <a:lnTo>
                        <a:pt x="1242" y="851"/>
                      </a:lnTo>
                      <a:lnTo>
                        <a:pt x="1242" y="855"/>
                      </a:lnTo>
                      <a:lnTo>
                        <a:pt x="1243" y="860"/>
                      </a:lnTo>
                      <a:lnTo>
                        <a:pt x="1243" y="865"/>
                      </a:lnTo>
                      <a:lnTo>
                        <a:pt x="1245" y="872"/>
                      </a:lnTo>
                      <a:lnTo>
                        <a:pt x="1245" y="877"/>
                      </a:lnTo>
                      <a:lnTo>
                        <a:pt x="1245" y="882"/>
                      </a:lnTo>
                      <a:lnTo>
                        <a:pt x="1247" y="887"/>
                      </a:lnTo>
                      <a:lnTo>
                        <a:pt x="1247" y="892"/>
                      </a:lnTo>
                      <a:lnTo>
                        <a:pt x="1247" y="897"/>
                      </a:lnTo>
                      <a:lnTo>
                        <a:pt x="1248" y="902"/>
                      </a:lnTo>
                      <a:lnTo>
                        <a:pt x="1248" y="907"/>
                      </a:lnTo>
                      <a:lnTo>
                        <a:pt x="1248" y="912"/>
                      </a:lnTo>
                      <a:lnTo>
                        <a:pt x="1248" y="917"/>
                      </a:lnTo>
                      <a:lnTo>
                        <a:pt x="1248" y="922"/>
                      </a:lnTo>
                      <a:lnTo>
                        <a:pt x="1248" y="929"/>
                      </a:lnTo>
                      <a:lnTo>
                        <a:pt x="1250" y="934"/>
                      </a:lnTo>
                      <a:lnTo>
                        <a:pt x="1250" y="939"/>
                      </a:lnTo>
                      <a:lnTo>
                        <a:pt x="1250" y="944"/>
                      </a:lnTo>
                      <a:lnTo>
                        <a:pt x="1250" y="949"/>
                      </a:lnTo>
                      <a:lnTo>
                        <a:pt x="1250" y="955"/>
                      </a:lnTo>
                      <a:lnTo>
                        <a:pt x="1250" y="959"/>
                      </a:lnTo>
                      <a:lnTo>
                        <a:pt x="1250" y="965"/>
                      </a:lnTo>
                      <a:lnTo>
                        <a:pt x="1248" y="970"/>
                      </a:lnTo>
                      <a:lnTo>
                        <a:pt x="1248" y="975"/>
                      </a:lnTo>
                      <a:lnTo>
                        <a:pt x="1248" y="980"/>
                      </a:lnTo>
                      <a:lnTo>
                        <a:pt x="1248" y="985"/>
                      </a:lnTo>
                      <a:lnTo>
                        <a:pt x="1248" y="990"/>
                      </a:lnTo>
                      <a:lnTo>
                        <a:pt x="1248" y="997"/>
                      </a:lnTo>
                      <a:lnTo>
                        <a:pt x="1247" y="1002"/>
                      </a:lnTo>
                      <a:lnTo>
                        <a:pt x="1247" y="1007"/>
                      </a:lnTo>
                      <a:lnTo>
                        <a:pt x="1247" y="1012"/>
                      </a:lnTo>
                      <a:lnTo>
                        <a:pt x="1245" y="1017"/>
                      </a:lnTo>
                      <a:lnTo>
                        <a:pt x="1245" y="1022"/>
                      </a:lnTo>
                      <a:lnTo>
                        <a:pt x="1243" y="1027"/>
                      </a:lnTo>
                      <a:lnTo>
                        <a:pt x="1243" y="1034"/>
                      </a:lnTo>
                      <a:lnTo>
                        <a:pt x="1242" y="1039"/>
                      </a:lnTo>
                      <a:lnTo>
                        <a:pt x="1240" y="1044"/>
                      </a:lnTo>
                      <a:lnTo>
                        <a:pt x="1240" y="1047"/>
                      </a:lnTo>
                      <a:lnTo>
                        <a:pt x="1238" y="1052"/>
                      </a:lnTo>
                      <a:lnTo>
                        <a:pt x="1237" y="1057"/>
                      </a:lnTo>
                      <a:lnTo>
                        <a:pt x="1235" y="1060"/>
                      </a:lnTo>
                      <a:lnTo>
                        <a:pt x="1235" y="1065"/>
                      </a:lnTo>
                      <a:lnTo>
                        <a:pt x="1233" y="1068"/>
                      </a:lnTo>
                      <a:lnTo>
                        <a:pt x="1232" y="1073"/>
                      </a:lnTo>
                      <a:lnTo>
                        <a:pt x="1228" y="1077"/>
                      </a:lnTo>
                      <a:lnTo>
                        <a:pt x="1227" y="1082"/>
                      </a:lnTo>
                      <a:lnTo>
                        <a:pt x="1225" y="1085"/>
                      </a:lnTo>
                      <a:lnTo>
                        <a:pt x="1223" y="1088"/>
                      </a:lnTo>
                      <a:lnTo>
                        <a:pt x="1222" y="1093"/>
                      </a:lnTo>
                      <a:lnTo>
                        <a:pt x="1220" y="1097"/>
                      </a:lnTo>
                      <a:lnTo>
                        <a:pt x="1217" y="1100"/>
                      </a:lnTo>
                      <a:lnTo>
                        <a:pt x="1215" y="1105"/>
                      </a:lnTo>
                      <a:lnTo>
                        <a:pt x="1213" y="1108"/>
                      </a:lnTo>
                      <a:lnTo>
                        <a:pt x="1210" y="1112"/>
                      </a:lnTo>
                      <a:lnTo>
                        <a:pt x="1208" y="1115"/>
                      </a:lnTo>
                      <a:lnTo>
                        <a:pt x="1205" y="1118"/>
                      </a:lnTo>
                      <a:lnTo>
                        <a:pt x="1202" y="1123"/>
                      </a:lnTo>
                      <a:lnTo>
                        <a:pt x="1200" y="1127"/>
                      </a:lnTo>
                      <a:lnTo>
                        <a:pt x="1197" y="1130"/>
                      </a:lnTo>
                      <a:lnTo>
                        <a:pt x="1195" y="1133"/>
                      </a:lnTo>
                      <a:lnTo>
                        <a:pt x="1192" y="1137"/>
                      </a:lnTo>
                      <a:lnTo>
                        <a:pt x="1190" y="1140"/>
                      </a:lnTo>
                      <a:lnTo>
                        <a:pt x="1187" y="1143"/>
                      </a:lnTo>
                      <a:lnTo>
                        <a:pt x="1184" y="1147"/>
                      </a:lnTo>
                      <a:lnTo>
                        <a:pt x="1180" y="1150"/>
                      </a:lnTo>
                      <a:lnTo>
                        <a:pt x="1177" y="1153"/>
                      </a:lnTo>
                      <a:lnTo>
                        <a:pt x="1174" y="1157"/>
                      </a:lnTo>
                      <a:lnTo>
                        <a:pt x="1172" y="1160"/>
                      </a:lnTo>
                      <a:lnTo>
                        <a:pt x="1169" y="1163"/>
                      </a:lnTo>
                      <a:lnTo>
                        <a:pt x="1164" y="1167"/>
                      </a:lnTo>
                      <a:lnTo>
                        <a:pt x="1160" y="1168"/>
                      </a:lnTo>
                      <a:lnTo>
                        <a:pt x="1157" y="1172"/>
                      </a:lnTo>
                      <a:lnTo>
                        <a:pt x="1154" y="1175"/>
                      </a:lnTo>
                      <a:lnTo>
                        <a:pt x="1150" y="1178"/>
                      </a:lnTo>
                      <a:lnTo>
                        <a:pt x="1145" y="1180"/>
                      </a:lnTo>
                      <a:lnTo>
                        <a:pt x="1144" y="1183"/>
                      </a:lnTo>
                      <a:lnTo>
                        <a:pt x="1139" y="1187"/>
                      </a:lnTo>
                      <a:lnTo>
                        <a:pt x="1135" y="1190"/>
                      </a:lnTo>
                      <a:lnTo>
                        <a:pt x="1132" y="1192"/>
                      </a:lnTo>
                      <a:lnTo>
                        <a:pt x="1127" y="1195"/>
                      </a:lnTo>
                      <a:lnTo>
                        <a:pt x="1124" y="1197"/>
                      </a:lnTo>
                      <a:lnTo>
                        <a:pt x="1120" y="1200"/>
                      </a:lnTo>
                      <a:lnTo>
                        <a:pt x="1115" y="1202"/>
                      </a:lnTo>
                      <a:lnTo>
                        <a:pt x="1112" y="1205"/>
                      </a:lnTo>
                      <a:lnTo>
                        <a:pt x="1107" y="1207"/>
                      </a:lnTo>
                      <a:lnTo>
                        <a:pt x="1104" y="1210"/>
                      </a:lnTo>
                      <a:lnTo>
                        <a:pt x="1099" y="1212"/>
                      </a:lnTo>
                      <a:lnTo>
                        <a:pt x="1095" y="1213"/>
                      </a:lnTo>
                      <a:lnTo>
                        <a:pt x="1090" y="1217"/>
                      </a:lnTo>
                      <a:lnTo>
                        <a:pt x="1087" y="1218"/>
                      </a:lnTo>
                      <a:lnTo>
                        <a:pt x="1082" y="1222"/>
                      </a:lnTo>
                      <a:lnTo>
                        <a:pt x="1079" y="1223"/>
                      </a:lnTo>
                      <a:lnTo>
                        <a:pt x="1074" y="1225"/>
                      </a:lnTo>
                      <a:lnTo>
                        <a:pt x="1070" y="1228"/>
                      </a:lnTo>
                      <a:lnTo>
                        <a:pt x="1065" y="1230"/>
                      </a:lnTo>
                      <a:lnTo>
                        <a:pt x="1062" y="1232"/>
                      </a:lnTo>
                      <a:lnTo>
                        <a:pt x="1057" y="1233"/>
                      </a:lnTo>
                      <a:lnTo>
                        <a:pt x="1052" y="1237"/>
                      </a:lnTo>
                      <a:lnTo>
                        <a:pt x="1049" y="1238"/>
                      </a:lnTo>
                      <a:lnTo>
                        <a:pt x="1044" y="1240"/>
                      </a:lnTo>
                      <a:lnTo>
                        <a:pt x="1049" y="1233"/>
                      </a:lnTo>
                      <a:lnTo>
                        <a:pt x="1052" y="1227"/>
                      </a:lnTo>
                      <a:lnTo>
                        <a:pt x="1055" y="1220"/>
                      </a:lnTo>
                      <a:lnTo>
                        <a:pt x="1060" y="1213"/>
                      </a:lnTo>
                      <a:lnTo>
                        <a:pt x="1064" y="1205"/>
                      </a:lnTo>
                      <a:lnTo>
                        <a:pt x="1067" y="1198"/>
                      </a:lnTo>
                      <a:lnTo>
                        <a:pt x="1070" y="1190"/>
                      </a:lnTo>
                      <a:lnTo>
                        <a:pt x="1074" y="1183"/>
                      </a:lnTo>
                      <a:lnTo>
                        <a:pt x="1077" y="1177"/>
                      </a:lnTo>
                      <a:lnTo>
                        <a:pt x="1079" y="1168"/>
                      </a:lnTo>
                      <a:lnTo>
                        <a:pt x="1080" y="1160"/>
                      </a:lnTo>
                      <a:lnTo>
                        <a:pt x="1084" y="1153"/>
                      </a:lnTo>
                      <a:lnTo>
                        <a:pt x="1085" y="1145"/>
                      </a:lnTo>
                      <a:lnTo>
                        <a:pt x="1087" y="1137"/>
                      </a:lnTo>
                      <a:lnTo>
                        <a:pt x="1089" y="1130"/>
                      </a:lnTo>
                      <a:lnTo>
                        <a:pt x="1090" y="1122"/>
                      </a:lnTo>
                      <a:lnTo>
                        <a:pt x="1092" y="1113"/>
                      </a:lnTo>
                      <a:lnTo>
                        <a:pt x="1092" y="1105"/>
                      </a:lnTo>
                      <a:lnTo>
                        <a:pt x="1094" y="1095"/>
                      </a:lnTo>
                      <a:lnTo>
                        <a:pt x="1094" y="1088"/>
                      </a:lnTo>
                      <a:lnTo>
                        <a:pt x="1095" y="1078"/>
                      </a:lnTo>
                      <a:lnTo>
                        <a:pt x="1095" y="1072"/>
                      </a:lnTo>
                      <a:lnTo>
                        <a:pt x="1095" y="1062"/>
                      </a:lnTo>
                      <a:lnTo>
                        <a:pt x="1097" y="1054"/>
                      </a:lnTo>
                      <a:lnTo>
                        <a:pt x="1095" y="1045"/>
                      </a:lnTo>
                      <a:lnTo>
                        <a:pt x="1095" y="1037"/>
                      </a:lnTo>
                      <a:lnTo>
                        <a:pt x="1095" y="1029"/>
                      </a:lnTo>
                      <a:lnTo>
                        <a:pt x="1095" y="1020"/>
                      </a:lnTo>
                      <a:lnTo>
                        <a:pt x="1095" y="1010"/>
                      </a:lnTo>
                      <a:lnTo>
                        <a:pt x="1095" y="1002"/>
                      </a:lnTo>
                      <a:lnTo>
                        <a:pt x="1094" y="994"/>
                      </a:lnTo>
                      <a:lnTo>
                        <a:pt x="1094" y="985"/>
                      </a:lnTo>
                      <a:lnTo>
                        <a:pt x="1092" y="977"/>
                      </a:lnTo>
                      <a:lnTo>
                        <a:pt x="1090" y="967"/>
                      </a:lnTo>
                      <a:lnTo>
                        <a:pt x="1090" y="959"/>
                      </a:lnTo>
                      <a:lnTo>
                        <a:pt x="1089" y="950"/>
                      </a:lnTo>
                      <a:lnTo>
                        <a:pt x="1087" y="940"/>
                      </a:lnTo>
                      <a:lnTo>
                        <a:pt x="1087" y="932"/>
                      </a:lnTo>
                      <a:lnTo>
                        <a:pt x="1085" y="924"/>
                      </a:lnTo>
                      <a:lnTo>
                        <a:pt x="1084" y="915"/>
                      </a:lnTo>
                      <a:lnTo>
                        <a:pt x="1082" y="905"/>
                      </a:lnTo>
                      <a:lnTo>
                        <a:pt x="1080" y="897"/>
                      </a:lnTo>
                      <a:lnTo>
                        <a:pt x="1079" y="889"/>
                      </a:lnTo>
                      <a:lnTo>
                        <a:pt x="1079" y="880"/>
                      </a:lnTo>
                      <a:lnTo>
                        <a:pt x="1077" y="872"/>
                      </a:lnTo>
                      <a:lnTo>
                        <a:pt x="1075" y="864"/>
                      </a:lnTo>
                      <a:lnTo>
                        <a:pt x="1074" y="854"/>
                      </a:lnTo>
                      <a:lnTo>
                        <a:pt x="1072" y="847"/>
                      </a:lnTo>
                      <a:lnTo>
                        <a:pt x="1070" y="837"/>
                      </a:lnTo>
                      <a:lnTo>
                        <a:pt x="1069" y="829"/>
                      </a:lnTo>
                      <a:lnTo>
                        <a:pt x="1067" y="821"/>
                      </a:lnTo>
                      <a:lnTo>
                        <a:pt x="1065" y="812"/>
                      </a:lnTo>
                      <a:lnTo>
                        <a:pt x="1064" y="806"/>
                      </a:lnTo>
                      <a:lnTo>
                        <a:pt x="1062" y="797"/>
                      </a:lnTo>
                      <a:lnTo>
                        <a:pt x="1060" y="789"/>
                      </a:lnTo>
                      <a:lnTo>
                        <a:pt x="1059" y="781"/>
                      </a:lnTo>
                      <a:lnTo>
                        <a:pt x="1057" y="772"/>
                      </a:lnTo>
                      <a:lnTo>
                        <a:pt x="1055" y="766"/>
                      </a:lnTo>
                      <a:lnTo>
                        <a:pt x="1054" y="757"/>
                      </a:lnTo>
                      <a:lnTo>
                        <a:pt x="1052" y="751"/>
                      </a:lnTo>
                      <a:lnTo>
                        <a:pt x="1050" y="742"/>
                      </a:lnTo>
                      <a:lnTo>
                        <a:pt x="1049" y="736"/>
                      </a:lnTo>
                      <a:lnTo>
                        <a:pt x="1049" y="727"/>
                      </a:lnTo>
                      <a:lnTo>
                        <a:pt x="1047" y="721"/>
                      </a:lnTo>
                      <a:lnTo>
                        <a:pt x="1045" y="719"/>
                      </a:lnTo>
                      <a:lnTo>
                        <a:pt x="1045" y="721"/>
                      </a:lnTo>
                      <a:lnTo>
                        <a:pt x="1045" y="729"/>
                      </a:lnTo>
                      <a:lnTo>
                        <a:pt x="1047" y="739"/>
                      </a:lnTo>
                      <a:lnTo>
                        <a:pt x="1047" y="747"/>
                      </a:lnTo>
                      <a:lnTo>
                        <a:pt x="1049" y="756"/>
                      </a:lnTo>
                      <a:lnTo>
                        <a:pt x="1049" y="764"/>
                      </a:lnTo>
                      <a:lnTo>
                        <a:pt x="1050" y="772"/>
                      </a:lnTo>
                      <a:lnTo>
                        <a:pt x="1050" y="781"/>
                      </a:lnTo>
                      <a:lnTo>
                        <a:pt x="1052" y="791"/>
                      </a:lnTo>
                      <a:lnTo>
                        <a:pt x="1052" y="799"/>
                      </a:lnTo>
                      <a:lnTo>
                        <a:pt x="1054" y="807"/>
                      </a:lnTo>
                      <a:lnTo>
                        <a:pt x="1054" y="816"/>
                      </a:lnTo>
                      <a:lnTo>
                        <a:pt x="1055" y="824"/>
                      </a:lnTo>
                      <a:lnTo>
                        <a:pt x="1055" y="832"/>
                      </a:lnTo>
                      <a:lnTo>
                        <a:pt x="1057" y="842"/>
                      </a:lnTo>
                      <a:lnTo>
                        <a:pt x="1059" y="851"/>
                      </a:lnTo>
                      <a:lnTo>
                        <a:pt x="1060" y="859"/>
                      </a:lnTo>
                      <a:lnTo>
                        <a:pt x="1060" y="867"/>
                      </a:lnTo>
                      <a:lnTo>
                        <a:pt x="1062" y="877"/>
                      </a:lnTo>
                      <a:lnTo>
                        <a:pt x="1062" y="884"/>
                      </a:lnTo>
                      <a:lnTo>
                        <a:pt x="1064" y="894"/>
                      </a:lnTo>
                      <a:lnTo>
                        <a:pt x="1064" y="902"/>
                      </a:lnTo>
                      <a:lnTo>
                        <a:pt x="1065" y="910"/>
                      </a:lnTo>
                      <a:lnTo>
                        <a:pt x="1065" y="919"/>
                      </a:lnTo>
                      <a:lnTo>
                        <a:pt x="1067" y="927"/>
                      </a:lnTo>
                      <a:lnTo>
                        <a:pt x="1067" y="935"/>
                      </a:lnTo>
                      <a:lnTo>
                        <a:pt x="1067" y="945"/>
                      </a:lnTo>
                      <a:lnTo>
                        <a:pt x="1069" y="952"/>
                      </a:lnTo>
                      <a:lnTo>
                        <a:pt x="1069" y="962"/>
                      </a:lnTo>
                      <a:lnTo>
                        <a:pt x="1069" y="970"/>
                      </a:lnTo>
                      <a:lnTo>
                        <a:pt x="1070" y="979"/>
                      </a:lnTo>
                      <a:lnTo>
                        <a:pt x="1070" y="987"/>
                      </a:lnTo>
                      <a:lnTo>
                        <a:pt x="1070" y="995"/>
                      </a:lnTo>
                      <a:lnTo>
                        <a:pt x="1070" y="1004"/>
                      </a:lnTo>
                      <a:lnTo>
                        <a:pt x="1070" y="1012"/>
                      </a:lnTo>
                      <a:lnTo>
                        <a:pt x="1070" y="1020"/>
                      </a:lnTo>
                      <a:lnTo>
                        <a:pt x="1070" y="1029"/>
                      </a:lnTo>
                      <a:lnTo>
                        <a:pt x="1070" y="1037"/>
                      </a:lnTo>
                      <a:lnTo>
                        <a:pt x="1070" y="1045"/>
                      </a:lnTo>
                      <a:lnTo>
                        <a:pt x="1069" y="1054"/>
                      </a:lnTo>
                      <a:lnTo>
                        <a:pt x="1069" y="1062"/>
                      </a:lnTo>
                      <a:lnTo>
                        <a:pt x="1067" y="1070"/>
                      </a:lnTo>
                      <a:lnTo>
                        <a:pt x="1067" y="1078"/>
                      </a:lnTo>
                      <a:lnTo>
                        <a:pt x="1065" y="1087"/>
                      </a:lnTo>
                      <a:lnTo>
                        <a:pt x="1065" y="1095"/>
                      </a:lnTo>
                      <a:lnTo>
                        <a:pt x="1064" y="1103"/>
                      </a:lnTo>
                      <a:lnTo>
                        <a:pt x="1062" y="1112"/>
                      </a:lnTo>
                      <a:lnTo>
                        <a:pt x="1060" y="1120"/>
                      </a:lnTo>
                      <a:lnTo>
                        <a:pt x="1059" y="1128"/>
                      </a:lnTo>
                      <a:lnTo>
                        <a:pt x="1055" y="1137"/>
                      </a:lnTo>
                      <a:lnTo>
                        <a:pt x="1054" y="1143"/>
                      </a:lnTo>
                      <a:lnTo>
                        <a:pt x="1052" y="1152"/>
                      </a:lnTo>
                      <a:lnTo>
                        <a:pt x="1049" y="1160"/>
                      </a:lnTo>
                      <a:lnTo>
                        <a:pt x="1045" y="1168"/>
                      </a:lnTo>
                      <a:lnTo>
                        <a:pt x="1044" y="1177"/>
                      </a:lnTo>
                      <a:lnTo>
                        <a:pt x="1040" y="1183"/>
                      </a:lnTo>
                      <a:lnTo>
                        <a:pt x="1037" y="1192"/>
                      </a:lnTo>
                      <a:lnTo>
                        <a:pt x="1034" y="1200"/>
                      </a:lnTo>
                      <a:lnTo>
                        <a:pt x="1030" y="1208"/>
                      </a:lnTo>
                      <a:lnTo>
                        <a:pt x="1027" y="1215"/>
                      </a:lnTo>
                      <a:lnTo>
                        <a:pt x="1022" y="1223"/>
                      </a:lnTo>
                      <a:lnTo>
                        <a:pt x="1019" y="1232"/>
                      </a:lnTo>
                      <a:lnTo>
                        <a:pt x="1014" y="1240"/>
                      </a:lnTo>
                      <a:lnTo>
                        <a:pt x="1009" y="1247"/>
                      </a:lnTo>
                      <a:lnTo>
                        <a:pt x="1004" y="1255"/>
                      </a:lnTo>
                      <a:lnTo>
                        <a:pt x="1000" y="1257"/>
                      </a:lnTo>
                      <a:lnTo>
                        <a:pt x="997" y="1257"/>
                      </a:lnTo>
                      <a:lnTo>
                        <a:pt x="992" y="1258"/>
                      </a:lnTo>
                      <a:lnTo>
                        <a:pt x="989" y="1260"/>
                      </a:lnTo>
                      <a:lnTo>
                        <a:pt x="985" y="1262"/>
                      </a:lnTo>
                      <a:lnTo>
                        <a:pt x="982" y="1263"/>
                      </a:lnTo>
                      <a:lnTo>
                        <a:pt x="979" y="1265"/>
                      </a:lnTo>
                      <a:lnTo>
                        <a:pt x="975" y="1267"/>
                      </a:lnTo>
                      <a:lnTo>
                        <a:pt x="972" y="1267"/>
                      </a:lnTo>
                      <a:lnTo>
                        <a:pt x="967" y="1268"/>
                      </a:lnTo>
                      <a:lnTo>
                        <a:pt x="964" y="1270"/>
                      </a:lnTo>
                      <a:lnTo>
                        <a:pt x="961" y="1270"/>
                      </a:lnTo>
                      <a:lnTo>
                        <a:pt x="957" y="1271"/>
                      </a:lnTo>
                      <a:lnTo>
                        <a:pt x="954" y="1271"/>
                      </a:lnTo>
                      <a:lnTo>
                        <a:pt x="951" y="1273"/>
                      </a:lnTo>
                      <a:lnTo>
                        <a:pt x="947" y="1275"/>
                      </a:lnTo>
                      <a:lnTo>
                        <a:pt x="944" y="1275"/>
                      </a:lnTo>
                      <a:lnTo>
                        <a:pt x="939" y="1276"/>
                      </a:lnTo>
                      <a:lnTo>
                        <a:pt x="936" y="1278"/>
                      </a:lnTo>
                      <a:lnTo>
                        <a:pt x="932" y="1278"/>
                      </a:lnTo>
                      <a:lnTo>
                        <a:pt x="929" y="1280"/>
                      </a:lnTo>
                      <a:lnTo>
                        <a:pt x="926" y="1280"/>
                      </a:lnTo>
                      <a:lnTo>
                        <a:pt x="922" y="1281"/>
                      </a:lnTo>
                      <a:lnTo>
                        <a:pt x="919" y="1283"/>
                      </a:lnTo>
                      <a:lnTo>
                        <a:pt x="916" y="1283"/>
                      </a:lnTo>
                      <a:lnTo>
                        <a:pt x="912" y="1285"/>
                      </a:lnTo>
                      <a:lnTo>
                        <a:pt x="909" y="1285"/>
                      </a:lnTo>
                      <a:lnTo>
                        <a:pt x="906" y="1286"/>
                      </a:lnTo>
                      <a:lnTo>
                        <a:pt x="902" y="1286"/>
                      </a:lnTo>
                      <a:lnTo>
                        <a:pt x="899" y="1288"/>
                      </a:lnTo>
                      <a:lnTo>
                        <a:pt x="896" y="1290"/>
                      </a:lnTo>
                      <a:lnTo>
                        <a:pt x="894" y="1290"/>
                      </a:lnTo>
                      <a:lnTo>
                        <a:pt x="882" y="1291"/>
                      </a:lnTo>
                      <a:lnTo>
                        <a:pt x="872" y="1295"/>
                      </a:lnTo>
                      <a:lnTo>
                        <a:pt x="861" y="1296"/>
                      </a:lnTo>
                      <a:lnTo>
                        <a:pt x="851" y="1298"/>
                      </a:lnTo>
                      <a:lnTo>
                        <a:pt x="839" y="1300"/>
                      </a:lnTo>
                      <a:lnTo>
                        <a:pt x="827" y="1301"/>
                      </a:lnTo>
                      <a:lnTo>
                        <a:pt x="817" y="1303"/>
                      </a:lnTo>
                      <a:lnTo>
                        <a:pt x="806" y="1305"/>
                      </a:lnTo>
                      <a:lnTo>
                        <a:pt x="794" y="1306"/>
                      </a:lnTo>
                      <a:lnTo>
                        <a:pt x="782" y="1306"/>
                      </a:lnTo>
                      <a:lnTo>
                        <a:pt x="771" y="1308"/>
                      </a:lnTo>
                      <a:lnTo>
                        <a:pt x="759" y="1310"/>
                      </a:lnTo>
                      <a:lnTo>
                        <a:pt x="747" y="1310"/>
                      </a:lnTo>
                      <a:lnTo>
                        <a:pt x="736" y="1311"/>
                      </a:lnTo>
                      <a:lnTo>
                        <a:pt x="724" y="1311"/>
                      </a:lnTo>
                      <a:lnTo>
                        <a:pt x="713" y="1313"/>
                      </a:lnTo>
                      <a:lnTo>
                        <a:pt x="701" y="1313"/>
                      </a:lnTo>
                      <a:lnTo>
                        <a:pt x="689" y="1313"/>
                      </a:lnTo>
                      <a:lnTo>
                        <a:pt x="676" y="1313"/>
                      </a:lnTo>
                      <a:lnTo>
                        <a:pt x="664" y="1313"/>
                      </a:lnTo>
                      <a:lnTo>
                        <a:pt x="653" y="1313"/>
                      </a:lnTo>
                      <a:lnTo>
                        <a:pt x="641" y="1313"/>
                      </a:lnTo>
                      <a:lnTo>
                        <a:pt x="629" y="1313"/>
                      </a:lnTo>
                      <a:lnTo>
                        <a:pt x="618" y="1313"/>
                      </a:lnTo>
                      <a:lnTo>
                        <a:pt x="604" y="1311"/>
                      </a:lnTo>
                      <a:lnTo>
                        <a:pt x="593" y="1311"/>
                      </a:lnTo>
                      <a:lnTo>
                        <a:pt x="581" y="1310"/>
                      </a:lnTo>
                      <a:lnTo>
                        <a:pt x="569" y="1310"/>
                      </a:lnTo>
                      <a:lnTo>
                        <a:pt x="556" y="1308"/>
                      </a:lnTo>
                      <a:lnTo>
                        <a:pt x="544" y="1306"/>
                      </a:lnTo>
                      <a:lnTo>
                        <a:pt x="533" y="1305"/>
                      </a:lnTo>
                      <a:lnTo>
                        <a:pt x="521" y="1305"/>
                      </a:lnTo>
                      <a:lnTo>
                        <a:pt x="508" y="1303"/>
                      </a:lnTo>
                      <a:lnTo>
                        <a:pt x="496" y="1301"/>
                      </a:lnTo>
                      <a:lnTo>
                        <a:pt x="483" y="1298"/>
                      </a:lnTo>
                      <a:lnTo>
                        <a:pt x="471" y="1296"/>
                      </a:lnTo>
                      <a:lnTo>
                        <a:pt x="460" y="1295"/>
                      </a:lnTo>
                      <a:lnTo>
                        <a:pt x="448" y="1293"/>
                      </a:lnTo>
                      <a:lnTo>
                        <a:pt x="436" y="1291"/>
                      </a:lnTo>
                      <a:lnTo>
                        <a:pt x="425" y="1288"/>
                      </a:lnTo>
                      <a:lnTo>
                        <a:pt x="413" y="1286"/>
                      </a:lnTo>
                      <a:lnTo>
                        <a:pt x="401" y="1283"/>
                      </a:lnTo>
                      <a:lnTo>
                        <a:pt x="390" y="1280"/>
                      </a:lnTo>
                      <a:lnTo>
                        <a:pt x="378" y="1278"/>
                      </a:lnTo>
                      <a:lnTo>
                        <a:pt x="366" y="1275"/>
                      </a:lnTo>
                      <a:lnTo>
                        <a:pt x="355" y="1271"/>
                      </a:lnTo>
                      <a:lnTo>
                        <a:pt x="343" y="1270"/>
                      </a:lnTo>
                      <a:lnTo>
                        <a:pt x="333" y="1267"/>
                      </a:lnTo>
                      <a:lnTo>
                        <a:pt x="321" y="1263"/>
                      </a:lnTo>
                      <a:lnTo>
                        <a:pt x="310" y="1258"/>
                      </a:lnTo>
                      <a:lnTo>
                        <a:pt x="298" y="1255"/>
                      </a:lnTo>
                      <a:lnTo>
                        <a:pt x="288" y="1252"/>
                      </a:lnTo>
                      <a:lnTo>
                        <a:pt x="277" y="1248"/>
                      </a:lnTo>
                      <a:lnTo>
                        <a:pt x="265" y="1245"/>
                      </a:lnTo>
                      <a:lnTo>
                        <a:pt x="255" y="1240"/>
                      </a:lnTo>
                      <a:lnTo>
                        <a:pt x="245" y="1237"/>
                      </a:lnTo>
                      <a:lnTo>
                        <a:pt x="233" y="1232"/>
                      </a:lnTo>
                      <a:lnTo>
                        <a:pt x="223" y="1227"/>
                      </a:lnTo>
                      <a:lnTo>
                        <a:pt x="213" y="1223"/>
                      </a:lnTo>
                      <a:lnTo>
                        <a:pt x="203" y="1218"/>
                      </a:lnTo>
                      <a:lnTo>
                        <a:pt x="193" y="1213"/>
                      </a:lnTo>
                      <a:lnTo>
                        <a:pt x="183" y="1208"/>
                      </a:lnTo>
                      <a:lnTo>
                        <a:pt x="175" y="1203"/>
                      </a:lnTo>
                      <a:lnTo>
                        <a:pt x="165" y="1200"/>
                      </a:lnTo>
                      <a:lnTo>
                        <a:pt x="158" y="1195"/>
                      </a:lnTo>
                      <a:lnTo>
                        <a:pt x="152" y="1192"/>
                      </a:lnTo>
                      <a:lnTo>
                        <a:pt x="145" y="1187"/>
                      </a:lnTo>
                      <a:lnTo>
                        <a:pt x="140" y="1183"/>
                      </a:lnTo>
                      <a:lnTo>
                        <a:pt x="133" y="1180"/>
                      </a:lnTo>
                      <a:lnTo>
                        <a:pt x="128" y="1175"/>
                      </a:lnTo>
                      <a:lnTo>
                        <a:pt x="122" y="1172"/>
                      </a:lnTo>
                      <a:lnTo>
                        <a:pt x="118" y="1167"/>
                      </a:lnTo>
                      <a:lnTo>
                        <a:pt x="112" y="1163"/>
                      </a:lnTo>
                      <a:lnTo>
                        <a:pt x="108" y="1158"/>
                      </a:lnTo>
                      <a:lnTo>
                        <a:pt x="103" y="1153"/>
                      </a:lnTo>
                      <a:lnTo>
                        <a:pt x="98" y="1148"/>
                      </a:lnTo>
                      <a:lnTo>
                        <a:pt x="93" y="1143"/>
                      </a:lnTo>
                      <a:lnTo>
                        <a:pt x="90" y="1138"/>
                      </a:lnTo>
                      <a:lnTo>
                        <a:pt x="85" y="1133"/>
                      </a:lnTo>
                      <a:lnTo>
                        <a:pt x="82" y="1130"/>
                      </a:lnTo>
                      <a:lnTo>
                        <a:pt x="78" y="1123"/>
                      </a:lnTo>
                      <a:lnTo>
                        <a:pt x="75" y="1118"/>
                      </a:lnTo>
                      <a:lnTo>
                        <a:pt x="72" y="1113"/>
                      </a:lnTo>
                      <a:lnTo>
                        <a:pt x="69" y="1107"/>
                      </a:lnTo>
                      <a:lnTo>
                        <a:pt x="65" y="1102"/>
                      </a:lnTo>
                      <a:lnTo>
                        <a:pt x="62" y="1097"/>
                      </a:lnTo>
                      <a:lnTo>
                        <a:pt x="60" y="1090"/>
                      </a:lnTo>
                      <a:lnTo>
                        <a:pt x="57" y="1085"/>
                      </a:lnTo>
                      <a:lnTo>
                        <a:pt x="55" y="1080"/>
                      </a:lnTo>
                      <a:lnTo>
                        <a:pt x="52" y="1073"/>
                      </a:lnTo>
                      <a:lnTo>
                        <a:pt x="50" y="1068"/>
                      </a:lnTo>
                      <a:lnTo>
                        <a:pt x="49" y="1062"/>
                      </a:lnTo>
                      <a:lnTo>
                        <a:pt x="47" y="1055"/>
                      </a:lnTo>
                      <a:lnTo>
                        <a:pt x="45" y="1050"/>
                      </a:lnTo>
                      <a:lnTo>
                        <a:pt x="44" y="1044"/>
                      </a:lnTo>
                      <a:lnTo>
                        <a:pt x="42" y="1039"/>
                      </a:lnTo>
                      <a:lnTo>
                        <a:pt x="42" y="1032"/>
                      </a:lnTo>
                      <a:lnTo>
                        <a:pt x="40" y="1025"/>
                      </a:lnTo>
                      <a:lnTo>
                        <a:pt x="39" y="1019"/>
                      </a:lnTo>
                      <a:lnTo>
                        <a:pt x="39" y="1014"/>
                      </a:lnTo>
                      <a:lnTo>
                        <a:pt x="37" y="1007"/>
                      </a:lnTo>
                      <a:lnTo>
                        <a:pt x="37" y="1000"/>
                      </a:lnTo>
                      <a:lnTo>
                        <a:pt x="37" y="994"/>
                      </a:lnTo>
                      <a:lnTo>
                        <a:pt x="37" y="989"/>
                      </a:lnTo>
                      <a:lnTo>
                        <a:pt x="37" y="980"/>
                      </a:lnTo>
                      <a:lnTo>
                        <a:pt x="37" y="975"/>
                      </a:lnTo>
                      <a:lnTo>
                        <a:pt x="37" y="969"/>
                      </a:lnTo>
                      <a:lnTo>
                        <a:pt x="37" y="962"/>
                      </a:lnTo>
                      <a:lnTo>
                        <a:pt x="37" y="955"/>
                      </a:lnTo>
                      <a:lnTo>
                        <a:pt x="39" y="949"/>
                      </a:lnTo>
                      <a:lnTo>
                        <a:pt x="39" y="944"/>
                      </a:lnTo>
                      <a:lnTo>
                        <a:pt x="40" y="937"/>
                      </a:lnTo>
                      <a:lnTo>
                        <a:pt x="40" y="930"/>
                      </a:lnTo>
                      <a:lnTo>
                        <a:pt x="42" y="924"/>
                      </a:lnTo>
                      <a:lnTo>
                        <a:pt x="42" y="917"/>
                      </a:lnTo>
                      <a:lnTo>
                        <a:pt x="44" y="910"/>
                      </a:lnTo>
                      <a:lnTo>
                        <a:pt x="45" y="904"/>
                      </a:lnTo>
                      <a:lnTo>
                        <a:pt x="47" y="899"/>
                      </a:lnTo>
                      <a:lnTo>
                        <a:pt x="49" y="892"/>
                      </a:lnTo>
                      <a:lnTo>
                        <a:pt x="50" y="885"/>
                      </a:lnTo>
                      <a:lnTo>
                        <a:pt x="52" y="879"/>
                      </a:lnTo>
                      <a:lnTo>
                        <a:pt x="54" y="872"/>
                      </a:lnTo>
                      <a:lnTo>
                        <a:pt x="55" y="865"/>
                      </a:lnTo>
                      <a:lnTo>
                        <a:pt x="59" y="860"/>
                      </a:lnTo>
                      <a:lnTo>
                        <a:pt x="60" y="854"/>
                      </a:lnTo>
                      <a:lnTo>
                        <a:pt x="62" y="847"/>
                      </a:lnTo>
                      <a:lnTo>
                        <a:pt x="65" y="841"/>
                      </a:lnTo>
                      <a:lnTo>
                        <a:pt x="67" y="836"/>
                      </a:lnTo>
                      <a:lnTo>
                        <a:pt x="69" y="831"/>
                      </a:lnTo>
                      <a:lnTo>
                        <a:pt x="70" y="827"/>
                      </a:lnTo>
                      <a:lnTo>
                        <a:pt x="72" y="822"/>
                      </a:lnTo>
                      <a:lnTo>
                        <a:pt x="74" y="817"/>
                      </a:lnTo>
                      <a:lnTo>
                        <a:pt x="75" y="814"/>
                      </a:lnTo>
                      <a:lnTo>
                        <a:pt x="75" y="811"/>
                      </a:lnTo>
                      <a:lnTo>
                        <a:pt x="78" y="806"/>
                      </a:lnTo>
                      <a:lnTo>
                        <a:pt x="78" y="802"/>
                      </a:lnTo>
                      <a:lnTo>
                        <a:pt x="80" y="797"/>
                      </a:lnTo>
                      <a:lnTo>
                        <a:pt x="82" y="794"/>
                      </a:lnTo>
                      <a:lnTo>
                        <a:pt x="82" y="789"/>
                      </a:lnTo>
                      <a:lnTo>
                        <a:pt x="83" y="786"/>
                      </a:lnTo>
                      <a:lnTo>
                        <a:pt x="85" y="782"/>
                      </a:lnTo>
                      <a:lnTo>
                        <a:pt x="87" y="777"/>
                      </a:lnTo>
                      <a:lnTo>
                        <a:pt x="87" y="774"/>
                      </a:lnTo>
                      <a:lnTo>
                        <a:pt x="88" y="771"/>
                      </a:lnTo>
                      <a:lnTo>
                        <a:pt x="88" y="766"/>
                      </a:lnTo>
                      <a:lnTo>
                        <a:pt x="88" y="761"/>
                      </a:lnTo>
                      <a:lnTo>
                        <a:pt x="90" y="757"/>
                      </a:lnTo>
                      <a:lnTo>
                        <a:pt x="90" y="754"/>
                      </a:lnTo>
                      <a:lnTo>
                        <a:pt x="92" y="749"/>
                      </a:lnTo>
                      <a:lnTo>
                        <a:pt x="92" y="746"/>
                      </a:lnTo>
                      <a:lnTo>
                        <a:pt x="92" y="741"/>
                      </a:lnTo>
                      <a:lnTo>
                        <a:pt x="93" y="737"/>
                      </a:lnTo>
                      <a:lnTo>
                        <a:pt x="93" y="732"/>
                      </a:lnTo>
                      <a:lnTo>
                        <a:pt x="93" y="729"/>
                      </a:lnTo>
                      <a:lnTo>
                        <a:pt x="93" y="724"/>
                      </a:lnTo>
                      <a:lnTo>
                        <a:pt x="95" y="721"/>
                      </a:lnTo>
                      <a:lnTo>
                        <a:pt x="95" y="716"/>
                      </a:lnTo>
                      <a:lnTo>
                        <a:pt x="95" y="712"/>
                      </a:lnTo>
                      <a:lnTo>
                        <a:pt x="95" y="707"/>
                      </a:lnTo>
                      <a:lnTo>
                        <a:pt x="95" y="702"/>
                      </a:lnTo>
                      <a:lnTo>
                        <a:pt x="95" y="699"/>
                      </a:lnTo>
                      <a:lnTo>
                        <a:pt x="95" y="694"/>
                      </a:lnTo>
                      <a:lnTo>
                        <a:pt x="95" y="689"/>
                      </a:lnTo>
                      <a:lnTo>
                        <a:pt x="95" y="684"/>
                      </a:lnTo>
                      <a:lnTo>
                        <a:pt x="95" y="679"/>
                      </a:lnTo>
                      <a:lnTo>
                        <a:pt x="95" y="676"/>
                      </a:lnTo>
                      <a:lnTo>
                        <a:pt x="95" y="671"/>
                      </a:lnTo>
                      <a:lnTo>
                        <a:pt x="97" y="667"/>
                      </a:lnTo>
                      <a:lnTo>
                        <a:pt x="97" y="662"/>
                      </a:lnTo>
                      <a:lnTo>
                        <a:pt x="97" y="657"/>
                      </a:lnTo>
                      <a:lnTo>
                        <a:pt x="97" y="654"/>
                      </a:lnTo>
                      <a:lnTo>
                        <a:pt x="97" y="649"/>
                      </a:lnTo>
                      <a:lnTo>
                        <a:pt x="97" y="646"/>
                      </a:lnTo>
                      <a:lnTo>
                        <a:pt x="98" y="643"/>
                      </a:lnTo>
                      <a:lnTo>
                        <a:pt x="98" y="638"/>
                      </a:lnTo>
                      <a:lnTo>
                        <a:pt x="98" y="634"/>
                      </a:lnTo>
                      <a:lnTo>
                        <a:pt x="98" y="629"/>
                      </a:lnTo>
                      <a:lnTo>
                        <a:pt x="100" y="626"/>
                      </a:lnTo>
                      <a:lnTo>
                        <a:pt x="100" y="623"/>
                      </a:lnTo>
                      <a:lnTo>
                        <a:pt x="102" y="618"/>
                      </a:lnTo>
                      <a:lnTo>
                        <a:pt x="102" y="614"/>
                      </a:lnTo>
                      <a:lnTo>
                        <a:pt x="103" y="611"/>
                      </a:lnTo>
                      <a:lnTo>
                        <a:pt x="103" y="608"/>
                      </a:lnTo>
                      <a:lnTo>
                        <a:pt x="105" y="604"/>
                      </a:lnTo>
                      <a:lnTo>
                        <a:pt x="105" y="599"/>
                      </a:lnTo>
                      <a:lnTo>
                        <a:pt x="107" y="596"/>
                      </a:lnTo>
                      <a:lnTo>
                        <a:pt x="107" y="593"/>
                      </a:lnTo>
                      <a:lnTo>
                        <a:pt x="108" y="589"/>
                      </a:lnTo>
                      <a:lnTo>
                        <a:pt x="110" y="586"/>
                      </a:lnTo>
                      <a:lnTo>
                        <a:pt x="110" y="583"/>
                      </a:lnTo>
                      <a:lnTo>
                        <a:pt x="112" y="579"/>
                      </a:lnTo>
                      <a:lnTo>
                        <a:pt x="113" y="576"/>
                      </a:lnTo>
                      <a:lnTo>
                        <a:pt x="113" y="573"/>
                      </a:lnTo>
                      <a:lnTo>
                        <a:pt x="115" y="568"/>
                      </a:lnTo>
                      <a:lnTo>
                        <a:pt x="117" y="564"/>
                      </a:lnTo>
                      <a:lnTo>
                        <a:pt x="118" y="561"/>
                      </a:lnTo>
                      <a:lnTo>
                        <a:pt x="118" y="558"/>
                      </a:lnTo>
                      <a:lnTo>
                        <a:pt x="120" y="554"/>
                      </a:lnTo>
                      <a:lnTo>
                        <a:pt x="122" y="551"/>
                      </a:lnTo>
                      <a:lnTo>
                        <a:pt x="123" y="548"/>
                      </a:lnTo>
                      <a:lnTo>
                        <a:pt x="125" y="544"/>
                      </a:lnTo>
                      <a:lnTo>
                        <a:pt x="127" y="541"/>
                      </a:lnTo>
                      <a:lnTo>
                        <a:pt x="128" y="538"/>
                      </a:lnTo>
                      <a:lnTo>
                        <a:pt x="130" y="534"/>
                      </a:lnTo>
                      <a:lnTo>
                        <a:pt x="132" y="531"/>
                      </a:lnTo>
                      <a:lnTo>
                        <a:pt x="133" y="528"/>
                      </a:lnTo>
                      <a:lnTo>
                        <a:pt x="135" y="524"/>
                      </a:lnTo>
                      <a:lnTo>
                        <a:pt x="138" y="521"/>
                      </a:lnTo>
                      <a:lnTo>
                        <a:pt x="140" y="518"/>
                      </a:lnTo>
                      <a:lnTo>
                        <a:pt x="142" y="514"/>
                      </a:lnTo>
                      <a:lnTo>
                        <a:pt x="145" y="511"/>
                      </a:lnTo>
                      <a:lnTo>
                        <a:pt x="147" y="508"/>
                      </a:lnTo>
                      <a:lnTo>
                        <a:pt x="148" y="504"/>
                      </a:lnTo>
                      <a:lnTo>
                        <a:pt x="152" y="499"/>
                      </a:lnTo>
                      <a:lnTo>
                        <a:pt x="153" y="496"/>
                      </a:lnTo>
                      <a:lnTo>
                        <a:pt x="155" y="494"/>
                      </a:lnTo>
                      <a:lnTo>
                        <a:pt x="158" y="489"/>
                      </a:lnTo>
                      <a:lnTo>
                        <a:pt x="160" y="486"/>
                      </a:lnTo>
                      <a:lnTo>
                        <a:pt x="163" y="483"/>
                      </a:lnTo>
                      <a:lnTo>
                        <a:pt x="167" y="479"/>
                      </a:lnTo>
                      <a:lnTo>
                        <a:pt x="168" y="476"/>
                      </a:lnTo>
                      <a:lnTo>
                        <a:pt x="172" y="471"/>
                      </a:lnTo>
                      <a:lnTo>
                        <a:pt x="175" y="468"/>
                      </a:lnTo>
                      <a:lnTo>
                        <a:pt x="178" y="464"/>
                      </a:lnTo>
                      <a:lnTo>
                        <a:pt x="180" y="461"/>
                      </a:lnTo>
                      <a:lnTo>
                        <a:pt x="180" y="456"/>
                      </a:lnTo>
                      <a:lnTo>
                        <a:pt x="178" y="451"/>
                      </a:lnTo>
                      <a:lnTo>
                        <a:pt x="177" y="448"/>
                      </a:lnTo>
                      <a:lnTo>
                        <a:pt x="173" y="444"/>
                      </a:lnTo>
                      <a:lnTo>
                        <a:pt x="170" y="444"/>
                      </a:lnTo>
                      <a:lnTo>
                        <a:pt x="165" y="444"/>
                      </a:lnTo>
                      <a:lnTo>
                        <a:pt x="162" y="448"/>
                      </a:lnTo>
                      <a:lnTo>
                        <a:pt x="157" y="453"/>
                      </a:lnTo>
                      <a:lnTo>
                        <a:pt x="152" y="458"/>
                      </a:lnTo>
                      <a:lnTo>
                        <a:pt x="148" y="461"/>
                      </a:lnTo>
                      <a:lnTo>
                        <a:pt x="145" y="466"/>
                      </a:lnTo>
                      <a:lnTo>
                        <a:pt x="140" y="471"/>
                      </a:lnTo>
                      <a:lnTo>
                        <a:pt x="137" y="476"/>
                      </a:lnTo>
                      <a:lnTo>
                        <a:pt x="133" y="481"/>
                      </a:lnTo>
                      <a:lnTo>
                        <a:pt x="130" y="486"/>
                      </a:lnTo>
                      <a:lnTo>
                        <a:pt x="127" y="489"/>
                      </a:lnTo>
                      <a:lnTo>
                        <a:pt x="123" y="494"/>
                      </a:lnTo>
                      <a:lnTo>
                        <a:pt x="120" y="499"/>
                      </a:lnTo>
                      <a:lnTo>
                        <a:pt x="118" y="504"/>
                      </a:lnTo>
                      <a:lnTo>
                        <a:pt x="115" y="509"/>
                      </a:lnTo>
                      <a:lnTo>
                        <a:pt x="112" y="514"/>
                      </a:lnTo>
                      <a:lnTo>
                        <a:pt x="110" y="518"/>
                      </a:lnTo>
                      <a:lnTo>
                        <a:pt x="108" y="523"/>
                      </a:lnTo>
                      <a:lnTo>
                        <a:pt x="105" y="528"/>
                      </a:lnTo>
                      <a:lnTo>
                        <a:pt x="103" y="533"/>
                      </a:lnTo>
                      <a:lnTo>
                        <a:pt x="102" y="536"/>
                      </a:lnTo>
                      <a:lnTo>
                        <a:pt x="100" y="541"/>
                      </a:lnTo>
                      <a:lnTo>
                        <a:pt x="98" y="546"/>
                      </a:lnTo>
                      <a:lnTo>
                        <a:pt x="97" y="551"/>
                      </a:lnTo>
                      <a:lnTo>
                        <a:pt x="95" y="554"/>
                      </a:lnTo>
                      <a:lnTo>
                        <a:pt x="93" y="559"/>
                      </a:lnTo>
                      <a:lnTo>
                        <a:pt x="92" y="564"/>
                      </a:lnTo>
                      <a:lnTo>
                        <a:pt x="90" y="569"/>
                      </a:lnTo>
                      <a:lnTo>
                        <a:pt x="90" y="574"/>
                      </a:lnTo>
                      <a:lnTo>
                        <a:pt x="88" y="578"/>
                      </a:lnTo>
                      <a:lnTo>
                        <a:pt x="87" y="583"/>
                      </a:lnTo>
                      <a:lnTo>
                        <a:pt x="87" y="588"/>
                      </a:lnTo>
                      <a:lnTo>
                        <a:pt x="85" y="593"/>
                      </a:lnTo>
                      <a:lnTo>
                        <a:pt x="85" y="598"/>
                      </a:lnTo>
                      <a:lnTo>
                        <a:pt x="83" y="601"/>
                      </a:lnTo>
                      <a:lnTo>
                        <a:pt x="83" y="606"/>
                      </a:lnTo>
                      <a:lnTo>
                        <a:pt x="82" y="611"/>
                      </a:lnTo>
                      <a:lnTo>
                        <a:pt x="82" y="616"/>
                      </a:lnTo>
                      <a:lnTo>
                        <a:pt x="80" y="621"/>
                      </a:lnTo>
                      <a:lnTo>
                        <a:pt x="80" y="626"/>
                      </a:lnTo>
                      <a:lnTo>
                        <a:pt x="78" y="631"/>
                      </a:lnTo>
                      <a:lnTo>
                        <a:pt x="78" y="636"/>
                      </a:lnTo>
                      <a:lnTo>
                        <a:pt x="78" y="641"/>
                      </a:lnTo>
                      <a:lnTo>
                        <a:pt x="78" y="646"/>
                      </a:lnTo>
                      <a:lnTo>
                        <a:pt x="77" y="649"/>
                      </a:lnTo>
                      <a:lnTo>
                        <a:pt x="77" y="656"/>
                      </a:lnTo>
                      <a:lnTo>
                        <a:pt x="77" y="659"/>
                      </a:lnTo>
                      <a:lnTo>
                        <a:pt x="75" y="666"/>
                      </a:lnTo>
                      <a:lnTo>
                        <a:pt x="75" y="671"/>
                      </a:lnTo>
                      <a:lnTo>
                        <a:pt x="75" y="676"/>
                      </a:lnTo>
                      <a:lnTo>
                        <a:pt x="75" y="681"/>
                      </a:lnTo>
                      <a:lnTo>
                        <a:pt x="74" y="686"/>
                      </a:lnTo>
                      <a:lnTo>
                        <a:pt x="74" y="691"/>
                      </a:lnTo>
                      <a:lnTo>
                        <a:pt x="74" y="696"/>
                      </a:lnTo>
                      <a:lnTo>
                        <a:pt x="72" y="702"/>
                      </a:lnTo>
                      <a:lnTo>
                        <a:pt x="72" y="707"/>
                      </a:lnTo>
                      <a:lnTo>
                        <a:pt x="70" y="712"/>
                      </a:lnTo>
                      <a:lnTo>
                        <a:pt x="70" y="719"/>
                      </a:lnTo>
                      <a:lnTo>
                        <a:pt x="70" y="724"/>
                      </a:lnTo>
                      <a:lnTo>
                        <a:pt x="69" y="731"/>
                      </a:lnTo>
                      <a:lnTo>
                        <a:pt x="67" y="736"/>
                      </a:lnTo>
                      <a:lnTo>
                        <a:pt x="67" y="741"/>
                      </a:lnTo>
                      <a:lnTo>
                        <a:pt x="65" y="747"/>
                      </a:lnTo>
                      <a:lnTo>
                        <a:pt x="65" y="752"/>
                      </a:lnTo>
                      <a:lnTo>
                        <a:pt x="65" y="759"/>
                      </a:lnTo>
                      <a:lnTo>
                        <a:pt x="64" y="766"/>
                      </a:lnTo>
                      <a:lnTo>
                        <a:pt x="62" y="771"/>
                      </a:lnTo>
                      <a:lnTo>
                        <a:pt x="60" y="777"/>
                      </a:lnTo>
                      <a:lnTo>
                        <a:pt x="59" y="782"/>
                      </a:lnTo>
                      <a:lnTo>
                        <a:pt x="59" y="787"/>
                      </a:lnTo>
                      <a:lnTo>
                        <a:pt x="57" y="794"/>
                      </a:lnTo>
                      <a:lnTo>
                        <a:pt x="55" y="799"/>
                      </a:lnTo>
                      <a:lnTo>
                        <a:pt x="54" y="804"/>
                      </a:lnTo>
                      <a:lnTo>
                        <a:pt x="52" y="809"/>
                      </a:lnTo>
                      <a:lnTo>
                        <a:pt x="50" y="814"/>
                      </a:lnTo>
                      <a:lnTo>
                        <a:pt x="49" y="819"/>
                      </a:lnTo>
                      <a:lnTo>
                        <a:pt x="47" y="824"/>
                      </a:lnTo>
                      <a:lnTo>
                        <a:pt x="45" y="831"/>
                      </a:lnTo>
                      <a:lnTo>
                        <a:pt x="44" y="834"/>
                      </a:lnTo>
                      <a:lnTo>
                        <a:pt x="42" y="841"/>
                      </a:lnTo>
                      <a:lnTo>
                        <a:pt x="40" y="846"/>
                      </a:lnTo>
                      <a:lnTo>
                        <a:pt x="39" y="851"/>
                      </a:lnTo>
                      <a:lnTo>
                        <a:pt x="37" y="855"/>
                      </a:lnTo>
                      <a:lnTo>
                        <a:pt x="34" y="860"/>
                      </a:lnTo>
                      <a:lnTo>
                        <a:pt x="32" y="864"/>
                      </a:lnTo>
                      <a:lnTo>
                        <a:pt x="32" y="869"/>
                      </a:lnTo>
                      <a:lnTo>
                        <a:pt x="29" y="874"/>
                      </a:lnTo>
                      <a:lnTo>
                        <a:pt x="27" y="879"/>
                      </a:lnTo>
                      <a:lnTo>
                        <a:pt x="25" y="884"/>
                      </a:lnTo>
                      <a:lnTo>
                        <a:pt x="24" y="889"/>
                      </a:lnTo>
                      <a:lnTo>
                        <a:pt x="22" y="894"/>
                      </a:lnTo>
                      <a:lnTo>
                        <a:pt x="20" y="899"/>
                      </a:lnTo>
                      <a:lnTo>
                        <a:pt x="19" y="904"/>
                      </a:lnTo>
                      <a:lnTo>
                        <a:pt x="17" y="909"/>
                      </a:lnTo>
                      <a:lnTo>
                        <a:pt x="15" y="914"/>
                      </a:lnTo>
                      <a:lnTo>
                        <a:pt x="14" y="919"/>
                      </a:lnTo>
                      <a:lnTo>
                        <a:pt x="14" y="922"/>
                      </a:lnTo>
                      <a:lnTo>
                        <a:pt x="12" y="929"/>
                      </a:lnTo>
                      <a:lnTo>
                        <a:pt x="10" y="934"/>
                      </a:lnTo>
                      <a:lnTo>
                        <a:pt x="9" y="937"/>
                      </a:lnTo>
                      <a:lnTo>
                        <a:pt x="9" y="942"/>
                      </a:lnTo>
                      <a:lnTo>
                        <a:pt x="7" y="947"/>
                      </a:lnTo>
                      <a:lnTo>
                        <a:pt x="5" y="952"/>
                      </a:lnTo>
                      <a:lnTo>
                        <a:pt x="5" y="957"/>
                      </a:lnTo>
                      <a:lnTo>
                        <a:pt x="4" y="962"/>
                      </a:lnTo>
                      <a:lnTo>
                        <a:pt x="4" y="967"/>
                      </a:lnTo>
                      <a:lnTo>
                        <a:pt x="2" y="970"/>
                      </a:lnTo>
                      <a:lnTo>
                        <a:pt x="2" y="975"/>
                      </a:lnTo>
                      <a:lnTo>
                        <a:pt x="2" y="980"/>
                      </a:lnTo>
                      <a:lnTo>
                        <a:pt x="2" y="985"/>
                      </a:lnTo>
                      <a:lnTo>
                        <a:pt x="0" y="990"/>
                      </a:lnTo>
                      <a:lnTo>
                        <a:pt x="0" y="995"/>
                      </a:lnTo>
                      <a:lnTo>
                        <a:pt x="0" y="1002"/>
                      </a:lnTo>
                      <a:lnTo>
                        <a:pt x="2" y="1007"/>
                      </a:lnTo>
                      <a:lnTo>
                        <a:pt x="2" y="1012"/>
                      </a:lnTo>
                      <a:lnTo>
                        <a:pt x="2" y="1017"/>
                      </a:lnTo>
                      <a:lnTo>
                        <a:pt x="2" y="1022"/>
                      </a:lnTo>
                      <a:lnTo>
                        <a:pt x="4" y="1027"/>
                      </a:lnTo>
                      <a:lnTo>
                        <a:pt x="4" y="1032"/>
                      </a:lnTo>
                      <a:lnTo>
                        <a:pt x="5" y="1039"/>
                      </a:lnTo>
                      <a:lnTo>
                        <a:pt x="7" y="1044"/>
                      </a:lnTo>
                      <a:lnTo>
                        <a:pt x="9" y="1049"/>
                      </a:lnTo>
                      <a:lnTo>
                        <a:pt x="10" y="1055"/>
                      </a:lnTo>
                      <a:lnTo>
                        <a:pt x="12" y="1060"/>
                      </a:lnTo>
                      <a:lnTo>
                        <a:pt x="14" y="1065"/>
                      </a:lnTo>
                      <a:lnTo>
                        <a:pt x="15" y="1072"/>
                      </a:lnTo>
                      <a:lnTo>
                        <a:pt x="19" y="1078"/>
                      </a:lnTo>
                      <a:lnTo>
                        <a:pt x="20" y="1083"/>
                      </a:lnTo>
                      <a:lnTo>
                        <a:pt x="24" y="1090"/>
                      </a:lnTo>
                      <a:lnTo>
                        <a:pt x="27" y="1097"/>
                      </a:lnTo>
                      <a:lnTo>
                        <a:pt x="32" y="1107"/>
                      </a:lnTo>
                      <a:lnTo>
                        <a:pt x="37" y="1117"/>
                      </a:lnTo>
                      <a:lnTo>
                        <a:pt x="42" y="1127"/>
                      </a:lnTo>
                      <a:lnTo>
                        <a:pt x="49" y="1137"/>
                      </a:lnTo>
                      <a:lnTo>
                        <a:pt x="55" y="1145"/>
                      </a:lnTo>
                      <a:lnTo>
                        <a:pt x="62" y="1155"/>
                      </a:lnTo>
                      <a:lnTo>
                        <a:pt x="70" y="1163"/>
                      </a:lnTo>
                      <a:lnTo>
                        <a:pt x="78" y="1172"/>
                      </a:lnTo>
                      <a:lnTo>
                        <a:pt x="85" y="1180"/>
                      </a:lnTo>
                      <a:lnTo>
                        <a:pt x="93" y="1188"/>
                      </a:lnTo>
                      <a:lnTo>
                        <a:pt x="102" y="1195"/>
                      </a:lnTo>
                      <a:lnTo>
                        <a:pt x="110" y="1203"/>
                      </a:lnTo>
                      <a:lnTo>
                        <a:pt x="120" y="1210"/>
                      </a:lnTo>
                      <a:lnTo>
                        <a:pt x="128" y="1218"/>
                      </a:lnTo>
                      <a:lnTo>
                        <a:pt x="138" y="1223"/>
                      </a:lnTo>
                      <a:lnTo>
                        <a:pt x="148" y="1232"/>
                      </a:lnTo>
                      <a:lnTo>
                        <a:pt x="157" y="1237"/>
                      </a:lnTo>
                      <a:lnTo>
                        <a:pt x="168" y="1243"/>
                      </a:lnTo>
                      <a:lnTo>
                        <a:pt x="178" y="1248"/>
                      </a:lnTo>
                      <a:lnTo>
                        <a:pt x="188" y="1255"/>
                      </a:lnTo>
                      <a:lnTo>
                        <a:pt x="198" y="1258"/>
                      </a:lnTo>
                      <a:lnTo>
                        <a:pt x="210" y="1265"/>
                      </a:lnTo>
                      <a:lnTo>
                        <a:pt x="222" y="1270"/>
                      </a:lnTo>
                      <a:lnTo>
                        <a:pt x="233" y="1275"/>
                      </a:lnTo>
                      <a:lnTo>
                        <a:pt x="243" y="1278"/>
                      </a:lnTo>
                      <a:lnTo>
                        <a:pt x="255" y="1283"/>
                      </a:lnTo>
                      <a:lnTo>
                        <a:pt x="267" y="1286"/>
                      </a:lnTo>
                      <a:lnTo>
                        <a:pt x="278" y="1291"/>
                      </a:lnTo>
                      <a:lnTo>
                        <a:pt x="290" y="1295"/>
                      </a:lnTo>
                      <a:lnTo>
                        <a:pt x="301" y="1298"/>
                      </a:lnTo>
                      <a:lnTo>
                        <a:pt x="315" y="1301"/>
                      </a:lnTo>
                      <a:lnTo>
                        <a:pt x="326" y="1305"/>
                      </a:lnTo>
                      <a:lnTo>
                        <a:pt x="338" y="1308"/>
                      </a:lnTo>
                      <a:lnTo>
                        <a:pt x="351" y="1310"/>
                      </a:lnTo>
                      <a:lnTo>
                        <a:pt x="363" y="1313"/>
                      </a:lnTo>
                      <a:lnTo>
                        <a:pt x="376" y="1315"/>
                      </a:lnTo>
                      <a:lnTo>
                        <a:pt x="388" y="1318"/>
                      </a:lnTo>
                      <a:lnTo>
                        <a:pt x="401" y="1320"/>
                      </a:lnTo>
                      <a:lnTo>
                        <a:pt x="415" y="1321"/>
                      </a:lnTo>
                      <a:lnTo>
                        <a:pt x="426" y="1325"/>
                      </a:lnTo>
                      <a:lnTo>
                        <a:pt x="438" y="1325"/>
                      </a:lnTo>
                      <a:lnTo>
                        <a:pt x="451" y="1328"/>
                      </a:lnTo>
                      <a:lnTo>
                        <a:pt x="465" y="1328"/>
                      </a:lnTo>
                      <a:lnTo>
                        <a:pt x="476" y="1330"/>
                      </a:lnTo>
                      <a:lnTo>
                        <a:pt x="490" y="1331"/>
                      </a:lnTo>
                      <a:lnTo>
                        <a:pt x="501" y="1333"/>
                      </a:lnTo>
                      <a:lnTo>
                        <a:pt x="515" y="1333"/>
                      </a:lnTo>
                      <a:lnTo>
                        <a:pt x="528" y="1335"/>
                      </a:lnTo>
                      <a:lnTo>
                        <a:pt x="538" y="1336"/>
                      </a:lnTo>
                      <a:lnTo>
                        <a:pt x="551" y="1336"/>
                      </a:lnTo>
                      <a:lnTo>
                        <a:pt x="563" y="1336"/>
                      </a:lnTo>
                      <a:lnTo>
                        <a:pt x="576" y="1338"/>
                      </a:lnTo>
                      <a:lnTo>
                        <a:pt x="588" y="1338"/>
                      </a:lnTo>
                      <a:lnTo>
                        <a:pt x="599" y="1338"/>
                      </a:lnTo>
                      <a:lnTo>
                        <a:pt x="611" y="1338"/>
                      </a:lnTo>
                      <a:lnTo>
                        <a:pt x="623" y="1340"/>
                      </a:lnTo>
                      <a:lnTo>
                        <a:pt x="634" y="1340"/>
                      </a:lnTo>
                      <a:lnTo>
                        <a:pt x="646" y="1340"/>
                      </a:lnTo>
                      <a:lnTo>
                        <a:pt x="658" y="1340"/>
                      </a:lnTo>
                      <a:lnTo>
                        <a:pt x="669" y="1340"/>
                      </a:lnTo>
                      <a:lnTo>
                        <a:pt x="679" y="1340"/>
                      </a:lnTo>
                      <a:lnTo>
                        <a:pt x="691" y="1340"/>
                      </a:lnTo>
                      <a:lnTo>
                        <a:pt x="701" y="1340"/>
                      </a:lnTo>
                      <a:lnTo>
                        <a:pt x="711" y="1340"/>
                      </a:lnTo>
                      <a:lnTo>
                        <a:pt x="721" y="1340"/>
                      </a:lnTo>
                      <a:lnTo>
                        <a:pt x="731" y="1338"/>
                      </a:lnTo>
                      <a:lnTo>
                        <a:pt x="741" y="1338"/>
                      </a:lnTo>
                      <a:lnTo>
                        <a:pt x="752" y="1338"/>
                      </a:lnTo>
                      <a:lnTo>
                        <a:pt x="762" y="1338"/>
                      </a:lnTo>
                      <a:lnTo>
                        <a:pt x="772" y="1336"/>
                      </a:lnTo>
                      <a:lnTo>
                        <a:pt x="784" y="1336"/>
                      </a:lnTo>
                      <a:lnTo>
                        <a:pt x="796" y="1335"/>
                      </a:lnTo>
                      <a:lnTo>
                        <a:pt x="806" y="1333"/>
                      </a:lnTo>
                      <a:lnTo>
                        <a:pt x="817" y="1333"/>
                      </a:lnTo>
                      <a:lnTo>
                        <a:pt x="827" y="1331"/>
                      </a:lnTo>
                      <a:lnTo>
                        <a:pt x="839" y="1330"/>
                      </a:lnTo>
                      <a:lnTo>
                        <a:pt x="851" y="1328"/>
                      </a:lnTo>
                      <a:lnTo>
                        <a:pt x="862" y="1328"/>
                      </a:lnTo>
                      <a:lnTo>
                        <a:pt x="874" y="1325"/>
                      </a:lnTo>
                      <a:lnTo>
                        <a:pt x="886" y="1325"/>
                      </a:lnTo>
                      <a:lnTo>
                        <a:pt x="897" y="1321"/>
                      </a:lnTo>
                      <a:lnTo>
                        <a:pt x="909" y="1320"/>
                      </a:lnTo>
                      <a:lnTo>
                        <a:pt x="921" y="1316"/>
                      </a:lnTo>
                      <a:lnTo>
                        <a:pt x="932" y="1315"/>
                      </a:lnTo>
                      <a:lnTo>
                        <a:pt x="944" y="1311"/>
                      </a:lnTo>
                      <a:lnTo>
                        <a:pt x="956" y="1310"/>
                      </a:lnTo>
                      <a:lnTo>
                        <a:pt x="967" y="1306"/>
                      </a:lnTo>
                      <a:lnTo>
                        <a:pt x="979" y="1303"/>
                      </a:lnTo>
                      <a:lnTo>
                        <a:pt x="990" y="1300"/>
                      </a:lnTo>
                      <a:lnTo>
                        <a:pt x="1002" y="1296"/>
                      </a:lnTo>
                      <a:lnTo>
                        <a:pt x="1012" y="1293"/>
                      </a:lnTo>
                      <a:lnTo>
                        <a:pt x="1024" y="1290"/>
                      </a:lnTo>
                      <a:lnTo>
                        <a:pt x="1035" y="1285"/>
                      </a:lnTo>
                      <a:lnTo>
                        <a:pt x="1047" y="1281"/>
                      </a:lnTo>
                      <a:lnTo>
                        <a:pt x="1057" y="1276"/>
                      </a:lnTo>
                      <a:lnTo>
                        <a:pt x="1069" y="1273"/>
                      </a:lnTo>
                      <a:lnTo>
                        <a:pt x="1079" y="1268"/>
                      </a:lnTo>
                      <a:lnTo>
                        <a:pt x="1089" y="1263"/>
                      </a:lnTo>
                      <a:lnTo>
                        <a:pt x="1100" y="1258"/>
                      </a:lnTo>
                      <a:lnTo>
                        <a:pt x="1110" y="1253"/>
                      </a:lnTo>
                      <a:lnTo>
                        <a:pt x="1120" y="1247"/>
                      </a:lnTo>
                      <a:lnTo>
                        <a:pt x="1130" y="1242"/>
                      </a:lnTo>
                      <a:lnTo>
                        <a:pt x="1140" y="1237"/>
                      </a:lnTo>
                      <a:lnTo>
                        <a:pt x="1150" y="1230"/>
                      </a:lnTo>
                      <a:lnTo>
                        <a:pt x="1159" y="1223"/>
                      </a:lnTo>
                      <a:lnTo>
                        <a:pt x="1169" y="1217"/>
                      </a:lnTo>
                      <a:lnTo>
                        <a:pt x="1177" y="1210"/>
                      </a:lnTo>
                      <a:lnTo>
                        <a:pt x="1185" y="1203"/>
                      </a:lnTo>
                      <a:lnTo>
                        <a:pt x="1193" y="1197"/>
                      </a:lnTo>
                      <a:lnTo>
                        <a:pt x="1202" y="1190"/>
                      </a:lnTo>
                      <a:lnTo>
                        <a:pt x="1210" y="1182"/>
                      </a:lnTo>
                      <a:lnTo>
                        <a:pt x="1217" y="1175"/>
                      </a:lnTo>
                      <a:lnTo>
                        <a:pt x="1225" y="1165"/>
                      </a:lnTo>
                      <a:lnTo>
                        <a:pt x="1232" y="1157"/>
                      </a:lnTo>
                      <a:lnTo>
                        <a:pt x="1237" y="1148"/>
                      </a:lnTo>
                      <a:lnTo>
                        <a:pt x="1245" y="1140"/>
                      </a:lnTo>
                      <a:lnTo>
                        <a:pt x="1250" y="1130"/>
                      </a:lnTo>
                      <a:lnTo>
                        <a:pt x="1255" y="1122"/>
                      </a:lnTo>
                      <a:lnTo>
                        <a:pt x="1260" y="1112"/>
                      </a:lnTo>
                      <a:lnTo>
                        <a:pt x="1267" y="1103"/>
                      </a:lnTo>
                      <a:lnTo>
                        <a:pt x="1270" y="1092"/>
                      </a:lnTo>
                      <a:lnTo>
                        <a:pt x="1275" y="1082"/>
                      </a:lnTo>
                      <a:lnTo>
                        <a:pt x="1278" y="1072"/>
                      </a:lnTo>
                      <a:lnTo>
                        <a:pt x="1282" y="1062"/>
                      </a:lnTo>
                      <a:lnTo>
                        <a:pt x="1285" y="1050"/>
                      </a:lnTo>
                      <a:lnTo>
                        <a:pt x="1287" y="1039"/>
                      </a:lnTo>
                      <a:lnTo>
                        <a:pt x="1290" y="1027"/>
                      </a:lnTo>
                      <a:lnTo>
                        <a:pt x="1292" y="1015"/>
                      </a:lnTo>
                      <a:lnTo>
                        <a:pt x="1292" y="1009"/>
                      </a:lnTo>
                      <a:lnTo>
                        <a:pt x="1292" y="1004"/>
                      </a:lnTo>
                      <a:lnTo>
                        <a:pt x="1292" y="997"/>
                      </a:lnTo>
                      <a:lnTo>
                        <a:pt x="1293" y="992"/>
                      </a:lnTo>
                      <a:lnTo>
                        <a:pt x="1293" y="985"/>
                      </a:lnTo>
                      <a:lnTo>
                        <a:pt x="1293" y="979"/>
                      </a:lnTo>
                      <a:lnTo>
                        <a:pt x="1293" y="974"/>
                      </a:lnTo>
                      <a:lnTo>
                        <a:pt x="1295" y="967"/>
                      </a:lnTo>
                      <a:lnTo>
                        <a:pt x="1295" y="960"/>
                      </a:lnTo>
                      <a:lnTo>
                        <a:pt x="1295" y="955"/>
                      </a:lnTo>
                      <a:lnTo>
                        <a:pt x="1295" y="949"/>
                      </a:lnTo>
                      <a:lnTo>
                        <a:pt x="1295" y="944"/>
                      </a:lnTo>
                      <a:lnTo>
                        <a:pt x="1295" y="937"/>
                      </a:lnTo>
                      <a:lnTo>
                        <a:pt x="1295" y="932"/>
                      </a:lnTo>
                      <a:lnTo>
                        <a:pt x="1295" y="925"/>
                      </a:lnTo>
                      <a:lnTo>
                        <a:pt x="1295" y="920"/>
                      </a:lnTo>
                      <a:lnTo>
                        <a:pt x="1293" y="914"/>
                      </a:lnTo>
                      <a:lnTo>
                        <a:pt x="1293" y="907"/>
                      </a:lnTo>
                      <a:lnTo>
                        <a:pt x="1293" y="902"/>
                      </a:lnTo>
                      <a:lnTo>
                        <a:pt x="1293" y="895"/>
                      </a:lnTo>
                      <a:lnTo>
                        <a:pt x="1292" y="889"/>
                      </a:lnTo>
                      <a:lnTo>
                        <a:pt x="1292" y="884"/>
                      </a:lnTo>
                      <a:lnTo>
                        <a:pt x="1292" y="877"/>
                      </a:lnTo>
                      <a:lnTo>
                        <a:pt x="1292" y="872"/>
                      </a:lnTo>
                      <a:lnTo>
                        <a:pt x="1290" y="865"/>
                      </a:lnTo>
                      <a:lnTo>
                        <a:pt x="1290" y="860"/>
                      </a:lnTo>
                      <a:lnTo>
                        <a:pt x="1290" y="854"/>
                      </a:lnTo>
                      <a:lnTo>
                        <a:pt x="1290" y="849"/>
                      </a:lnTo>
                      <a:lnTo>
                        <a:pt x="1288" y="842"/>
                      </a:lnTo>
                      <a:lnTo>
                        <a:pt x="1288" y="836"/>
                      </a:lnTo>
                      <a:lnTo>
                        <a:pt x="1287" y="831"/>
                      </a:lnTo>
                      <a:lnTo>
                        <a:pt x="1287" y="826"/>
                      </a:lnTo>
                      <a:lnTo>
                        <a:pt x="1285" y="819"/>
                      </a:lnTo>
                      <a:lnTo>
                        <a:pt x="1285" y="812"/>
                      </a:lnTo>
                      <a:lnTo>
                        <a:pt x="1283" y="807"/>
                      </a:lnTo>
                      <a:lnTo>
                        <a:pt x="1282" y="801"/>
                      </a:lnTo>
                      <a:lnTo>
                        <a:pt x="1282" y="796"/>
                      </a:lnTo>
                      <a:lnTo>
                        <a:pt x="1280" y="789"/>
                      </a:lnTo>
                      <a:lnTo>
                        <a:pt x="1280" y="784"/>
                      </a:lnTo>
                      <a:lnTo>
                        <a:pt x="1278" y="777"/>
                      </a:lnTo>
                      <a:lnTo>
                        <a:pt x="1277" y="771"/>
                      </a:lnTo>
                      <a:lnTo>
                        <a:pt x="1277" y="766"/>
                      </a:lnTo>
                      <a:lnTo>
                        <a:pt x="1275" y="759"/>
                      </a:lnTo>
                      <a:lnTo>
                        <a:pt x="1273" y="754"/>
                      </a:lnTo>
                      <a:lnTo>
                        <a:pt x="1272" y="747"/>
                      </a:lnTo>
                      <a:lnTo>
                        <a:pt x="1272" y="741"/>
                      </a:lnTo>
                      <a:lnTo>
                        <a:pt x="1270" y="736"/>
                      </a:lnTo>
                      <a:lnTo>
                        <a:pt x="1270" y="731"/>
                      </a:lnTo>
                      <a:lnTo>
                        <a:pt x="1268" y="724"/>
                      </a:lnTo>
                      <a:lnTo>
                        <a:pt x="1267" y="717"/>
                      </a:lnTo>
                      <a:lnTo>
                        <a:pt x="1265" y="712"/>
                      </a:lnTo>
                      <a:lnTo>
                        <a:pt x="1265" y="706"/>
                      </a:lnTo>
                      <a:lnTo>
                        <a:pt x="1263" y="701"/>
                      </a:lnTo>
                      <a:lnTo>
                        <a:pt x="1262" y="694"/>
                      </a:lnTo>
                      <a:lnTo>
                        <a:pt x="1260" y="689"/>
                      </a:lnTo>
                      <a:lnTo>
                        <a:pt x="1258" y="682"/>
                      </a:lnTo>
                      <a:lnTo>
                        <a:pt x="1258" y="677"/>
                      </a:lnTo>
                      <a:lnTo>
                        <a:pt x="1257" y="671"/>
                      </a:lnTo>
                      <a:lnTo>
                        <a:pt x="1255" y="666"/>
                      </a:lnTo>
                      <a:lnTo>
                        <a:pt x="1253" y="659"/>
                      </a:lnTo>
                      <a:lnTo>
                        <a:pt x="1252" y="654"/>
                      </a:lnTo>
                      <a:lnTo>
                        <a:pt x="1250" y="647"/>
                      </a:lnTo>
                      <a:lnTo>
                        <a:pt x="1250" y="643"/>
                      </a:lnTo>
                      <a:lnTo>
                        <a:pt x="1248" y="6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7" name="Freeform 104"/>
                <p:cNvSpPr>
                  <a:spLocks/>
                </p:cNvSpPr>
                <p:nvPr/>
              </p:nvSpPr>
              <p:spPr bwMode="auto">
                <a:xfrm>
                  <a:off x="7897651" y="3464809"/>
                  <a:ext cx="141002" cy="927309"/>
                </a:xfrm>
                <a:custGeom>
                  <a:avLst/>
                  <a:gdLst>
                    <a:gd name="T0" fmla="*/ 20 w 145"/>
                    <a:gd name="T1" fmla="*/ 12 h 882"/>
                    <a:gd name="T2" fmla="*/ 38 w 145"/>
                    <a:gd name="T3" fmla="*/ 31 h 882"/>
                    <a:gd name="T4" fmla="*/ 53 w 145"/>
                    <a:gd name="T5" fmla="*/ 60 h 882"/>
                    <a:gd name="T6" fmla="*/ 65 w 145"/>
                    <a:gd name="T7" fmla="*/ 95 h 882"/>
                    <a:gd name="T8" fmla="*/ 71 w 145"/>
                    <a:gd name="T9" fmla="*/ 135 h 882"/>
                    <a:gd name="T10" fmla="*/ 76 w 145"/>
                    <a:gd name="T11" fmla="*/ 178 h 882"/>
                    <a:gd name="T12" fmla="*/ 80 w 145"/>
                    <a:gd name="T13" fmla="*/ 223 h 882"/>
                    <a:gd name="T14" fmla="*/ 80 w 145"/>
                    <a:gd name="T15" fmla="*/ 269 h 882"/>
                    <a:gd name="T16" fmla="*/ 81 w 145"/>
                    <a:gd name="T17" fmla="*/ 313 h 882"/>
                    <a:gd name="T18" fmla="*/ 80 w 145"/>
                    <a:gd name="T19" fmla="*/ 354 h 882"/>
                    <a:gd name="T20" fmla="*/ 80 w 145"/>
                    <a:gd name="T21" fmla="*/ 391 h 882"/>
                    <a:gd name="T22" fmla="*/ 78 w 145"/>
                    <a:gd name="T23" fmla="*/ 423 h 882"/>
                    <a:gd name="T24" fmla="*/ 80 w 145"/>
                    <a:gd name="T25" fmla="*/ 446 h 882"/>
                    <a:gd name="T26" fmla="*/ 81 w 145"/>
                    <a:gd name="T27" fmla="*/ 476 h 882"/>
                    <a:gd name="T28" fmla="*/ 86 w 145"/>
                    <a:gd name="T29" fmla="*/ 509 h 882"/>
                    <a:gd name="T30" fmla="*/ 90 w 145"/>
                    <a:gd name="T31" fmla="*/ 544 h 882"/>
                    <a:gd name="T32" fmla="*/ 96 w 145"/>
                    <a:gd name="T33" fmla="*/ 579 h 882"/>
                    <a:gd name="T34" fmla="*/ 101 w 145"/>
                    <a:gd name="T35" fmla="*/ 614 h 882"/>
                    <a:gd name="T36" fmla="*/ 106 w 145"/>
                    <a:gd name="T37" fmla="*/ 649 h 882"/>
                    <a:gd name="T38" fmla="*/ 108 w 145"/>
                    <a:gd name="T39" fmla="*/ 684 h 882"/>
                    <a:gd name="T40" fmla="*/ 108 w 145"/>
                    <a:gd name="T41" fmla="*/ 720 h 882"/>
                    <a:gd name="T42" fmla="*/ 105 w 145"/>
                    <a:gd name="T43" fmla="*/ 752 h 882"/>
                    <a:gd name="T44" fmla="*/ 98 w 145"/>
                    <a:gd name="T45" fmla="*/ 785 h 882"/>
                    <a:gd name="T46" fmla="*/ 86 w 145"/>
                    <a:gd name="T47" fmla="*/ 815 h 882"/>
                    <a:gd name="T48" fmla="*/ 71 w 145"/>
                    <a:gd name="T49" fmla="*/ 844 h 882"/>
                    <a:gd name="T50" fmla="*/ 51 w 145"/>
                    <a:gd name="T51" fmla="*/ 867 h 882"/>
                    <a:gd name="T52" fmla="*/ 63 w 145"/>
                    <a:gd name="T53" fmla="*/ 882 h 882"/>
                    <a:gd name="T54" fmla="*/ 85 w 145"/>
                    <a:gd name="T55" fmla="*/ 868 h 882"/>
                    <a:gd name="T56" fmla="*/ 105 w 145"/>
                    <a:gd name="T57" fmla="*/ 852 h 882"/>
                    <a:gd name="T58" fmla="*/ 120 w 145"/>
                    <a:gd name="T59" fmla="*/ 834 h 882"/>
                    <a:gd name="T60" fmla="*/ 131 w 145"/>
                    <a:gd name="T61" fmla="*/ 815 h 882"/>
                    <a:gd name="T62" fmla="*/ 140 w 145"/>
                    <a:gd name="T63" fmla="*/ 794 h 882"/>
                    <a:gd name="T64" fmla="*/ 145 w 145"/>
                    <a:gd name="T65" fmla="*/ 770 h 882"/>
                    <a:gd name="T66" fmla="*/ 145 w 145"/>
                    <a:gd name="T67" fmla="*/ 742 h 882"/>
                    <a:gd name="T68" fmla="*/ 143 w 145"/>
                    <a:gd name="T69" fmla="*/ 710 h 882"/>
                    <a:gd name="T70" fmla="*/ 140 w 145"/>
                    <a:gd name="T71" fmla="*/ 679 h 882"/>
                    <a:gd name="T72" fmla="*/ 138 w 145"/>
                    <a:gd name="T73" fmla="*/ 649 h 882"/>
                    <a:gd name="T74" fmla="*/ 133 w 145"/>
                    <a:gd name="T75" fmla="*/ 617 h 882"/>
                    <a:gd name="T76" fmla="*/ 130 w 145"/>
                    <a:gd name="T77" fmla="*/ 586 h 882"/>
                    <a:gd name="T78" fmla="*/ 126 w 145"/>
                    <a:gd name="T79" fmla="*/ 556 h 882"/>
                    <a:gd name="T80" fmla="*/ 121 w 145"/>
                    <a:gd name="T81" fmla="*/ 524 h 882"/>
                    <a:gd name="T82" fmla="*/ 118 w 145"/>
                    <a:gd name="T83" fmla="*/ 494 h 882"/>
                    <a:gd name="T84" fmla="*/ 115 w 145"/>
                    <a:gd name="T85" fmla="*/ 462 h 882"/>
                    <a:gd name="T86" fmla="*/ 111 w 145"/>
                    <a:gd name="T87" fmla="*/ 431 h 882"/>
                    <a:gd name="T88" fmla="*/ 108 w 145"/>
                    <a:gd name="T89" fmla="*/ 401 h 882"/>
                    <a:gd name="T90" fmla="*/ 106 w 145"/>
                    <a:gd name="T91" fmla="*/ 369 h 882"/>
                    <a:gd name="T92" fmla="*/ 105 w 145"/>
                    <a:gd name="T93" fmla="*/ 339 h 882"/>
                    <a:gd name="T94" fmla="*/ 106 w 145"/>
                    <a:gd name="T95" fmla="*/ 311 h 882"/>
                    <a:gd name="T96" fmla="*/ 110 w 145"/>
                    <a:gd name="T97" fmla="*/ 278 h 882"/>
                    <a:gd name="T98" fmla="*/ 113 w 145"/>
                    <a:gd name="T99" fmla="*/ 243 h 882"/>
                    <a:gd name="T100" fmla="*/ 116 w 145"/>
                    <a:gd name="T101" fmla="*/ 206 h 882"/>
                    <a:gd name="T102" fmla="*/ 118 w 145"/>
                    <a:gd name="T103" fmla="*/ 168 h 882"/>
                    <a:gd name="T104" fmla="*/ 120 w 145"/>
                    <a:gd name="T105" fmla="*/ 133 h 882"/>
                    <a:gd name="T106" fmla="*/ 115 w 145"/>
                    <a:gd name="T107" fmla="*/ 98 h 882"/>
                    <a:gd name="T108" fmla="*/ 108 w 145"/>
                    <a:gd name="T109" fmla="*/ 68 h 882"/>
                    <a:gd name="T110" fmla="*/ 95 w 145"/>
                    <a:gd name="T111" fmla="*/ 41 h 882"/>
                    <a:gd name="T112" fmla="*/ 76 w 145"/>
                    <a:gd name="T113" fmla="*/ 22 h 882"/>
                    <a:gd name="T114" fmla="*/ 50 w 145"/>
                    <a:gd name="T115" fmla="*/ 7 h 882"/>
                    <a:gd name="T116" fmla="*/ 18 w 145"/>
                    <a:gd name="T117" fmla="*/ 0 h 882"/>
                    <a:gd name="T118" fmla="*/ 1 w 145"/>
                    <a:gd name="T119" fmla="*/ 3 h 8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5"/>
                    <a:gd name="T181" fmla="*/ 0 h 882"/>
                    <a:gd name="T182" fmla="*/ 145 w 145"/>
                    <a:gd name="T183" fmla="*/ 882 h 88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5" h="882">
                      <a:moveTo>
                        <a:pt x="1" y="3"/>
                      </a:moveTo>
                      <a:lnTo>
                        <a:pt x="6" y="5"/>
                      </a:lnTo>
                      <a:lnTo>
                        <a:pt x="11" y="7"/>
                      </a:lnTo>
                      <a:lnTo>
                        <a:pt x="15" y="8"/>
                      </a:lnTo>
                      <a:lnTo>
                        <a:pt x="20" y="12"/>
                      </a:lnTo>
                      <a:lnTo>
                        <a:pt x="23" y="15"/>
                      </a:lnTo>
                      <a:lnTo>
                        <a:pt x="28" y="18"/>
                      </a:lnTo>
                      <a:lnTo>
                        <a:pt x="31" y="23"/>
                      </a:lnTo>
                      <a:lnTo>
                        <a:pt x="35" y="26"/>
                      </a:lnTo>
                      <a:lnTo>
                        <a:pt x="38" y="31"/>
                      </a:lnTo>
                      <a:lnTo>
                        <a:pt x="41" y="36"/>
                      </a:lnTo>
                      <a:lnTo>
                        <a:pt x="45" y="41"/>
                      </a:lnTo>
                      <a:lnTo>
                        <a:pt x="48" y="48"/>
                      </a:lnTo>
                      <a:lnTo>
                        <a:pt x="51" y="53"/>
                      </a:lnTo>
                      <a:lnTo>
                        <a:pt x="53" y="60"/>
                      </a:lnTo>
                      <a:lnTo>
                        <a:pt x="56" y="66"/>
                      </a:lnTo>
                      <a:lnTo>
                        <a:pt x="58" y="73"/>
                      </a:lnTo>
                      <a:lnTo>
                        <a:pt x="60" y="80"/>
                      </a:lnTo>
                      <a:lnTo>
                        <a:pt x="63" y="88"/>
                      </a:lnTo>
                      <a:lnTo>
                        <a:pt x="65" y="95"/>
                      </a:lnTo>
                      <a:lnTo>
                        <a:pt x="66" y="103"/>
                      </a:lnTo>
                      <a:lnTo>
                        <a:pt x="66" y="110"/>
                      </a:lnTo>
                      <a:lnTo>
                        <a:pt x="68" y="118"/>
                      </a:lnTo>
                      <a:lnTo>
                        <a:pt x="70" y="126"/>
                      </a:lnTo>
                      <a:lnTo>
                        <a:pt x="71" y="135"/>
                      </a:lnTo>
                      <a:lnTo>
                        <a:pt x="73" y="143"/>
                      </a:lnTo>
                      <a:lnTo>
                        <a:pt x="75" y="151"/>
                      </a:lnTo>
                      <a:lnTo>
                        <a:pt x="75" y="161"/>
                      </a:lnTo>
                      <a:lnTo>
                        <a:pt x="76" y="170"/>
                      </a:lnTo>
                      <a:lnTo>
                        <a:pt x="76" y="178"/>
                      </a:lnTo>
                      <a:lnTo>
                        <a:pt x="78" y="188"/>
                      </a:lnTo>
                      <a:lnTo>
                        <a:pt x="78" y="196"/>
                      </a:lnTo>
                      <a:lnTo>
                        <a:pt x="80" y="206"/>
                      </a:lnTo>
                      <a:lnTo>
                        <a:pt x="80" y="215"/>
                      </a:lnTo>
                      <a:lnTo>
                        <a:pt x="80" y="223"/>
                      </a:lnTo>
                      <a:lnTo>
                        <a:pt x="80" y="233"/>
                      </a:lnTo>
                      <a:lnTo>
                        <a:pt x="80" y="243"/>
                      </a:lnTo>
                      <a:lnTo>
                        <a:pt x="80" y="251"/>
                      </a:lnTo>
                      <a:lnTo>
                        <a:pt x="80" y="259"/>
                      </a:lnTo>
                      <a:lnTo>
                        <a:pt x="80" y="269"/>
                      </a:lnTo>
                      <a:lnTo>
                        <a:pt x="81" y="279"/>
                      </a:lnTo>
                      <a:lnTo>
                        <a:pt x="81" y="288"/>
                      </a:lnTo>
                      <a:lnTo>
                        <a:pt x="81" y="296"/>
                      </a:lnTo>
                      <a:lnTo>
                        <a:pt x="81" y="304"/>
                      </a:lnTo>
                      <a:lnTo>
                        <a:pt x="81" y="313"/>
                      </a:lnTo>
                      <a:lnTo>
                        <a:pt x="81" y="323"/>
                      </a:lnTo>
                      <a:lnTo>
                        <a:pt x="81" y="331"/>
                      </a:lnTo>
                      <a:lnTo>
                        <a:pt x="81" y="339"/>
                      </a:lnTo>
                      <a:lnTo>
                        <a:pt x="81" y="348"/>
                      </a:lnTo>
                      <a:lnTo>
                        <a:pt x="80" y="354"/>
                      </a:lnTo>
                      <a:lnTo>
                        <a:pt x="80" y="363"/>
                      </a:lnTo>
                      <a:lnTo>
                        <a:pt x="80" y="369"/>
                      </a:lnTo>
                      <a:lnTo>
                        <a:pt x="80" y="378"/>
                      </a:lnTo>
                      <a:lnTo>
                        <a:pt x="80" y="384"/>
                      </a:lnTo>
                      <a:lnTo>
                        <a:pt x="80" y="391"/>
                      </a:lnTo>
                      <a:lnTo>
                        <a:pt x="80" y="398"/>
                      </a:lnTo>
                      <a:lnTo>
                        <a:pt x="80" y="406"/>
                      </a:lnTo>
                      <a:lnTo>
                        <a:pt x="78" y="411"/>
                      </a:lnTo>
                      <a:lnTo>
                        <a:pt x="78" y="418"/>
                      </a:lnTo>
                      <a:lnTo>
                        <a:pt x="78" y="423"/>
                      </a:lnTo>
                      <a:lnTo>
                        <a:pt x="78" y="428"/>
                      </a:lnTo>
                      <a:lnTo>
                        <a:pt x="78" y="433"/>
                      </a:lnTo>
                      <a:lnTo>
                        <a:pt x="78" y="438"/>
                      </a:lnTo>
                      <a:lnTo>
                        <a:pt x="78" y="442"/>
                      </a:lnTo>
                      <a:lnTo>
                        <a:pt x="80" y="446"/>
                      </a:lnTo>
                      <a:lnTo>
                        <a:pt x="80" y="452"/>
                      </a:lnTo>
                      <a:lnTo>
                        <a:pt x="80" y="457"/>
                      </a:lnTo>
                      <a:lnTo>
                        <a:pt x="80" y="464"/>
                      </a:lnTo>
                      <a:lnTo>
                        <a:pt x="81" y="471"/>
                      </a:lnTo>
                      <a:lnTo>
                        <a:pt x="81" y="476"/>
                      </a:lnTo>
                      <a:lnTo>
                        <a:pt x="81" y="482"/>
                      </a:lnTo>
                      <a:lnTo>
                        <a:pt x="83" y="489"/>
                      </a:lnTo>
                      <a:lnTo>
                        <a:pt x="85" y="496"/>
                      </a:lnTo>
                      <a:lnTo>
                        <a:pt x="85" y="502"/>
                      </a:lnTo>
                      <a:lnTo>
                        <a:pt x="86" y="509"/>
                      </a:lnTo>
                      <a:lnTo>
                        <a:pt x="86" y="516"/>
                      </a:lnTo>
                      <a:lnTo>
                        <a:pt x="88" y="522"/>
                      </a:lnTo>
                      <a:lnTo>
                        <a:pt x="88" y="529"/>
                      </a:lnTo>
                      <a:lnTo>
                        <a:pt x="90" y="536"/>
                      </a:lnTo>
                      <a:lnTo>
                        <a:pt x="90" y="544"/>
                      </a:lnTo>
                      <a:lnTo>
                        <a:pt x="91" y="551"/>
                      </a:lnTo>
                      <a:lnTo>
                        <a:pt x="93" y="557"/>
                      </a:lnTo>
                      <a:lnTo>
                        <a:pt x="93" y="564"/>
                      </a:lnTo>
                      <a:lnTo>
                        <a:pt x="95" y="571"/>
                      </a:lnTo>
                      <a:lnTo>
                        <a:pt x="96" y="579"/>
                      </a:lnTo>
                      <a:lnTo>
                        <a:pt x="96" y="586"/>
                      </a:lnTo>
                      <a:lnTo>
                        <a:pt x="98" y="592"/>
                      </a:lnTo>
                      <a:lnTo>
                        <a:pt x="98" y="599"/>
                      </a:lnTo>
                      <a:lnTo>
                        <a:pt x="100" y="607"/>
                      </a:lnTo>
                      <a:lnTo>
                        <a:pt x="101" y="614"/>
                      </a:lnTo>
                      <a:lnTo>
                        <a:pt x="101" y="621"/>
                      </a:lnTo>
                      <a:lnTo>
                        <a:pt x="103" y="627"/>
                      </a:lnTo>
                      <a:lnTo>
                        <a:pt x="105" y="636"/>
                      </a:lnTo>
                      <a:lnTo>
                        <a:pt x="105" y="642"/>
                      </a:lnTo>
                      <a:lnTo>
                        <a:pt x="106" y="649"/>
                      </a:lnTo>
                      <a:lnTo>
                        <a:pt x="106" y="657"/>
                      </a:lnTo>
                      <a:lnTo>
                        <a:pt x="108" y="664"/>
                      </a:lnTo>
                      <a:lnTo>
                        <a:pt x="108" y="670"/>
                      </a:lnTo>
                      <a:lnTo>
                        <a:pt x="108" y="679"/>
                      </a:lnTo>
                      <a:lnTo>
                        <a:pt x="108" y="684"/>
                      </a:lnTo>
                      <a:lnTo>
                        <a:pt x="108" y="692"/>
                      </a:lnTo>
                      <a:lnTo>
                        <a:pt x="108" y="699"/>
                      </a:lnTo>
                      <a:lnTo>
                        <a:pt x="108" y="705"/>
                      </a:lnTo>
                      <a:lnTo>
                        <a:pt x="108" y="712"/>
                      </a:lnTo>
                      <a:lnTo>
                        <a:pt x="108" y="720"/>
                      </a:lnTo>
                      <a:lnTo>
                        <a:pt x="108" y="727"/>
                      </a:lnTo>
                      <a:lnTo>
                        <a:pt x="106" y="734"/>
                      </a:lnTo>
                      <a:lnTo>
                        <a:pt x="106" y="740"/>
                      </a:lnTo>
                      <a:lnTo>
                        <a:pt x="106" y="747"/>
                      </a:lnTo>
                      <a:lnTo>
                        <a:pt x="105" y="752"/>
                      </a:lnTo>
                      <a:lnTo>
                        <a:pt x="103" y="760"/>
                      </a:lnTo>
                      <a:lnTo>
                        <a:pt x="103" y="765"/>
                      </a:lnTo>
                      <a:lnTo>
                        <a:pt x="101" y="774"/>
                      </a:lnTo>
                      <a:lnTo>
                        <a:pt x="100" y="779"/>
                      </a:lnTo>
                      <a:lnTo>
                        <a:pt x="98" y="785"/>
                      </a:lnTo>
                      <a:lnTo>
                        <a:pt x="96" y="790"/>
                      </a:lnTo>
                      <a:lnTo>
                        <a:pt x="95" y="797"/>
                      </a:lnTo>
                      <a:lnTo>
                        <a:pt x="91" y="804"/>
                      </a:lnTo>
                      <a:lnTo>
                        <a:pt x="90" y="809"/>
                      </a:lnTo>
                      <a:lnTo>
                        <a:pt x="86" y="815"/>
                      </a:lnTo>
                      <a:lnTo>
                        <a:pt x="85" y="820"/>
                      </a:lnTo>
                      <a:lnTo>
                        <a:pt x="81" y="827"/>
                      </a:lnTo>
                      <a:lnTo>
                        <a:pt x="78" y="832"/>
                      </a:lnTo>
                      <a:lnTo>
                        <a:pt x="75" y="837"/>
                      </a:lnTo>
                      <a:lnTo>
                        <a:pt x="71" y="844"/>
                      </a:lnTo>
                      <a:lnTo>
                        <a:pt x="66" y="849"/>
                      </a:lnTo>
                      <a:lnTo>
                        <a:pt x="63" y="854"/>
                      </a:lnTo>
                      <a:lnTo>
                        <a:pt x="60" y="858"/>
                      </a:lnTo>
                      <a:lnTo>
                        <a:pt x="55" y="863"/>
                      </a:lnTo>
                      <a:lnTo>
                        <a:pt x="51" y="867"/>
                      </a:lnTo>
                      <a:lnTo>
                        <a:pt x="51" y="872"/>
                      </a:lnTo>
                      <a:lnTo>
                        <a:pt x="53" y="875"/>
                      </a:lnTo>
                      <a:lnTo>
                        <a:pt x="55" y="878"/>
                      </a:lnTo>
                      <a:lnTo>
                        <a:pt x="58" y="880"/>
                      </a:lnTo>
                      <a:lnTo>
                        <a:pt x="63" y="882"/>
                      </a:lnTo>
                      <a:lnTo>
                        <a:pt x="66" y="882"/>
                      </a:lnTo>
                      <a:lnTo>
                        <a:pt x="71" y="880"/>
                      </a:lnTo>
                      <a:lnTo>
                        <a:pt x="76" y="875"/>
                      </a:lnTo>
                      <a:lnTo>
                        <a:pt x="80" y="872"/>
                      </a:lnTo>
                      <a:lnTo>
                        <a:pt x="85" y="868"/>
                      </a:lnTo>
                      <a:lnTo>
                        <a:pt x="88" y="865"/>
                      </a:lnTo>
                      <a:lnTo>
                        <a:pt x="91" y="862"/>
                      </a:lnTo>
                      <a:lnTo>
                        <a:pt x="96" y="857"/>
                      </a:lnTo>
                      <a:lnTo>
                        <a:pt x="100" y="855"/>
                      </a:lnTo>
                      <a:lnTo>
                        <a:pt x="105" y="852"/>
                      </a:lnTo>
                      <a:lnTo>
                        <a:pt x="106" y="847"/>
                      </a:lnTo>
                      <a:lnTo>
                        <a:pt x="110" y="844"/>
                      </a:lnTo>
                      <a:lnTo>
                        <a:pt x="113" y="840"/>
                      </a:lnTo>
                      <a:lnTo>
                        <a:pt x="116" y="837"/>
                      </a:lnTo>
                      <a:lnTo>
                        <a:pt x="120" y="834"/>
                      </a:lnTo>
                      <a:lnTo>
                        <a:pt x="121" y="830"/>
                      </a:lnTo>
                      <a:lnTo>
                        <a:pt x="125" y="825"/>
                      </a:lnTo>
                      <a:lnTo>
                        <a:pt x="128" y="822"/>
                      </a:lnTo>
                      <a:lnTo>
                        <a:pt x="130" y="819"/>
                      </a:lnTo>
                      <a:lnTo>
                        <a:pt x="131" y="815"/>
                      </a:lnTo>
                      <a:lnTo>
                        <a:pt x="133" y="810"/>
                      </a:lnTo>
                      <a:lnTo>
                        <a:pt x="135" y="807"/>
                      </a:lnTo>
                      <a:lnTo>
                        <a:pt x="136" y="802"/>
                      </a:lnTo>
                      <a:lnTo>
                        <a:pt x="138" y="799"/>
                      </a:lnTo>
                      <a:lnTo>
                        <a:pt x="140" y="794"/>
                      </a:lnTo>
                      <a:lnTo>
                        <a:pt x="141" y="789"/>
                      </a:lnTo>
                      <a:lnTo>
                        <a:pt x="141" y="784"/>
                      </a:lnTo>
                      <a:lnTo>
                        <a:pt x="143" y="779"/>
                      </a:lnTo>
                      <a:lnTo>
                        <a:pt x="143" y="775"/>
                      </a:lnTo>
                      <a:lnTo>
                        <a:pt x="145" y="770"/>
                      </a:lnTo>
                      <a:lnTo>
                        <a:pt x="145" y="764"/>
                      </a:lnTo>
                      <a:lnTo>
                        <a:pt x="145" y="759"/>
                      </a:lnTo>
                      <a:lnTo>
                        <a:pt x="145" y="752"/>
                      </a:lnTo>
                      <a:lnTo>
                        <a:pt x="145" y="747"/>
                      </a:lnTo>
                      <a:lnTo>
                        <a:pt x="145" y="742"/>
                      </a:lnTo>
                      <a:lnTo>
                        <a:pt x="145" y="735"/>
                      </a:lnTo>
                      <a:lnTo>
                        <a:pt x="145" y="729"/>
                      </a:lnTo>
                      <a:lnTo>
                        <a:pt x="145" y="722"/>
                      </a:lnTo>
                      <a:lnTo>
                        <a:pt x="143" y="715"/>
                      </a:lnTo>
                      <a:lnTo>
                        <a:pt x="143" y="710"/>
                      </a:lnTo>
                      <a:lnTo>
                        <a:pt x="143" y="704"/>
                      </a:lnTo>
                      <a:lnTo>
                        <a:pt x="143" y="697"/>
                      </a:lnTo>
                      <a:lnTo>
                        <a:pt x="141" y="692"/>
                      </a:lnTo>
                      <a:lnTo>
                        <a:pt x="141" y="685"/>
                      </a:lnTo>
                      <a:lnTo>
                        <a:pt x="140" y="679"/>
                      </a:lnTo>
                      <a:lnTo>
                        <a:pt x="140" y="672"/>
                      </a:lnTo>
                      <a:lnTo>
                        <a:pt x="138" y="665"/>
                      </a:lnTo>
                      <a:lnTo>
                        <a:pt x="138" y="660"/>
                      </a:lnTo>
                      <a:lnTo>
                        <a:pt x="138" y="654"/>
                      </a:lnTo>
                      <a:lnTo>
                        <a:pt x="138" y="649"/>
                      </a:lnTo>
                      <a:lnTo>
                        <a:pt x="136" y="642"/>
                      </a:lnTo>
                      <a:lnTo>
                        <a:pt x="136" y="636"/>
                      </a:lnTo>
                      <a:lnTo>
                        <a:pt x="135" y="629"/>
                      </a:lnTo>
                      <a:lnTo>
                        <a:pt x="135" y="624"/>
                      </a:lnTo>
                      <a:lnTo>
                        <a:pt x="133" y="617"/>
                      </a:lnTo>
                      <a:lnTo>
                        <a:pt x="133" y="611"/>
                      </a:lnTo>
                      <a:lnTo>
                        <a:pt x="131" y="604"/>
                      </a:lnTo>
                      <a:lnTo>
                        <a:pt x="131" y="599"/>
                      </a:lnTo>
                      <a:lnTo>
                        <a:pt x="130" y="592"/>
                      </a:lnTo>
                      <a:lnTo>
                        <a:pt x="130" y="586"/>
                      </a:lnTo>
                      <a:lnTo>
                        <a:pt x="128" y="579"/>
                      </a:lnTo>
                      <a:lnTo>
                        <a:pt x="128" y="574"/>
                      </a:lnTo>
                      <a:lnTo>
                        <a:pt x="126" y="567"/>
                      </a:lnTo>
                      <a:lnTo>
                        <a:pt x="126" y="562"/>
                      </a:lnTo>
                      <a:lnTo>
                        <a:pt x="126" y="556"/>
                      </a:lnTo>
                      <a:lnTo>
                        <a:pt x="125" y="549"/>
                      </a:lnTo>
                      <a:lnTo>
                        <a:pt x="125" y="544"/>
                      </a:lnTo>
                      <a:lnTo>
                        <a:pt x="123" y="537"/>
                      </a:lnTo>
                      <a:lnTo>
                        <a:pt x="123" y="531"/>
                      </a:lnTo>
                      <a:lnTo>
                        <a:pt x="121" y="524"/>
                      </a:lnTo>
                      <a:lnTo>
                        <a:pt x="121" y="517"/>
                      </a:lnTo>
                      <a:lnTo>
                        <a:pt x="121" y="512"/>
                      </a:lnTo>
                      <a:lnTo>
                        <a:pt x="120" y="506"/>
                      </a:lnTo>
                      <a:lnTo>
                        <a:pt x="120" y="499"/>
                      </a:lnTo>
                      <a:lnTo>
                        <a:pt x="118" y="494"/>
                      </a:lnTo>
                      <a:lnTo>
                        <a:pt x="118" y="487"/>
                      </a:lnTo>
                      <a:lnTo>
                        <a:pt x="116" y="481"/>
                      </a:lnTo>
                      <a:lnTo>
                        <a:pt x="116" y="474"/>
                      </a:lnTo>
                      <a:lnTo>
                        <a:pt x="115" y="467"/>
                      </a:lnTo>
                      <a:lnTo>
                        <a:pt x="115" y="462"/>
                      </a:lnTo>
                      <a:lnTo>
                        <a:pt x="113" y="456"/>
                      </a:lnTo>
                      <a:lnTo>
                        <a:pt x="113" y="451"/>
                      </a:lnTo>
                      <a:lnTo>
                        <a:pt x="111" y="444"/>
                      </a:lnTo>
                      <a:lnTo>
                        <a:pt x="111" y="438"/>
                      </a:lnTo>
                      <a:lnTo>
                        <a:pt x="111" y="431"/>
                      </a:lnTo>
                      <a:lnTo>
                        <a:pt x="110" y="424"/>
                      </a:lnTo>
                      <a:lnTo>
                        <a:pt x="110" y="418"/>
                      </a:lnTo>
                      <a:lnTo>
                        <a:pt x="110" y="413"/>
                      </a:lnTo>
                      <a:lnTo>
                        <a:pt x="108" y="406"/>
                      </a:lnTo>
                      <a:lnTo>
                        <a:pt x="108" y="401"/>
                      </a:lnTo>
                      <a:lnTo>
                        <a:pt x="108" y="394"/>
                      </a:lnTo>
                      <a:lnTo>
                        <a:pt x="106" y="388"/>
                      </a:lnTo>
                      <a:lnTo>
                        <a:pt x="106" y="381"/>
                      </a:lnTo>
                      <a:lnTo>
                        <a:pt x="106" y="374"/>
                      </a:lnTo>
                      <a:lnTo>
                        <a:pt x="106" y="369"/>
                      </a:lnTo>
                      <a:lnTo>
                        <a:pt x="106" y="363"/>
                      </a:lnTo>
                      <a:lnTo>
                        <a:pt x="106" y="356"/>
                      </a:lnTo>
                      <a:lnTo>
                        <a:pt x="106" y="351"/>
                      </a:lnTo>
                      <a:lnTo>
                        <a:pt x="105" y="344"/>
                      </a:lnTo>
                      <a:lnTo>
                        <a:pt x="105" y="339"/>
                      </a:lnTo>
                      <a:lnTo>
                        <a:pt x="105" y="334"/>
                      </a:lnTo>
                      <a:lnTo>
                        <a:pt x="106" y="329"/>
                      </a:lnTo>
                      <a:lnTo>
                        <a:pt x="106" y="323"/>
                      </a:lnTo>
                      <a:lnTo>
                        <a:pt x="106" y="316"/>
                      </a:lnTo>
                      <a:lnTo>
                        <a:pt x="106" y="311"/>
                      </a:lnTo>
                      <a:lnTo>
                        <a:pt x="108" y="304"/>
                      </a:lnTo>
                      <a:lnTo>
                        <a:pt x="108" y="298"/>
                      </a:lnTo>
                      <a:lnTo>
                        <a:pt x="108" y="291"/>
                      </a:lnTo>
                      <a:lnTo>
                        <a:pt x="108" y="284"/>
                      </a:lnTo>
                      <a:lnTo>
                        <a:pt x="110" y="278"/>
                      </a:lnTo>
                      <a:lnTo>
                        <a:pt x="110" y="271"/>
                      </a:lnTo>
                      <a:lnTo>
                        <a:pt x="111" y="264"/>
                      </a:lnTo>
                      <a:lnTo>
                        <a:pt x="111" y="258"/>
                      </a:lnTo>
                      <a:lnTo>
                        <a:pt x="113" y="251"/>
                      </a:lnTo>
                      <a:lnTo>
                        <a:pt x="113" y="243"/>
                      </a:lnTo>
                      <a:lnTo>
                        <a:pt x="113" y="236"/>
                      </a:lnTo>
                      <a:lnTo>
                        <a:pt x="115" y="228"/>
                      </a:lnTo>
                      <a:lnTo>
                        <a:pt x="115" y="221"/>
                      </a:lnTo>
                      <a:lnTo>
                        <a:pt x="116" y="213"/>
                      </a:lnTo>
                      <a:lnTo>
                        <a:pt x="116" y="206"/>
                      </a:lnTo>
                      <a:lnTo>
                        <a:pt x="116" y="198"/>
                      </a:lnTo>
                      <a:lnTo>
                        <a:pt x="118" y="191"/>
                      </a:lnTo>
                      <a:lnTo>
                        <a:pt x="118" y="183"/>
                      </a:lnTo>
                      <a:lnTo>
                        <a:pt x="118" y="176"/>
                      </a:lnTo>
                      <a:lnTo>
                        <a:pt x="118" y="168"/>
                      </a:lnTo>
                      <a:lnTo>
                        <a:pt x="120" y="161"/>
                      </a:lnTo>
                      <a:lnTo>
                        <a:pt x="120" y="155"/>
                      </a:lnTo>
                      <a:lnTo>
                        <a:pt x="120" y="148"/>
                      </a:lnTo>
                      <a:lnTo>
                        <a:pt x="120" y="140"/>
                      </a:lnTo>
                      <a:lnTo>
                        <a:pt x="120" y="133"/>
                      </a:lnTo>
                      <a:lnTo>
                        <a:pt x="118" y="126"/>
                      </a:lnTo>
                      <a:lnTo>
                        <a:pt x="118" y="120"/>
                      </a:lnTo>
                      <a:lnTo>
                        <a:pt x="116" y="111"/>
                      </a:lnTo>
                      <a:lnTo>
                        <a:pt x="116" y="105"/>
                      </a:lnTo>
                      <a:lnTo>
                        <a:pt x="115" y="98"/>
                      </a:lnTo>
                      <a:lnTo>
                        <a:pt x="113" y="93"/>
                      </a:lnTo>
                      <a:lnTo>
                        <a:pt x="111" y="86"/>
                      </a:lnTo>
                      <a:lnTo>
                        <a:pt x="111" y="80"/>
                      </a:lnTo>
                      <a:lnTo>
                        <a:pt x="110" y="73"/>
                      </a:lnTo>
                      <a:lnTo>
                        <a:pt x="108" y="68"/>
                      </a:lnTo>
                      <a:lnTo>
                        <a:pt x="105" y="61"/>
                      </a:lnTo>
                      <a:lnTo>
                        <a:pt x="103" y="56"/>
                      </a:lnTo>
                      <a:lnTo>
                        <a:pt x="100" y="51"/>
                      </a:lnTo>
                      <a:lnTo>
                        <a:pt x="98" y="46"/>
                      </a:lnTo>
                      <a:lnTo>
                        <a:pt x="95" y="41"/>
                      </a:lnTo>
                      <a:lnTo>
                        <a:pt x="91" y="36"/>
                      </a:lnTo>
                      <a:lnTo>
                        <a:pt x="88" y="33"/>
                      </a:lnTo>
                      <a:lnTo>
                        <a:pt x="85" y="28"/>
                      </a:lnTo>
                      <a:lnTo>
                        <a:pt x="80" y="23"/>
                      </a:lnTo>
                      <a:lnTo>
                        <a:pt x="76" y="22"/>
                      </a:lnTo>
                      <a:lnTo>
                        <a:pt x="71" y="17"/>
                      </a:lnTo>
                      <a:lnTo>
                        <a:pt x="66" y="13"/>
                      </a:lnTo>
                      <a:lnTo>
                        <a:pt x="61" y="12"/>
                      </a:lnTo>
                      <a:lnTo>
                        <a:pt x="56" y="10"/>
                      </a:lnTo>
                      <a:lnTo>
                        <a:pt x="50" y="7"/>
                      </a:lnTo>
                      <a:lnTo>
                        <a:pt x="45" y="5"/>
                      </a:lnTo>
                      <a:lnTo>
                        <a:pt x="38" y="3"/>
                      </a:lnTo>
                      <a:lnTo>
                        <a:pt x="31" y="3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8" name="Freeform 105"/>
                <p:cNvSpPr>
                  <a:spLocks/>
                </p:cNvSpPr>
                <p:nvPr/>
              </p:nvSpPr>
              <p:spPr bwMode="auto">
                <a:xfrm>
                  <a:off x="7918072" y="3425909"/>
                  <a:ext cx="149754" cy="1024035"/>
                </a:xfrm>
                <a:custGeom>
                  <a:avLst/>
                  <a:gdLst>
                    <a:gd name="T0" fmla="*/ 39 w 154"/>
                    <a:gd name="T1" fmla="*/ 25 h 974"/>
                    <a:gd name="T2" fmla="*/ 77 w 154"/>
                    <a:gd name="T3" fmla="*/ 55 h 974"/>
                    <a:gd name="T4" fmla="*/ 104 w 154"/>
                    <a:gd name="T5" fmla="*/ 90 h 974"/>
                    <a:gd name="T6" fmla="*/ 122 w 154"/>
                    <a:gd name="T7" fmla="*/ 128 h 974"/>
                    <a:gd name="T8" fmla="*/ 134 w 154"/>
                    <a:gd name="T9" fmla="*/ 167 h 974"/>
                    <a:gd name="T10" fmla="*/ 139 w 154"/>
                    <a:gd name="T11" fmla="*/ 210 h 974"/>
                    <a:gd name="T12" fmla="*/ 139 w 154"/>
                    <a:gd name="T13" fmla="*/ 253 h 974"/>
                    <a:gd name="T14" fmla="*/ 135 w 154"/>
                    <a:gd name="T15" fmla="*/ 300 h 974"/>
                    <a:gd name="T16" fmla="*/ 130 w 154"/>
                    <a:gd name="T17" fmla="*/ 346 h 974"/>
                    <a:gd name="T18" fmla="*/ 124 w 154"/>
                    <a:gd name="T19" fmla="*/ 393 h 974"/>
                    <a:gd name="T20" fmla="*/ 119 w 154"/>
                    <a:gd name="T21" fmla="*/ 440 h 974"/>
                    <a:gd name="T22" fmla="*/ 117 w 154"/>
                    <a:gd name="T23" fmla="*/ 473 h 974"/>
                    <a:gd name="T24" fmla="*/ 117 w 154"/>
                    <a:gd name="T25" fmla="*/ 498 h 974"/>
                    <a:gd name="T26" fmla="*/ 117 w 154"/>
                    <a:gd name="T27" fmla="*/ 521 h 974"/>
                    <a:gd name="T28" fmla="*/ 119 w 154"/>
                    <a:gd name="T29" fmla="*/ 551 h 974"/>
                    <a:gd name="T30" fmla="*/ 120 w 154"/>
                    <a:gd name="T31" fmla="*/ 574 h 974"/>
                    <a:gd name="T32" fmla="*/ 124 w 154"/>
                    <a:gd name="T33" fmla="*/ 596 h 974"/>
                    <a:gd name="T34" fmla="*/ 127 w 154"/>
                    <a:gd name="T35" fmla="*/ 618 h 974"/>
                    <a:gd name="T36" fmla="*/ 130 w 154"/>
                    <a:gd name="T37" fmla="*/ 638 h 974"/>
                    <a:gd name="T38" fmla="*/ 134 w 154"/>
                    <a:gd name="T39" fmla="*/ 661 h 974"/>
                    <a:gd name="T40" fmla="*/ 137 w 154"/>
                    <a:gd name="T41" fmla="*/ 683 h 974"/>
                    <a:gd name="T42" fmla="*/ 140 w 154"/>
                    <a:gd name="T43" fmla="*/ 707 h 974"/>
                    <a:gd name="T44" fmla="*/ 144 w 154"/>
                    <a:gd name="T45" fmla="*/ 731 h 974"/>
                    <a:gd name="T46" fmla="*/ 144 w 154"/>
                    <a:gd name="T47" fmla="*/ 754 h 974"/>
                    <a:gd name="T48" fmla="*/ 144 w 154"/>
                    <a:gd name="T49" fmla="*/ 777 h 974"/>
                    <a:gd name="T50" fmla="*/ 142 w 154"/>
                    <a:gd name="T51" fmla="*/ 801 h 974"/>
                    <a:gd name="T52" fmla="*/ 139 w 154"/>
                    <a:gd name="T53" fmla="*/ 822 h 974"/>
                    <a:gd name="T54" fmla="*/ 132 w 154"/>
                    <a:gd name="T55" fmla="*/ 842 h 974"/>
                    <a:gd name="T56" fmla="*/ 122 w 154"/>
                    <a:gd name="T57" fmla="*/ 862 h 974"/>
                    <a:gd name="T58" fmla="*/ 105 w 154"/>
                    <a:gd name="T59" fmla="*/ 882 h 974"/>
                    <a:gd name="T60" fmla="*/ 87 w 154"/>
                    <a:gd name="T61" fmla="*/ 904 h 974"/>
                    <a:gd name="T62" fmla="*/ 67 w 154"/>
                    <a:gd name="T63" fmla="*/ 922 h 974"/>
                    <a:gd name="T64" fmla="*/ 49 w 154"/>
                    <a:gd name="T65" fmla="*/ 940 h 974"/>
                    <a:gd name="T66" fmla="*/ 34 w 154"/>
                    <a:gd name="T67" fmla="*/ 959 h 974"/>
                    <a:gd name="T68" fmla="*/ 44 w 154"/>
                    <a:gd name="T69" fmla="*/ 974 h 974"/>
                    <a:gd name="T70" fmla="*/ 85 w 154"/>
                    <a:gd name="T71" fmla="*/ 937 h 974"/>
                    <a:gd name="T72" fmla="*/ 117 w 154"/>
                    <a:gd name="T73" fmla="*/ 894 h 974"/>
                    <a:gd name="T74" fmla="*/ 139 w 154"/>
                    <a:gd name="T75" fmla="*/ 849 h 974"/>
                    <a:gd name="T76" fmla="*/ 150 w 154"/>
                    <a:gd name="T77" fmla="*/ 801 h 974"/>
                    <a:gd name="T78" fmla="*/ 154 w 154"/>
                    <a:gd name="T79" fmla="*/ 749 h 974"/>
                    <a:gd name="T80" fmla="*/ 152 w 154"/>
                    <a:gd name="T81" fmla="*/ 697 h 974"/>
                    <a:gd name="T82" fmla="*/ 145 w 154"/>
                    <a:gd name="T83" fmla="*/ 644 h 974"/>
                    <a:gd name="T84" fmla="*/ 139 w 154"/>
                    <a:gd name="T85" fmla="*/ 589 h 974"/>
                    <a:gd name="T86" fmla="*/ 132 w 154"/>
                    <a:gd name="T87" fmla="*/ 534 h 974"/>
                    <a:gd name="T88" fmla="*/ 129 w 154"/>
                    <a:gd name="T89" fmla="*/ 479 h 974"/>
                    <a:gd name="T90" fmla="*/ 132 w 154"/>
                    <a:gd name="T91" fmla="*/ 425 h 974"/>
                    <a:gd name="T92" fmla="*/ 137 w 154"/>
                    <a:gd name="T93" fmla="*/ 373 h 974"/>
                    <a:gd name="T94" fmla="*/ 142 w 154"/>
                    <a:gd name="T95" fmla="*/ 323 h 974"/>
                    <a:gd name="T96" fmla="*/ 147 w 154"/>
                    <a:gd name="T97" fmla="*/ 276 h 974"/>
                    <a:gd name="T98" fmla="*/ 149 w 154"/>
                    <a:gd name="T99" fmla="*/ 232 h 974"/>
                    <a:gd name="T100" fmla="*/ 147 w 154"/>
                    <a:gd name="T101" fmla="*/ 188 h 974"/>
                    <a:gd name="T102" fmla="*/ 139 w 154"/>
                    <a:gd name="T103" fmla="*/ 148 h 974"/>
                    <a:gd name="T104" fmla="*/ 124 w 154"/>
                    <a:gd name="T105" fmla="*/ 110 h 974"/>
                    <a:gd name="T106" fmla="*/ 102 w 154"/>
                    <a:gd name="T107" fmla="*/ 75 h 974"/>
                    <a:gd name="T108" fmla="*/ 70 w 154"/>
                    <a:gd name="T109" fmla="*/ 44 h 974"/>
                    <a:gd name="T110" fmla="*/ 27 w 154"/>
                    <a:gd name="T111" fmla="*/ 14 h 974"/>
                    <a:gd name="T112" fmla="*/ 0 w 154"/>
                    <a:gd name="T113" fmla="*/ 2 h 9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4"/>
                    <a:gd name="T172" fmla="*/ 0 h 974"/>
                    <a:gd name="T173" fmla="*/ 154 w 154"/>
                    <a:gd name="T174" fmla="*/ 974 h 9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4" h="974">
                      <a:moveTo>
                        <a:pt x="0" y="2"/>
                      </a:moveTo>
                      <a:lnTo>
                        <a:pt x="9" y="7"/>
                      </a:lnTo>
                      <a:lnTo>
                        <a:pt x="17" y="10"/>
                      </a:lnTo>
                      <a:lnTo>
                        <a:pt x="24" y="15"/>
                      </a:lnTo>
                      <a:lnTo>
                        <a:pt x="32" y="20"/>
                      </a:lnTo>
                      <a:lnTo>
                        <a:pt x="39" y="25"/>
                      </a:lnTo>
                      <a:lnTo>
                        <a:pt x="47" y="30"/>
                      </a:lnTo>
                      <a:lnTo>
                        <a:pt x="54" y="35"/>
                      </a:lnTo>
                      <a:lnTo>
                        <a:pt x="60" y="40"/>
                      </a:lnTo>
                      <a:lnTo>
                        <a:pt x="65" y="45"/>
                      </a:lnTo>
                      <a:lnTo>
                        <a:pt x="72" y="50"/>
                      </a:lnTo>
                      <a:lnTo>
                        <a:pt x="77" y="55"/>
                      </a:lnTo>
                      <a:lnTo>
                        <a:pt x="82" y="62"/>
                      </a:lnTo>
                      <a:lnTo>
                        <a:pt x="87" y="67"/>
                      </a:lnTo>
                      <a:lnTo>
                        <a:pt x="92" y="73"/>
                      </a:lnTo>
                      <a:lnTo>
                        <a:pt x="95" y="78"/>
                      </a:lnTo>
                      <a:lnTo>
                        <a:pt x="100" y="85"/>
                      </a:lnTo>
                      <a:lnTo>
                        <a:pt x="104" y="90"/>
                      </a:lnTo>
                      <a:lnTo>
                        <a:pt x="107" y="97"/>
                      </a:lnTo>
                      <a:lnTo>
                        <a:pt x="110" y="103"/>
                      </a:lnTo>
                      <a:lnTo>
                        <a:pt x="114" y="108"/>
                      </a:lnTo>
                      <a:lnTo>
                        <a:pt x="117" y="115"/>
                      </a:lnTo>
                      <a:lnTo>
                        <a:pt x="120" y="122"/>
                      </a:lnTo>
                      <a:lnTo>
                        <a:pt x="122" y="128"/>
                      </a:lnTo>
                      <a:lnTo>
                        <a:pt x="125" y="135"/>
                      </a:lnTo>
                      <a:lnTo>
                        <a:pt x="127" y="142"/>
                      </a:lnTo>
                      <a:lnTo>
                        <a:pt x="129" y="147"/>
                      </a:lnTo>
                      <a:lnTo>
                        <a:pt x="130" y="153"/>
                      </a:lnTo>
                      <a:lnTo>
                        <a:pt x="132" y="162"/>
                      </a:lnTo>
                      <a:lnTo>
                        <a:pt x="134" y="167"/>
                      </a:lnTo>
                      <a:lnTo>
                        <a:pt x="135" y="175"/>
                      </a:lnTo>
                      <a:lnTo>
                        <a:pt x="135" y="182"/>
                      </a:lnTo>
                      <a:lnTo>
                        <a:pt x="137" y="188"/>
                      </a:lnTo>
                      <a:lnTo>
                        <a:pt x="137" y="195"/>
                      </a:lnTo>
                      <a:lnTo>
                        <a:pt x="139" y="203"/>
                      </a:lnTo>
                      <a:lnTo>
                        <a:pt x="139" y="210"/>
                      </a:lnTo>
                      <a:lnTo>
                        <a:pt x="139" y="217"/>
                      </a:lnTo>
                      <a:lnTo>
                        <a:pt x="139" y="225"/>
                      </a:lnTo>
                      <a:lnTo>
                        <a:pt x="139" y="232"/>
                      </a:lnTo>
                      <a:lnTo>
                        <a:pt x="139" y="238"/>
                      </a:lnTo>
                      <a:lnTo>
                        <a:pt x="139" y="247"/>
                      </a:lnTo>
                      <a:lnTo>
                        <a:pt x="139" y="253"/>
                      </a:lnTo>
                      <a:lnTo>
                        <a:pt x="137" y="260"/>
                      </a:lnTo>
                      <a:lnTo>
                        <a:pt x="137" y="268"/>
                      </a:lnTo>
                      <a:lnTo>
                        <a:pt x="137" y="276"/>
                      </a:lnTo>
                      <a:lnTo>
                        <a:pt x="135" y="283"/>
                      </a:lnTo>
                      <a:lnTo>
                        <a:pt x="135" y="291"/>
                      </a:lnTo>
                      <a:lnTo>
                        <a:pt x="135" y="300"/>
                      </a:lnTo>
                      <a:lnTo>
                        <a:pt x="134" y="306"/>
                      </a:lnTo>
                      <a:lnTo>
                        <a:pt x="134" y="315"/>
                      </a:lnTo>
                      <a:lnTo>
                        <a:pt x="132" y="323"/>
                      </a:lnTo>
                      <a:lnTo>
                        <a:pt x="132" y="330"/>
                      </a:lnTo>
                      <a:lnTo>
                        <a:pt x="130" y="338"/>
                      </a:lnTo>
                      <a:lnTo>
                        <a:pt x="130" y="346"/>
                      </a:lnTo>
                      <a:lnTo>
                        <a:pt x="129" y="353"/>
                      </a:lnTo>
                      <a:lnTo>
                        <a:pt x="127" y="361"/>
                      </a:lnTo>
                      <a:lnTo>
                        <a:pt x="127" y="370"/>
                      </a:lnTo>
                      <a:lnTo>
                        <a:pt x="125" y="378"/>
                      </a:lnTo>
                      <a:lnTo>
                        <a:pt x="125" y="386"/>
                      </a:lnTo>
                      <a:lnTo>
                        <a:pt x="124" y="393"/>
                      </a:lnTo>
                      <a:lnTo>
                        <a:pt x="124" y="401"/>
                      </a:lnTo>
                      <a:lnTo>
                        <a:pt x="122" y="410"/>
                      </a:lnTo>
                      <a:lnTo>
                        <a:pt x="122" y="418"/>
                      </a:lnTo>
                      <a:lnTo>
                        <a:pt x="120" y="425"/>
                      </a:lnTo>
                      <a:lnTo>
                        <a:pt x="120" y="433"/>
                      </a:lnTo>
                      <a:lnTo>
                        <a:pt x="119" y="440"/>
                      </a:lnTo>
                      <a:lnTo>
                        <a:pt x="119" y="445"/>
                      </a:lnTo>
                      <a:lnTo>
                        <a:pt x="117" y="450"/>
                      </a:lnTo>
                      <a:lnTo>
                        <a:pt x="117" y="456"/>
                      </a:lnTo>
                      <a:lnTo>
                        <a:pt x="117" y="461"/>
                      </a:lnTo>
                      <a:lnTo>
                        <a:pt x="117" y="466"/>
                      </a:lnTo>
                      <a:lnTo>
                        <a:pt x="117" y="473"/>
                      </a:lnTo>
                      <a:lnTo>
                        <a:pt x="117" y="478"/>
                      </a:lnTo>
                      <a:lnTo>
                        <a:pt x="117" y="483"/>
                      </a:lnTo>
                      <a:lnTo>
                        <a:pt x="117" y="489"/>
                      </a:lnTo>
                      <a:lnTo>
                        <a:pt x="117" y="491"/>
                      </a:lnTo>
                      <a:lnTo>
                        <a:pt x="117" y="494"/>
                      </a:lnTo>
                      <a:lnTo>
                        <a:pt x="117" y="498"/>
                      </a:lnTo>
                      <a:lnTo>
                        <a:pt x="117" y="501"/>
                      </a:lnTo>
                      <a:lnTo>
                        <a:pt x="117" y="506"/>
                      </a:lnTo>
                      <a:lnTo>
                        <a:pt x="117" y="511"/>
                      </a:lnTo>
                      <a:lnTo>
                        <a:pt x="117" y="514"/>
                      </a:lnTo>
                      <a:lnTo>
                        <a:pt x="117" y="518"/>
                      </a:lnTo>
                      <a:lnTo>
                        <a:pt x="117" y="521"/>
                      </a:lnTo>
                      <a:lnTo>
                        <a:pt x="117" y="524"/>
                      </a:lnTo>
                      <a:lnTo>
                        <a:pt x="117" y="529"/>
                      </a:lnTo>
                      <a:lnTo>
                        <a:pt x="117" y="534"/>
                      </a:lnTo>
                      <a:lnTo>
                        <a:pt x="119" y="539"/>
                      </a:lnTo>
                      <a:lnTo>
                        <a:pt x="119" y="546"/>
                      </a:lnTo>
                      <a:lnTo>
                        <a:pt x="119" y="551"/>
                      </a:lnTo>
                      <a:lnTo>
                        <a:pt x="119" y="558"/>
                      </a:lnTo>
                      <a:lnTo>
                        <a:pt x="119" y="559"/>
                      </a:lnTo>
                      <a:lnTo>
                        <a:pt x="120" y="563"/>
                      </a:lnTo>
                      <a:lnTo>
                        <a:pt x="120" y="566"/>
                      </a:lnTo>
                      <a:lnTo>
                        <a:pt x="120" y="568"/>
                      </a:lnTo>
                      <a:lnTo>
                        <a:pt x="120" y="574"/>
                      </a:lnTo>
                      <a:lnTo>
                        <a:pt x="122" y="579"/>
                      </a:lnTo>
                      <a:lnTo>
                        <a:pt x="122" y="583"/>
                      </a:lnTo>
                      <a:lnTo>
                        <a:pt x="122" y="584"/>
                      </a:lnTo>
                      <a:lnTo>
                        <a:pt x="124" y="588"/>
                      </a:lnTo>
                      <a:lnTo>
                        <a:pt x="124" y="591"/>
                      </a:lnTo>
                      <a:lnTo>
                        <a:pt x="124" y="596"/>
                      </a:lnTo>
                      <a:lnTo>
                        <a:pt x="125" y="603"/>
                      </a:lnTo>
                      <a:lnTo>
                        <a:pt x="125" y="604"/>
                      </a:lnTo>
                      <a:lnTo>
                        <a:pt x="125" y="608"/>
                      </a:lnTo>
                      <a:lnTo>
                        <a:pt x="125" y="611"/>
                      </a:lnTo>
                      <a:lnTo>
                        <a:pt x="127" y="614"/>
                      </a:lnTo>
                      <a:lnTo>
                        <a:pt x="127" y="618"/>
                      </a:lnTo>
                      <a:lnTo>
                        <a:pt x="127" y="621"/>
                      </a:lnTo>
                      <a:lnTo>
                        <a:pt x="127" y="624"/>
                      </a:lnTo>
                      <a:lnTo>
                        <a:pt x="129" y="628"/>
                      </a:lnTo>
                      <a:lnTo>
                        <a:pt x="129" y="631"/>
                      </a:lnTo>
                      <a:lnTo>
                        <a:pt x="129" y="634"/>
                      </a:lnTo>
                      <a:lnTo>
                        <a:pt x="130" y="638"/>
                      </a:lnTo>
                      <a:lnTo>
                        <a:pt x="130" y="643"/>
                      </a:lnTo>
                      <a:lnTo>
                        <a:pt x="130" y="646"/>
                      </a:lnTo>
                      <a:lnTo>
                        <a:pt x="132" y="649"/>
                      </a:lnTo>
                      <a:lnTo>
                        <a:pt x="132" y="653"/>
                      </a:lnTo>
                      <a:lnTo>
                        <a:pt x="134" y="656"/>
                      </a:lnTo>
                      <a:lnTo>
                        <a:pt x="134" y="661"/>
                      </a:lnTo>
                      <a:lnTo>
                        <a:pt x="134" y="664"/>
                      </a:lnTo>
                      <a:lnTo>
                        <a:pt x="134" y="668"/>
                      </a:lnTo>
                      <a:lnTo>
                        <a:pt x="135" y="673"/>
                      </a:lnTo>
                      <a:lnTo>
                        <a:pt x="135" y="676"/>
                      </a:lnTo>
                      <a:lnTo>
                        <a:pt x="137" y="679"/>
                      </a:lnTo>
                      <a:lnTo>
                        <a:pt x="137" y="683"/>
                      </a:lnTo>
                      <a:lnTo>
                        <a:pt x="137" y="687"/>
                      </a:lnTo>
                      <a:lnTo>
                        <a:pt x="137" y="691"/>
                      </a:lnTo>
                      <a:lnTo>
                        <a:pt x="139" y="696"/>
                      </a:lnTo>
                      <a:lnTo>
                        <a:pt x="139" y="699"/>
                      </a:lnTo>
                      <a:lnTo>
                        <a:pt x="140" y="702"/>
                      </a:lnTo>
                      <a:lnTo>
                        <a:pt x="140" y="707"/>
                      </a:lnTo>
                      <a:lnTo>
                        <a:pt x="140" y="711"/>
                      </a:lnTo>
                      <a:lnTo>
                        <a:pt x="140" y="714"/>
                      </a:lnTo>
                      <a:lnTo>
                        <a:pt x="142" y="719"/>
                      </a:lnTo>
                      <a:lnTo>
                        <a:pt x="142" y="722"/>
                      </a:lnTo>
                      <a:lnTo>
                        <a:pt x="142" y="727"/>
                      </a:lnTo>
                      <a:lnTo>
                        <a:pt x="144" y="731"/>
                      </a:lnTo>
                      <a:lnTo>
                        <a:pt x="144" y="736"/>
                      </a:lnTo>
                      <a:lnTo>
                        <a:pt x="144" y="739"/>
                      </a:lnTo>
                      <a:lnTo>
                        <a:pt x="144" y="742"/>
                      </a:lnTo>
                      <a:lnTo>
                        <a:pt x="144" y="746"/>
                      </a:lnTo>
                      <a:lnTo>
                        <a:pt x="144" y="751"/>
                      </a:lnTo>
                      <a:lnTo>
                        <a:pt x="144" y="754"/>
                      </a:lnTo>
                      <a:lnTo>
                        <a:pt x="144" y="759"/>
                      </a:lnTo>
                      <a:lnTo>
                        <a:pt x="144" y="762"/>
                      </a:lnTo>
                      <a:lnTo>
                        <a:pt x="145" y="766"/>
                      </a:lnTo>
                      <a:lnTo>
                        <a:pt x="144" y="769"/>
                      </a:lnTo>
                      <a:lnTo>
                        <a:pt x="144" y="774"/>
                      </a:lnTo>
                      <a:lnTo>
                        <a:pt x="144" y="777"/>
                      </a:lnTo>
                      <a:lnTo>
                        <a:pt x="144" y="781"/>
                      </a:lnTo>
                      <a:lnTo>
                        <a:pt x="144" y="786"/>
                      </a:lnTo>
                      <a:lnTo>
                        <a:pt x="144" y="789"/>
                      </a:lnTo>
                      <a:lnTo>
                        <a:pt x="144" y="792"/>
                      </a:lnTo>
                      <a:lnTo>
                        <a:pt x="144" y="797"/>
                      </a:lnTo>
                      <a:lnTo>
                        <a:pt x="142" y="801"/>
                      </a:lnTo>
                      <a:lnTo>
                        <a:pt x="142" y="804"/>
                      </a:lnTo>
                      <a:lnTo>
                        <a:pt x="140" y="807"/>
                      </a:lnTo>
                      <a:lnTo>
                        <a:pt x="140" y="811"/>
                      </a:lnTo>
                      <a:lnTo>
                        <a:pt x="139" y="814"/>
                      </a:lnTo>
                      <a:lnTo>
                        <a:pt x="139" y="817"/>
                      </a:lnTo>
                      <a:lnTo>
                        <a:pt x="139" y="822"/>
                      </a:lnTo>
                      <a:lnTo>
                        <a:pt x="137" y="826"/>
                      </a:lnTo>
                      <a:lnTo>
                        <a:pt x="135" y="829"/>
                      </a:lnTo>
                      <a:lnTo>
                        <a:pt x="135" y="832"/>
                      </a:lnTo>
                      <a:lnTo>
                        <a:pt x="134" y="836"/>
                      </a:lnTo>
                      <a:lnTo>
                        <a:pt x="134" y="839"/>
                      </a:lnTo>
                      <a:lnTo>
                        <a:pt x="132" y="842"/>
                      </a:lnTo>
                      <a:lnTo>
                        <a:pt x="130" y="846"/>
                      </a:lnTo>
                      <a:lnTo>
                        <a:pt x="129" y="849"/>
                      </a:lnTo>
                      <a:lnTo>
                        <a:pt x="129" y="852"/>
                      </a:lnTo>
                      <a:lnTo>
                        <a:pt x="125" y="856"/>
                      </a:lnTo>
                      <a:lnTo>
                        <a:pt x="124" y="859"/>
                      </a:lnTo>
                      <a:lnTo>
                        <a:pt x="122" y="862"/>
                      </a:lnTo>
                      <a:lnTo>
                        <a:pt x="119" y="866"/>
                      </a:lnTo>
                      <a:lnTo>
                        <a:pt x="117" y="869"/>
                      </a:lnTo>
                      <a:lnTo>
                        <a:pt x="114" y="872"/>
                      </a:lnTo>
                      <a:lnTo>
                        <a:pt x="110" y="876"/>
                      </a:lnTo>
                      <a:lnTo>
                        <a:pt x="109" y="881"/>
                      </a:lnTo>
                      <a:lnTo>
                        <a:pt x="105" y="882"/>
                      </a:lnTo>
                      <a:lnTo>
                        <a:pt x="102" y="886"/>
                      </a:lnTo>
                      <a:lnTo>
                        <a:pt x="100" y="889"/>
                      </a:lnTo>
                      <a:lnTo>
                        <a:pt x="97" y="894"/>
                      </a:lnTo>
                      <a:lnTo>
                        <a:pt x="94" y="895"/>
                      </a:lnTo>
                      <a:lnTo>
                        <a:pt x="90" y="900"/>
                      </a:lnTo>
                      <a:lnTo>
                        <a:pt x="87" y="904"/>
                      </a:lnTo>
                      <a:lnTo>
                        <a:pt x="85" y="907"/>
                      </a:lnTo>
                      <a:lnTo>
                        <a:pt x="80" y="909"/>
                      </a:lnTo>
                      <a:lnTo>
                        <a:pt x="77" y="912"/>
                      </a:lnTo>
                      <a:lnTo>
                        <a:pt x="74" y="915"/>
                      </a:lnTo>
                      <a:lnTo>
                        <a:pt x="70" y="919"/>
                      </a:lnTo>
                      <a:lnTo>
                        <a:pt x="67" y="922"/>
                      </a:lnTo>
                      <a:lnTo>
                        <a:pt x="65" y="925"/>
                      </a:lnTo>
                      <a:lnTo>
                        <a:pt x="62" y="929"/>
                      </a:lnTo>
                      <a:lnTo>
                        <a:pt x="59" y="932"/>
                      </a:lnTo>
                      <a:lnTo>
                        <a:pt x="55" y="934"/>
                      </a:lnTo>
                      <a:lnTo>
                        <a:pt x="52" y="937"/>
                      </a:lnTo>
                      <a:lnTo>
                        <a:pt x="49" y="940"/>
                      </a:lnTo>
                      <a:lnTo>
                        <a:pt x="45" y="944"/>
                      </a:lnTo>
                      <a:lnTo>
                        <a:pt x="44" y="947"/>
                      </a:lnTo>
                      <a:lnTo>
                        <a:pt x="40" y="950"/>
                      </a:lnTo>
                      <a:lnTo>
                        <a:pt x="37" y="954"/>
                      </a:lnTo>
                      <a:lnTo>
                        <a:pt x="35" y="957"/>
                      </a:lnTo>
                      <a:lnTo>
                        <a:pt x="34" y="959"/>
                      </a:lnTo>
                      <a:lnTo>
                        <a:pt x="34" y="962"/>
                      </a:lnTo>
                      <a:lnTo>
                        <a:pt x="34" y="965"/>
                      </a:lnTo>
                      <a:lnTo>
                        <a:pt x="35" y="970"/>
                      </a:lnTo>
                      <a:lnTo>
                        <a:pt x="37" y="972"/>
                      </a:lnTo>
                      <a:lnTo>
                        <a:pt x="40" y="974"/>
                      </a:lnTo>
                      <a:lnTo>
                        <a:pt x="44" y="974"/>
                      </a:lnTo>
                      <a:lnTo>
                        <a:pt x="47" y="972"/>
                      </a:lnTo>
                      <a:lnTo>
                        <a:pt x="55" y="964"/>
                      </a:lnTo>
                      <a:lnTo>
                        <a:pt x="64" y="957"/>
                      </a:lnTo>
                      <a:lnTo>
                        <a:pt x="70" y="950"/>
                      </a:lnTo>
                      <a:lnTo>
                        <a:pt x="79" y="944"/>
                      </a:lnTo>
                      <a:lnTo>
                        <a:pt x="85" y="937"/>
                      </a:lnTo>
                      <a:lnTo>
                        <a:pt x="92" y="930"/>
                      </a:lnTo>
                      <a:lnTo>
                        <a:pt x="97" y="924"/>
                      </a:lnTo>
                      <a:lnTo>
                        <a:pt x="104" y="917"/>
                      </a:lnTo>
                      <a:lnTo>
                        <a:pt x="109" y="909"/>
                      </a:lnTo>
                      <a:lnTo>
                        <a:pt x="114" y="902"/>
                      </a:lnTo>
                      <a:lnTo>
                        <a:pt x="117" y="894"/>
                      </a:lnTo>
                      <a:lnTo>
                        <a:pt x="122" y="887"/>
                      </a:lnTo>
                      <a:lnTo>
                        <a:pt x="125" y="879"/>
                      </a:lnTo>
                      <a:lnTo>
                        <a:pt x="130" y="871"/>
                      </a:lnTo>
                      <a:lnTo>
                        <a:pt x="134" y="864"/>
                      </a:lnTo>
                      <a:lnTo>
                        <a:pt x="137" y="857"/>
                      </a:lnTo>
                      <a:lnTo>
                        <a:pt x="139" y="849"/>
                      </a:lnTo>
                      <a:lnTo>
                        <a:pt x="142" y="841"/>
                      </a:lnTo>
                      <a:lnTo>
                        <a:pt x="144" y="832"/>
                      </a:lnTo>
                      <a:lnTo>
                        <a:pt x="145" y="824"/>
                      </a:lnTo>
                      <a:lnTo>
                        <a:pt x="147" y="816"/>
                      </a:lnTo>
                      <a:lnTo>
                        <a:pt x="149" y="809"/>
                      </a:lnTo>
                      <a:lnTo>
                        <a:pt x="150" y="801"/>
                      </a:lnTo>
                      <a:lnTo>
                        <a:pt x="152" y="792"/>
                      </a:lnTo>
                      <a:lnTo>
                        <a:pt x="152" y="784"/>
                      </a:lnTo>
                      <a:lnTo>
                        <a:pt x="152" y="776"/>
                      </a:lnTo>
                      <a:lnTo>
                        <a:pt x="154" y="766"/>
                      </a:lnTo>
                      <a:lnTo>
                        <a:pt x="154" y="759"/>
                      </a:lnTo>
                      <a:lnTo>
                        <a:pt x="154" y="749"/>
                      </a:lnTo>
                      <a:lnTo>
                        <a:pt x="154" y="742"/>
                      </a:lnTo>
                      <a:lnTo>
                        <a:pt x="154" y="732"/>
                      </a:lnTo>
                      <a:lnTo>
                        <a:pt x="154" y="724"/>
                      </a:lnTo>
                      <a:lnTo>
                        <a:pt x="152" y="716"/>
                      </a:lnTo>
                      <a:lnTo>
                        <a:pt x="152" y="707"/>
                      </a:lnTo>
                      <a:lnTo>
                        <a:pt x="152" y="697"/>
                      </a:lnTo>
                      <a:lnTo>
                        <a:pt x="150" y="689"/>
                      </a:lnTo>
                      <a:lnTo>
                        <a:pt x="150" y="681"/>
                      </a:lnTo>
                      <a:lnTo>
                        <a:pt x="149" y="671"/>
                      </a:lnTo>
                      <a:lnTo>
                        <a:pt x="147" y="663"/>
                      </a:lnTo>
                      <a:lnTo>
                        <a:pt x="147" y="654"/>
                      </a:lnTo>
                      <a:lnTo>
                        <a:pt x="145" y="644"/>
                      </a:lnTo>
                      <a:lnTo>
                        <a:pt x="145" y="636"/>
                      </a:lnTo>
                      <a:lnTo>
                        <a:pt x="144" y="626"/>
                      </a:lnTo>
                      <a:lnTo>
                        <a:pt x="142" y="618"/>
                      </a:lnTo>
                      <a:lnTo>
                        <a:pt x="140" y="608"/>
                      </a:lnTo>
                      <a:lnTo>
                        <a:pt x="140" y="599"/>
                      </a:lnTo>
                      <a:lnTo>
                        <a:pt x="139" y="589"/>
                      </a:lnTo>
                      <a:lnTo>
                        <a:pt x="137" y="581"/>
                      </a:lnTo>
                      <a:lnTo>
                        <a:pt x="135" y="571"/>
                      </a:lnTo>
                      <a:lnTo>
                        <a:pt x="135" y="563"/>
                      </a:lnTo>
                      <a:lnTo>
                        <a:pt x="134" y="553"/>
                      </a:lnTo>
                      <a:lnTo>
                        <a:pt x="134" y="544"/>
                      </a:lnTo>
                      <a:lnTo>
                        <a:pt x="132" y="534"/>
                      </a:lnTo>
                      <a:lnTo>
                        <a:pt x="132" y="524"/>
                      </a:lnTo>
                      <a:lnTo>
                        <a:pt x="130" y="516"/>
                      </a:lnTo>
                      <a:lnTo>
                        <a:pt x="130" y="508"/>
                      </a:lnTo>
                      <a:lnTo>
                        <a:pt x="130" y="498"/>
                      </a:lnTo>
                      <a:lnTo>
                        <a:pt x="129" y="488"/>
                      </a:lnTo>
                      <a:lnTo>
                        <a:pt x="129" y="479"/>
                      </a:lnTo>
                      <a:lnTo>
                        <a:pt x="129" y="470"/>
                      </a:lnTo>
                      <a:lnTo>
                        <a:pt x="129" y="461"/>
                      </a:lnTo>
                      <a:lnTo>
                        <a:pt x="130" y="451"/>
                      </a:lnTo>
                      <a:lnTo>
                        <a:pt x="130" y="443"/>
                      </a:lnTo>
                      <a:lnTo>
                        <a:pt x="132" y="433"/>
                      </a:lnTo>
                      <a:lnTo>
                        <a:pt x="132" y="425"/>
                      </a:lnTo>
                      <a:lnTo>
                        <a:pt x="132" y="416"/>
                      </a:lnTo>
                      <a:lnTo>
                        <a:pt x="134" y="406"/>
                      </a:lnTo>
                      <a:lnTo>
                        <a:pt x="134" y="398"/>
                      </a:lnTo>
                      <a:lnTo>
                        <a:pt x="134" y="390"/>
                      </a:lnTo>
                      <a:lnTo>
                        <a:pt x="135" y="381"/>
                      </a:lnTo>
                      <a:lnTo>
                        <a:pt x="137" y="373"/>
                      </a:lnTo>
                      <a:lnTo>
                        <a:pt x="137" y="365"/>
                      </a:lnTo>
                      <a:lnTo>
                        <a:pt x="139" y="356"/>
                      </a:lnTo>
                      <a:lnTo>
                        <a:pt x="139" y="348"/>
                      </a:lnTo>
                      <a:lnTo>
                        <a:pt x="140" y="340"/>
                      </a:lnTo>
                      <a:lnTo>
                        <a:pt x="142" y="331"/>
                      </a:lnTo>
                      <a:lnTo>
                        <a:pt x="142" y="323"/>
                      </a:lnTo>
                      <a:lnTo>
                        <a:pt x="144" y="316"/>
                      </a:lnTo>
                      <a:lnTo>
                        <a:pt x="144" y="308"/>
                      </a:lnTo>
                      <a:lnTo>
                        <a:pt x="145" y="300"/>
                      </a:lnTo>
                      <a:lnTo>
                        <a:pt x="145" y="291"/>
                      </a:lnTo>
                      <a:lnTo>
                        <a:pt x="147" y="285"/>
                      </a:lnTo>
                      <a:lnTo>
                        <a:pt x="147" y="276"/>
                      </a:lnTo>
                      <a:lnTo>
                        <a:pt x="147" y="268"/>
                      </a:lnTo>
                      <a:lnTo>
                        <a:pt x="147" y="262"/>
                      </a:lnTo>
                      <a:lnTo>
                        <a:pt x="147" y="253"/>
                      </a:lnTo>
                      <a:lnTo>
                        <a:pt x="149" y="247"/>
                      </a:lnTo>
                      <a:lnTo>
                        <a:pt x="149" y="240"/>
                      </a:lnTo>
                      <a:lnTo>
                        <a:pt x="149" y="232"/>
                      </a:lnTo>
                      <a:lnTo>
                        <a:pt x="149" y="225"/>
                      </a:lnTo>
                      <a:lnTo>
                        <a:pt x="149" y="217"/>
                      </a:lnTo>
                      <a:lnTo>
                        <a:pt x="149" y="210"/>
                      </a:lnTo>
                      <a:lnTo>
                        <a:pt x="147" y="203"/>
                      </a:lnTo>
                      <a:lnTo>
                        <a:pt x="147" y="197"/>
                      </a:lnTo>
                      <a:lnTo>
                        <a:pt x="147" y="188"/>
                      </a:lnTo>
                      <a:lnTo>
                        <a:pt x="147" y="183"/>
                      </a:lnTo>
                      <a:lnTo>
                        <a:pt x="145" y="175"/>
                      </a:lnTo>
                      <a:lnTo>
                        <a:pt x="144" y="168"/>
                      </a:lnTo>
                      <a:lnTo>
                        <a:pt x="142" y="162"/>
                      </a:lnTo>
                      <a:lnTo>
                        <a:pt x="140" y="155"/>
                      </a:lnTo>
                      <a:lnTo>
                        <a:pt x="139" y="148"/>
                      </a:lnTo>
                      <a:lnTo>
                        <a:pt x="137" y="142"/>
                      </a:lnTo>
                      <a:lnTo>
                        <a:pt x="135" y="137"/>
                      </a:lnTo>
                      <a:lnTo>
                        <a:pt x="134" y="130"/>
                      </a:lnTo>
                      <a:lnTo>
                        <a:pt x="130" y="123"/>
                      </a:lnTo>
                      <a:lnTo>
                        <a:pt x="127" y="117"/>
                      </a:lnTo>
                      <a:lnTo>
                        <a:pt x="124" y="110"/>
                      </a:lnTo>
                      <a:lnTo>
                        <a:pt x="122" y="105"/>
                      </a:lnTo>
                      <a:lnTo>
                        <a:pt x="119" y="98"/>
                      </a:lnTo>
                      <a:lnTo>
                        <a:pt x="115" y="93"/>
                      </a:lnTo>
                      <a:lnTo>
                        <a:pt x="110" y="87"/>
                      </a:lnTo>
                      <a:lnTo>
                        <a:pt x="107" y="82"/>
                      </a:lnTo>
                      <a:lnTo>
                        <a:pt x="102" y="75"/>
                      </a:lnTo>
                      <a:lnTo>
                        <a:pt x="99" y="70"/>
                      </a:lnTo>
                      <a:lnTo>
                        <a:pt x="92" y="65"/>
                      </a:lnTo>
                      <a:lnTo>
                        <a:pt x="89" y="60"/>
                      </a:lnTo>
                      <a:lnTo>
                        <a:pt x="82" y="54"/>
                      </a:lnTo>
                      <a:lnTo>
                        <a:pt x="77" y="49"/>
                      </a:lnTo>
                      <a:lnTo>
                        <a:pt x="70" y="44"/>
                      </a:lnTo>
                      <a:lnTo>
                        <a:pt x="65" y="39"/>
                      </a:lnTo>
                      <a:lnTo>
                        <a:pt x="57" y="34"/>
                      </a:lnTo>
                      <a:lnTo>
                        <a:pt x="50" y="29"/>
                      </a:lnTo>
                      <a:lnTo>
                        <a:pt x="44" y="24"/>
                      </a:lnTo>
                      <a:lnTo>
                        <a:pt x="35" y="19"/>
                      </a:lnTo>
                      <a:lnTo>
                        <a:pt x="27" y="14"/>
                      </a:lnTo>
                      <a:lnTo>
                        <a:pt x="20" y="9"/>
                      </a:lnTo>
                      <a:lnTo>
                        <a:pt x="10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9" name="Freeform 106"/>
                <p:cNvSpPr>
                  <a:spLocks/>
                </p:cNvSpPr>
                <p:nvPr/>
              </p:nvSpPr>
              <p:spPr bwMode="auto">
                <a:xfrm>
                  <a:off x="7381290" y="2961203"/>
                  <a:ext cx="772110" cy="1558131"/>
                </a:xfrm>
                <a:custGeom>
                  <a:avLst/>
                  <a:gdLst>
                    <a:gd name="T0" fmla="*/ 794 w 794"/>
                    <a:gd name="T1" fmla="*/ 1213 h 1482"/>
                    <a:gd name="T2" fmla="*/ 787 w 794"/>
                    <a:gd name="T3" fmla="*/ 1085 h 1482"/>
                    <a:gd name="T4" fmla="*/ 779 w 794"/>
                    <a:gd name="T5" fmla="*/ 958 h 1482"/>
                    <a:gd name="T6" fmla="*/ 775 w 794"/>
                    <a:gd name="T7" fmla="*/ 835 h 1482"/>
                    <a:gd name="T8" fmla="*/ 782 w 794"/>
                    <a:gd name="T9" fmla="*/ 728 h 1482"/>
                    <a:gd name="T10" fmla="*/ 785 w 794"/>
                    <a:gd name="T11" fmla="*/ 629 h 1482"/>
                    <a:gd name="T12" fmla="*/ 765 w 794"/>
                    <a:gd name="T13" fmla="*/ 532 h 1482"/>
                    <a:gd name="T14" fmla="*/ 702 w 794"/>
                    <a:gd name="T15" fmla="*/ 439 h 1482"/>
                    <a:gd name="T16" fmla="*/ 651 w 794"/>
                    <a:gd name="T17" fmla="*/ 401 h 1482"/>
                    <a:gd name="T18" fmla="*/ 592 w 794"/>
                    <a:gd name="T19" fmla="*/ 381 h 1482"/>
                    <a:gd name="T20" fmla="*/ 541 w 794"/>
                    <a:gd name="T21" fmla="*/ 377 h 1482"/>
                    <a:gd name="T22" fmla="*/ 521 w 794"/>
                    <a:gd name="T23" fmla="*/ 302 h 1482"/>
                    <a:gd name="T24" fmla="*/ 476 w 794"/>
                    <a:gd name="T25" fmla="*/ 251 h 1482"/>
                    <a:gd name="T26" fmla="*/ 421 w 794"/>
                    <a:gd name="T27" fmla="*/ 233 h 1482"/>
                    <a:gd name="T28" fmla="*/ 364 w 794"/>
                    <a:gd name="T29" fmla="*/ 229 h 1482"/>
                    <a:gd name="T30" fmla="*/ 313 w 794"/>
                    <a:gd name="T31" fmla="*/ 226 h 1482"/>
                    <a:gd name="T32" fmla="*/ 261 w 794"/>
                    <a:gd name="T33" fmla="*/ 226 h 1482"/>
                    <a:gd name="T34" fmla="*/ 210 w 794"/>
                    <a:gd name="T35" fmla="*/ 228 h 1482"/>
                    <a:gd name="T36" fmla="*/ 210 w 794"/>
                    <a:gd name="T37" fmla="*/ 194 h 1482"/>
                    <a:gd name="T38" fmla="*/ 246 w 794"/>
                    <a:gd name="T39" fmla="*/ 123 h 1482"/>
                    <a:gd name="T40" fmla="*/ 256 w 794"/>
                    <a:gd name="T41" fmla="*/ 50 h 1482"/>
                    <a:gd name="T42" fmla="*/ 208 w 794"/>
                    <a:gd name="T43" fmla="*/ 5 h 1482"/>
                    <a:gd name="T44" fmla="*/ 140 w 794"/>
                    <a:gd name="T45" fmla="*/ 0 h 1482"/>
                    <a:gd name="T46" fmla="*/ 86 w 794"/>
                    <a:gd name="T47" fmla="*/ 5 h 1482"/>
                    <a:gd name="T48" fmla="*/ 20 w 794"/>
                    <a:gd name="T49" fmla="*/ 35 h 1482"/>
                    <a:gd name="T50" fmla="*/ 0 w 794"/>
                    <a:gd name="T51" fmla="*/ 99 h 1482"/>
                    <a:gd name="T52" fmla="*/ 13 w 794"/>
                    <a:gd name="T53" fmla="*/ 153 h 1482"/>
                    <a:gd name="T54" fmla="*/ 66 w 794"/>
                    <a:gd name="T55" fmla="*/ 214 h 1482"/>
                    <a:gd name="T56" fmla="*/ 25 w 794"/>
                    <a:gd name="T57" fmla="*/ 134 h 1482"/>
                    <a:gd name="T58" fmla="*/ 32 w 794"/>
                    <a:gd name="T59" fmla="*/ 51 h 1482"/>
                    <a:gd name="T60" fmla="*/ 96 w 794"/>
                    <a:gd name="T61" fmla="*/ 28 h 1482"/>
                    <a:gd name="T62" fmla="*/ 146 w 794"/>
                    <a:gd name="T63" fmla="*/ 25 h 1482"/>
                    <a:gd name="T64" fmla="*/ 213 w 794"/>
                    <a:gd name="T65" fmla="*/ 38 h 1482"/>
                    <a:gd name="T66" fmla="*/ 225 w 794"/>
                    <a:gd name="T67" fmla="*/ 93 h 1482"/>
                    <a:gd name="T68" fmla="*/ 196 w 794"/>
                    <a:gd name="T69" fmla="*/ 159 h 1482"/>
                    <a:gd name="T70" fmla="*/ 158 w 794"/>
                    <a:gd name="T71" fmla="*/ 226 h 1482"/>
                    <a:gd name="T72" fmla="*/ 186 w 794"/>
                    <a:gd name="T73" fmla="*/ 241 h 1482"/>
                    <a:gd name="T74" fmla="*/ 245 w 794"/>
                    <a:gd name="T75" fmla="*/ 248 h 1482"/>
                    <a:gd name="T76" fmla="*/ 303 w 794"/>
                    <a:gd name="T77" fmla="*/ 253 h 1482"/>
                    <a:gd name="T78" fmla="*/ 359 w 794"/>
                    <a:gd name="T79" fmla="*/ 256 h 1482"/>
                    <a:gd name="T80" fmla="*/ 431 w 794"/>
                    <a:gd name="T81" fmla="*/ 266 h 1482"/>
                    <a:gd name="T82" fmla="*/ 489 w 794"/>
                    <a:gd name="T83" fmla="*/ 319 h 1482"/>
                    <a:gd name="T84" fmla="*/ 507 w 794"/>
                    <a:gd name="T85" fmla="*/ 377 h 1482"/>
                    <a:gd name="T86" fmla="*/ 534 w 794"/>
                    <a:gd name="T87" fmla="*/ 439 h 1482"/>
                    <a:gd name="T88" fmla="*/ 611 w 794"/>
                    <a:gd name="T89" fmla="*/ 437 h 1482"/>
                    <a:gd name="T90" fmla="*/ 691 w 794"/>
                    <a:gd name="T91" fmla="*/ 492 h 1482"/>
                    <a:gd name="T92" fmla="*/ 727 w 794"/>
                    <a:gd name="T93" fmla="*/ 575 h 1482"/>
                    <a:gd name="T94" fmla="*/ 730 w 794"/>
                    <a:gd name="T95" fmla="*/ 687 h 1482"/>
                    <a:gd name="T96" fmla="*/ 720 w 794"/>
                    <a:gd name="T97" fmla="*/ 778 h 1482"/>
                    <a:gd name="T98" fmla="*/ 719 w 794"/>
                    <a:gd name="T99" fmla="*/ 867 h 1482"/>
                    <a:gd name="T100" fmla="*/ 722 w 794"/>
                    <a:gd name="T101" fmla="*/ 953 h 1482"/>
                    <a:gd name="T102" fmla="*/ 724 w 794"/>
                    <a:gd name="T103" fmla="*/ 1041 h 1482"/>
                    <a:gd name="T104" fmla="*/ 735 w 794"/>
                    <a:gd name="T105" fmla="*/ 1136 h 1482"/>
                    <a:gd name="T106" fmla="*/ 742 w 794"/>
                    <a:gd name="T107" fmla="*/ 1239 h 1482"/>
                    <a:gd name="T108" fmla="*/ 717 w 794"/>
                    <a:gd name="T109" fmla="*/ 1331 h 1482"/>
                    <a:gd name="T110" fmla="*/ 647 w 794"/>
                    <a:gd name="T111" fmla="*/ 1389 h 1482"/>
                    <a:gd name="T112" fmla="*/ 596 w 794"/>
                    <a:gd name="T113" fmla="*/ 1437 h 1482"/>
                    <a:gd name="T114" fmla="*/ 601 w 794"/>
                    <a:gd name="T115" fmla="*/ 1466 h 1482"/>
                    <a:gd name="T116" fmla="*/ 667 w 794"/>
                    <a:gd name="T117" fmla="*/ 1434 h 1482"/>
                    <a:gd name="T118" fmla="*/ 735 w 794"/>
                    <a:gd name="T119" fmla="*/ 1402 h 1482"/>
                    <a:gd name="T120" fmla="*/ 782 w 794"/>
                    <a:gd name="T121" fmla="*/ 1354 h 148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94"/>
                    <a:gd name="T184" fmla="*/ 0 h 1482"/>
                    <a:gd name="T185" fmla="*/ 794 w 794"/>
                    <a:gd name="T186" fmla="*/ 1482 h 148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94" h="1482">
                      <a:moveTo>
                        <a:pt x="789" y="1331"/>
                      </a:moveTo>
                      <a:lnTo>
                        <a:pt x="789" y="1323"/>
                      </a:lnTo>
                      <a:lnTo>
                        <a:pt x="789" y="1316"/>
                      </a:lnTo>
                      <a:lnTo>
                        <a:pt x="790" y="1308"/>
                      </a:lnTo>
                      <a:lnTo>
                        <a:pt x="790" y="1301"/>
                      </a:lnTo>
                      <a:lnTo>
                        <a:pt x="790" y="1294"/>
                      </a:lnTo>
                      <a:lnTo>
                        <a:pt x="792" y="1286"/>
                      </a:lnTo>
                      <a:lnTo>
                        <a:pt x="792" y="1279"/>
                      </a:lnTo>
                      <a:lnTo>
                        <a:pt x="792" y="1273"/>
                      </a:lnTo>
                      <a:lnTo>
                        <a:pt x="792" y="1264"/>
                      </a:lnTo>
                      <a:lnTo>
                        <a:pt x="792" y="1256"/>
                      </a:lnTo>
                      <a:lnTo>
                        <a:pt x="792" y="1249"/>
                      </a:lnTo>
                      <a:lnTo>
                        <a:pt x="792" y="1243"/>
                      </a:lnTo>
                      <a:lnTo>
                        <a:pt x="792" y="1234"/>
                      </a:lnTo>
                      <a:lnTo>
                        <a:pt x="792" y="1228"/>
                      </a:lnTo>
                      <a:lnTo>
                        <a:pt x="792" y="1219"/>
                      </a:lnTo>
                      <a:lnTo>
                        <a:pt x="794" y="1213"/>
                      </a:lnTo>
                      <a:lnTo>
                        <a:pt x="792" y="1204"/>
                      </a:lnTo>
                      <a:lnTo>
                        <a:pt x="792" y="1198"/>
                      </a:lnTo>
                      <a:lnTo>
                        <a:pt x="792" y="1189"/>
                      </a:lnTo>
                      <a:lnTo>
                        <a:pt x="792" y="1183"/>
                      </a:lnTo>
                      <a:lnTo>
                        <a:pt x="792" y="1174"/>
                      </a:lnTo>
                      <a:lnTo>
                        <a:pt x="792" y="1168"/>
                      </a:lnTo>
                      <a:lnTo>
                        <a:pt x="790" y="1159"/>
                      </a:lnTo>
                      <a:lnTo>
                        <a:pt x="790" y="1153"/>
                      </a:lnTo>
                      <a:lnTo>
                        <a:pt x="790" y="1144"/>
                      </a:lnTo>
                      <a:lnTo>
                        <a:pt x="790" y="1138"/>
                      </a:lnTo>
                      <a:lnTo>
                        <a:pt x="789" y="1129"/>
                      </a:lnTo>
                      <a:lnTo>
                        <a:pt x="789" y="1123"/>
                      </a:lnTo>
                      <a:lnTo>
                        <a:pt x="789" y="1115"/>
                      </a:lnTo>
                      <a:lnTo>
                        <a:pt x="789" y="1108"/>
                      </a:lnTo>
                      <a:lnTo>
                        <a:pt x="789" y="1100"/>
                      </a:lnTo>
                      <a:lnTo>
                        <a:pt x="789" y="1093"/>
                      </a:lnTo>
                      <a:lnTo>
                        <a:pt x="787" y="1085"/>
                      </a:lnTo>
                      <a:lnTo>
                        <a:pt x="787" y="1078"/>
                      </a:lnTo>
                      <a:lnTo>
                        <a:pt x="785" y="1070"/>
                      </a:lnTo>
                      <a:lnTo>
                        <a:pt x="785" y="1063"/>
                      </a:lnTo>
                      <a:lnTo>
                        <a:pt x="785" y="1055"/>
                      </a:lnTo>
                      <a:lnTo>
                        <a:pt x="785" y="1048"/>
                      </a:lnTo>
                      <a:lnTo>
                        <a:pt x="784" y="1040"/>
                      </a:lnTo>
                      <a:lnTo>
                        <a:pt x="784" y="1033"/>
                      </a:lnTo>
                      <a:lnTo>
                        <a:pt x="784" y="1025"/>
                      </a:lnTo>
                      <a:lnTo>
                        <a:pt x="782" y="1018"/>
                      </a:lnTo>
                      <a:lnTo>
                        <a:pt x="782" y="1010"/>
                      </a:lnTo>
                      <a:lnTo>
                        <a:pt x="782" y="1003"/>
                      </a:lnTo>
                      <a:lnTo>
                        <a:pt x="780" y="995"/>
                      </a:lnTo>
                      <a:lnTo>
                        <a:pt x="780" y="986"/>
                      </a:lnTo>
                      <a:lnTo>
                        <a:pt x="780" y="980"/>
                      </a:lnTo>
                      <a:lnTo>
                        <a:pt x="780" y="973"/>
                      </a:lnTo>
                      <a:lnTo>
                        <a:pt x="779" y="965"/>
                      </a:lnTo>
                      <a:lnTo>
                        <a:pt x="779" y="958"/>
                      </a:lnTo>
                      <a:lnTo>
                        <a:pt x="779" y="950"/>
                      </a:lnTo>
                      <a:lnTo>
                        <a:pt x="779" y="943"/>
                      </a:lnTo>
                      <a:lnTo>
                        <a:pt x="777" y="935"/>
                      </a:lnTo>
                      <a:lnTo>
                        <a:pt x="777" y="928"/>
                      </a:lnTo>
                      <a:lnTo>
                        <a:pt x="777" y="920"/>
                      </a:lnTo>
                      <a:lnTo>
                        <a:pt x="777" y="913"/>
                      </a:lnTo>
                      <a:lnTo>
                        <a:pt x="775" y="907"/>
                      </a:lnTo>
                      <a:lnTo>
                        <a:pt x="775" y="898"/>
                      </a:lnTo>
                      <a:lnTo>
                        <a:pt x="775" y="892"/>
                      </a:lnTo>
                      <a:lnTo>
                        <a:pt x="775" y="885"/>
                      </a:lnTo>
                      <a:lnTo>
                        <a:pt x="775" y="877"/>
                      </a:lnTo>
                      <a:lnTo>
                        <a:pt x="775" y="870"/>
                      </a:lnTo>
                      <a:lnTo>
                        <a:pt x="775" y="863"/>
                      </a:lnTo>
                      <a:lnTo>
                        <a:pt x="775" y="857"/>
                      </a:lnTo>
                      <a:lnTo>
                        <a:pt x="775" y="848"/>
                      </a:lnTo>
                      <a:lnTo>
                        <a:pt x="775" y="842"/>
                      </a:lnTo>
                      <a:lnTo>
                        <a:pt x="775" y="835"/>
                      </a:lnTo>
                      <a:lnTo>
                        <a:pt x="775" y="828"/>
                      </a:lnTo>
                      <a:lnTo>
                        <a:pt x="775" y="823"/>
                      </a:lnTo>
                      <a:lnTo>
                        <a:pt x="775" y="817"/>
                      </a:lnTo>
                      <a:lnTo>
                        <a:pt x="775" y="810"/>
                      </a:lnTo>
                      <a:lnTo>
                        <a:pt x="777" y="803"/>
                      </a:lnTo>
                      <a:lnTo>
                        <a:pt x="777" y="797"/>
                      </a:lnTo>
                      <a:lnTo>
                        <a:pt x="777" y="792"/>
                      </a:lnTo>
                      <a:lnTo>
                        <a:pt x="777" y="785"/>
                      </a:lnTo>
                      <a:lnTo>
                        <a:pt x="779" y="778"/>
                      </a:lnTo>
                      <a:lnTo>
                        <a:pt x="779" y="772"/>
                      </a:lnTo>
                      <a:lnTo>
                        <a:pt x="779" y="765"/>
                      </a:lnTo>
                      <a:lnTo>
                        <a:pt x="779" y="758"/>
                      </a:lnTo>
                      <a:lnTo>
                        <a:pt x="780" y="753"/>
                      </a:lnTo>
                      <a:lnTo>
                        <a:pt x="780" y="747"/>
                      </a:lnTo>
                      <a:lnTo>
                        <a:pt x="782" y="740"/>
                      </a:lnTo>
                      <a:lnTo>
                        <a:pt x="782" y="733"/>
                      </a:lnTo>
                      <a:lnTo>
                        <a:pt x="782" y="728"/>
                      </a:lnTo>
                      <a:lnTo>
                        <a:pt x="782" y="722"/>
                      </a:lnTo>
                      <a:lnTo>
                        <a:pt x="784" y="717"/>
                      </a:lnTo>
                      <a:lnTo>
                        <a:pt x="784" y="710"/>
                      </a:lnTo>
                      <a:lnTo>
                        <a:pt x="785" y="705"/>
                      </a:lnTo>
                      <a:lnTo>
                        <a:pt x="785" y="699"/>
                      </a:lnTo>
                      <a:lnTo>
                        <a:pt x="785" y="692"/>
                      </a:lnTo>
                      <a:lnTo>
                        <a:pt x="785" y="687"/>
                      </a:lnTo>
                      <a:lnTo>
                        <a:pt x="785" y="680"/>
                      </a:lnTo>
                      <a:lnTo>
                        <a:pt x="785" y="675"/>
                      </a:lnTo>
                      <a:lnTo>
                        <a:pt x="785" y="669"/>
                      </a:lnTo>
                      <a:lnTo>
                        <a:pt x="787" y="664"/>
                      </a:lnTo>
                      <a:lnTo>
                        <a:pt x="787" y="657"/>
                      </a:lnTo>
                      <a:lnTo>
                        <a:pt x="787" y="652"/>
                      </a:lnTo>
                      <a:lnTo>
                        <a:pt x="787" y="645"/>
                      </a:lnTo>
                      <a:lnTo>
                        <a:pt x="787" y="640"/>
                      </a:lnTo>
                      <a:lnTo>
                        <a:pt x="787" y="634"/>
                      </a:lnTo>
                      <a:lnTo>
                        <a:pt x="785" y="629"/>
                      </a:lnTo>
                      <a:lnTo>
                        <a:pt x="785" y="622"/>
                      </a:lnTo>
                      <a:lnTo>
                        <a:pt x="785" y="617"/>
                      </a:lnTo>
                      <a:lnTo>
                        <a:pt x="785" y="610"/>
                      </a:lnTo>
                      <a:lnTo>
                        <a:pt x="785" y="605"/>
                      </a:lnTo>
                      <a:lnTo>
                        <a:pt x="784" y="599"/>
                      </a:lnTo>
                      <a:lnTo>
                        <a:pt x="784" y="594"/>
                      </a:lnTo>
                      <a:lnTo>
                        <a:pt x="782" y="587"/>
                      </a:lnTo>
                      <a:lnTo>
                        <a:pt x="780" y="582"/>
                      </a:lnTo>
                      <a:lnTo>
                        <a:pt x="780" y="577"/>
                      </a:lnTo>
                      <a:lnTo>
                        <a:pt x="779" y="570"/>
                      </a:lnTo>
                      <a:lnTo>
                        <a:pt x="777" y="565"/>
                      </a:lnTo>
                      <a:lnTo>
                        <a:pt x="775" y="560"/>
                      </a:lnTo>
                      <a:lnTo>
                        <a:pt x="774" y="554"/>
                      </a:lnTo>
                      <a:lnTo>
                        <a:pt x="772" y="549"/>
                      </a:lnTo>
                      <a:lnTo>
                        <a:pt x="770" y="544"/>
                      </a:lnTo>
                      <a:lnTo>
                        <a:pt x="769" y="537"/>
                      </a:lnTo>
                      <a:lnTo>
                        <a:pt x="765" y="532"/>
                      </a:lnTo>
                      <a:lnTo>
                        <a:pt x="764" y="525"/>
                      </a:lnTo>
                      <a:lnTo>
                        <a:pt x="762" y="520"/>
                      </a:lnTo>
                      <a:lnTo>
                        <a:pt x="759" y="515"/>
                      </a:lnTo>
                      <a:lnTo>
                        <a:pt x="755" y="510"/>
                      </a:lnTo>
                      <a:lnTo>
                        <a:pt x="752" y="504"/>
                      </a:lnTo>
                      <a:lnTo>
                        <a:pt x="750" y="499"/>
                      </a:lnTo>
                      <a:lnTo>
                        <a:pt x="747" y="492"/>
                      </a:lnTo>
                      <a:lnTo>
                        <a:pt x="744" y="487"/>
                      </a:lnTo>
                      <a:lnTo>
                        <a:pt x="740" y="482"/>
                      </a:lnTo>
                      <a:lnTo>
                        <a:pt x="735" y="477"/>
                      </a:lnTo>
                      <a:lnTo>
                        <a:pt x="732" y="471"/>
                      </a:lnTo>
                      <a:lnTo>
                        <a:pt x="727" y="466"/>
                      </a:lnTo>
                      <a:lnTo>
                        <a:pt x="722" y="461"/>
                      </a:lnTo>
                      <a:lnTo>
                        <a:pt x="717" y="456"/>
                      </a:lnTo>
                      <a:lnTo>
                        <a:pt x="712" y="449"/>
                      </a:lnTo>
                      <a:lnTo>
                        <a:pt x="707" y="444"/>
                      </a:lnTo>
                      <a:lnTo>
                        <a:pt x="702" y="439"/>
                      </a:lnTo>
                      <a:lnTo>
                        <a:pt x="697" y="434"/>
                      </a:lnTo>
                      <a:lnTo>
                        <a:pt x="694" y="431"/>
                      </a:lnTo>
                      <a:lnTo>
                        <a:pt x="692" y="429"/>
                      </a:lnTo>
                      <a:lnTo>
                        <a:pt x="689" y="426"/>
                      </a:lnTo>
                      <a:lnTo>
                        <a:pt x="686" y="424"/>
                      </a:lnTo>
                      <a:lnTo>
                        <a:pt x="682" y="422"/>
                      </a:lnTo>
                      <a:lnTo>
                        <a:pt x="681" y="419"/>
                      </a:lnTo>
                      <a:lnTo>
                        <a:pt x="677" y="417"/>
                      </a:lnTo>
                      <a:lnTo>
                        <a:pt x="674" y="416"/>
                      </a:lnTo>
                      <a:lnTo>
                        <a:pt x="671" y="412"/>
                      </a:lnTo>
                      <a:lnTo>
                        <a:pt x="667" y="411"/>
                      </a:lnTo>
                      <a:lnTo>
                        <a:pt x="666" y="409"/>
                      </a:lnTo>
                      <a:lnTo>
                        <a:pt x="662" y="407"/>
                      </a:lnTo>
                      <a:lnTo>
                        <a:pt x="659" y="404"/>
                      </a:lnTo>
                      <a:lnTo>
                        <a:pt x="656" y="402"/>
                      </a:lnTo>
                      <a:lnTo>
                        <a:pt x="652" y="401"/>
                      </a:lnTo>
                      <a:lnTo>
                        <a:pt x="651" y="401"/>
                      </a:lnTo>
                      <a:lnTo>
                        <a:pt x="646" y="397"/>
                      </a:lnTo>
                      <a:lnTo>
                        <a:pt x="642" y="396"/>
                      </a:lnTo>
                      <a:lnTo>
                        <a:pt x="639" y="394"/>
                      </a:lnTo>
                      <a:lnTo>
                        <a:pt x="636" y="392"/>
                      </a:lnTo>
                      <a:lnTo>
                        <a:pt x="632" y="391"/>
                      </a:lnTo>
                      <a:lnTo>
                        <a:pt x="629" y="391"/>
                      </a:lnTo>
                      <a:lnTo>
                        <a:pt x="626" y="389"/>
                      </a:lnTo>
                      <a:lnTo>
                        <a:pt x="622" y="387"/>
                      </a:lnTo>
                      <a:lnTo>
                        <a:pt x="619" y="387"/>
                      </a:lnTo>
                      <a:lnTo>
                        <a:pt x="616" y="386"/>
                      </a:lnTo>
                      <a:lnTo>
                        <a:pt x="612" y="384"/>
                      </a:lnTo>
                      <a:lnTo>
                        <a:pt x="609" y="384"/>
                      </a:lnTo>
                      <a:lnTo>
                        <a:pt x="606" y="382"/>
                      </a:lnTo>
                      <a:lnTo>
                        <a:pt x="602" y="382"/>
                      </a:lnTo>
                      <a:lnTo>
                        <a:pt x="599" y="382"/>
                      </a:lnTo>
                      <a:lnTo>
                        <a:pt x="596" y="382"/>
                      </a:lnTo>
                      <a:lnTo>
                        <a:pt x="592" y="381"/>
                      </a:lnTo>
                      <a:lnTo>
                        <a:pt x="589" y="381"/>
                      </a:lnTo>
                      <a:lnTo>
                        <a:pt x="586" y="381"/>
                      </a:lnTo>
                      <a:lnTo>
                        <a:pt x="582" y="381"/>
                      </a:lnTo>
                      <a:lnTo>
                        <a:pt x="579" y="381"/>
                      </a:lnTo>
                      <a:lnTo>
                        <a:pt x="576" y="381"/>
                      </a:lnTo>
                      <a:lnTo>
                        <a:pt x="572" y="381"/>
                      </a:lnTo>
                      <a:lnTo>
                        <a:pt x="569" y="381"/>
                      </a:lnTo>
                      <a:lnTo>
                        <a:pt x="566" y="381"/>
                      </a:lnTo>
                      <a:lnTo>
                        <a:pt x="562" y="381"/>
                      </a:lnTo>
                      <a:lnTo>
                        <a:pt x="559" y="382"/>
                      </a:lnTo>
                      <a:lnTo>
                        <a:pt x="556" y="382"/>
                      </a:lnTo>
                      <a:lnTo>
                        <a:pt x="552" y="384"/>
                      </a:lnTo>
                      <a:lnTo>
                        <a:pt x="549" y="384"/>
                      </a:lnTo>
                      <a:lnTo>
                        <a:pt x="546" y="386"/>
                      </a:lnTo>
                      <a:lnTo>
                        <a:pt x="542" y="387"/>
                      </a:lnTo>
                      <a:lnTo>
                        <a:pt x="542" y="382"/>
                      </a:lnTo>
                      <a:lnTo>
                        <a:pt x="541" y="377"/>
                      </a:lnTo>
                      <a:lnTo>
                        <a:pt x="541" y="374"/>
                      </a:lnTo>
                      <a:lnTo>
                        <a:pt x="541" y="369"/>
                      </a:lnTo>
                      <a:lnTo>
                        <a:pt x="539" y="364"/>
                      </a:lnTo>
                      <a:lnTo>
                        <a:pt x="539" y="359"/>
                      </a:lnTo>
                      <a:lnTo>
                        <a:pt x="539" y="354"/>
                      </a:lnTo>
                      <a:lnTo>
                        <a:pt x="537" y="351"/>
                      </a:lnTo>
                      <a:lnTo>
                        <a:pt x="537" y="346"/>
                      </a:lnTo>
                      <a:lnTo>
                        <a:pt x="536" y="341"/>
                      </a:lnTo>
                      <a:lnTo>
                        <a:pt x="534" y="336"/>
                      </a:lnTo>
                      <a:lnTo>
                        <a:pt x="534" y="332"/>
                      </a:lnTo>
                      <a:lnTo>
                        <a:pt x="532" y="327"/>
                      </a:lnTo>
                      <a:lnTo>
                        <a:pt x="531" y="322"/>
                      </a:lnTo>
                      <a:lnTo>
                        <a:pt x="529" y="319"/>
                      </a:lnTo>
                      <a:lnTo>
                        <a:pt x="527" y="316"/>
                      </a:lnTo>
                      <a:lnTo>
                        <a:pt x="526" y="311"/>
                      </a:lnTo>
                      <a:lnTo>
                        <a:pt x="524" y="306"/>
                      </a:lnTo>
                      <a:lnTo>
                        <a:pt x="521" y="302"/>
                      </a:lnTo>
                      <a:lnTo>
                        <a:pt x="519" y="297"/>
                      </a:lnTo>
                      <a:lnTo>
                        <a:pt x="517" y="294"/>
                      </a:lnTo>
                      <a:lnTo>
                        <a:pt x="516" y="291"/>
                      </a:lnTo>
                      <a:lnTo>
                        <a:pt x="512" y="286"/>
                      </a:lnTo>
                      <a:lnTo>
                        <a:pt x="511" y="284"/>
                      </a:lnTo>
                      <a:lnTo>
                        <a:pt x="507" y="279"/>
                      </a:lnTo>
                      <a:lnTo>
                        <a:pt x="506" y="276"/>
                      </a:lnTo>
                      <a:lnTo>
                        <a:pt x="502" y="273"/>
                      </a:lnTo>
                      <a:lnTo>
                        <a:pt x="501" y="269"/>
                      </a:lnTo>
                      <a:lnTo>
                        <a:pt x="497" y="266"/>
                      </a:lnTo>
                      <a:lnTo>
                        <a:pt x="494" y="264"/>
                      </a:lnTo>
                      <a:lnTo>
                        <a:pt x="491" y="261"/>
                      </a:lnTo>
                      <a:lnTo>
                        <a:pt x="488" y="259"/>
                      </a:lnTo>
                      <a:lnTo>
                        <a:pt x="484" y="256"/>
                      </a:lnTo>
                      <a:lnTo>
                        <a:pt x="483" y="254"/>
                      </a:lnTo>
                      <a:lnTo>
                        <a:pt x="479" y="253"/>
                      </a:lnTo>
                      <a:lnTo>
                        <a:pt x="476" y="251"/>
                      </a:lnTo>
                      <a:lnTo>
                        <a:pt x="473" y="249"/>
                      </a:lnTo>
                      <a:lnTo>
                        <a:pt x="469" y="248"/>
                      </a:lnTo>
                      <a:lnTo>
                        <a:pt x="466" y="246"/>
                      </a:lnTo>
                      <a:lnTo>
                        <a:pt x="463" y="244"/>
                      </a:lnTo>
                      <a:lnTo>
                        <a:pt x="461" y="243"/>
                      </a:lnTo>
                      <a:lnTo>
                        <a:pt x="458" y="241"/>
                      </a:lnTo>
                      <a:lnTo>
                        <a:pt x="454" y="241"/>
                      </a:lnTo>
                      <a:lnTo>
                        <a:pt x="451" y="239"/>
                      </a:lnTo>
                      <a:lnTo>
                        <a:pt x="448" y="238"/>
                      </a:lnTo>
                      <a:lnTo>
                        <a:pt x="444" y="238"/>
                      </a:lnTo>
                      <a:lnTo>
                        <a:pt x="441" y="238"/>
                      </a:lnTo>
                      <a:lnTo>
                        <a:pt x="439" y="238"/>
                      </a:lnTo>
                      <a:lnTo>
                        <a:pt x="434" y="236"/>
                      </a:lnTo>
                      <a:lnTo>
                        <a:pt x="431" y="236"/>
                      </a:lnTo>
                      <a:lnTo>
                        <a:pt x="428" y="234"/>
                      </a:lnTo>
                      <a:lnTo>
                        <a:pt x="426" y="234"/>
                      </a:lnTo>
                      <a:lnTo>
                        <a:pt x="421" y="233"/>
                      </a:lnTo>
                      <a:lnTo>
                        <a:pt x="418" y="233"/>
                      </a:lnTo>
                      <a:lnTo>
                        <a:pt x="416" y="233"/>
                      </a:lnTo>
                      <a:lnTo>
                        <a:pt x="413" y="233"/>
                      </a:lnTo>
                      <a:lnTo>
                        <a:pt x="408" y="231"/>
                      </a:lnTo>
                      <a:lnTo>
                        <a:pt x="404" y="231"/>
                      </a:lnTo>
                      <a:lnTo>
                        <a:pt x="401" y="231"/>
                      </a:lnTo>
                      <a:lnTo>
                        <a:pt x="398" y="231"/>
                      </a:lnTo>
                      <a:lnTo>
                        <a:pt x="394" y="231"/>
                      </a:lnTo>
                      <a:lnTo>
                        <a:pt x="391" y="231"/>
                      </a:lnTo>
                      <a:lnTo>
                        <a:pt x="388" y="231"/>
                      </a:lnTo>
                      <a:lnTo>
                        <a:pt x="384" y="231"/>
                      </a:lnTo>
                      <a:lnTo>
                        <a:pt x="381" y="231"/>
                      </a:lnTo>
                      <a:lnTo>
                        <a:pt x="378" y="229"/>
                      </a:lnTo>
                      <a:lnTo>
                        <a:pt x="374" y="229"/>
                      </a:lnTo>
                      <a:lnTo>
                        <a:pt x="371" y="229"/>
                      </a:lnTo>
                      <a:lnTo>
                        <a:pt x="368" y="229"/>
                      </a:lnTo>
                      <a:lnTo>
                        <a:pt x="364" y="229"/>
                      </a:lnTo>
                      <a:lnTo>
                        <a:pt x="361" y="229"/>
                      </a:lnTo>
                      <a:lnTo>
                        <a:pt x="359" y="229"/>
                      </a:lnTo>
                      <a:lnTo>
                        <a:pt x="356" y="228"/>
                      </a:lnTo>
                      <a:lnTo>
                        <a:pt x="353" y="228"/>
                      </a:lnTo>
                      <a:lnTo>
                        <a:pt x="349" y="228"/>
                      </a:lnTo>
                      <a:lnTo>
                        <a:pt x="348" y="228"/>
                      </a:lnTo>
                      <a:lnTo>
                        <a:pt x="344" y="228"/>
                      </a:lnTo>
                      <a:lnTo>
                        <a:pt x="341" y="228"/>
                      </a:lnTo>
                      <a:lnTo>
                        <a:pt x="338" y="228"/>
                      </a:lnTo>
                      <a:lnTo>
                        <a:pt x="334" y="228"/>
                      </a:lnTo>
                      <a:lnTo>
                        <a:pt x="331" y="228"/>
                      </a:lnTo>
                      <a:lnTo>
                        <a:pt x="328" y="228"/>
                      </a:lnTo>
                      <a:lnTo>
                        <a:pt x="326" y="226"/>
                      </a:lnTo>
                      <a:lnTo>
                        <a:pt x="323" y="226"/>
                      </a:lnTo>
                      <a:lnTo>
                        <a:pt x="319" y="226"/>
                      </a:lnTo>
                      <a:lnTo>
                        <a:pt x="316" y="226"/>
                      </a:lnTo>
                      <a:lnTo>
                        <a:pt x="313" y="226"/>
                      </a:lnTo>
                      <a:lnTo>
                        <a:pt x="311" y="226"/>
                      </a:lnTo>
                      <a:lnTo>
                        <a:pt x="308" y="226"/>
                      </a:lnTo>
                      <a:lnTo>
                        <a:pt x="304" y="226"/>
                      </a:lnTo>
                      <a:lnTo>
                        <a:pt x="301" y="226"/>
                      </a:lnTo>
                      <a:lnTo>
                        <a:pt x="298" y="226"/>
                      </a:lnTo>
                      <a:lnTo>
                        <a:pt x="294" y="226"/>
                      </a:lnTo>
                      <a:lnTo>
                        <a:pt x="293" y="226"/>
                      </a:lnTo>
                      <a:lnTo>
                        <a:pt x="289" y="226"/>
                      </a:lnTo>
                      <a:lnTo>
                        <a:pt x="286" y="226"/>
                      </a:lnTo>
                      <a:lnTo>
                        <a:pt x="283" y="226"/>
                      </a:lnTo>
                      <a:lnTo>
                        <a:pt x="279" y="226"/>
                      </a:lnTo>
                      <a:lnTo>
                        <a:pt x="276" y="226"/>
                      </a:lnTo>
                      <a:lnTo>
                        <a:pt x="273" y="226"/>
                      </a:lnTo>
                      <a:lnTo>
                        <a:pt x="270" y="226"/>
                      </a:lnTo>
                      <a:lnTo>
                        <a:pt x="268" y="226"/>
                      </a:lnTo>
                      <a:lnTo>
                        <a:pt x="265" y="226"/>
                      </a:lnTo>
                      <a:lnTo>
                        <a:pt x="261" y="226"/>
                      </a:lnTo>
                      <a:lnTo>
                        <a:pt x="258" y="226"/>
                      </a:lnTo>
                      <a:lnTo>
                        <a:pt x="255" y="226"/>
                      </a:lnTo>
                      <a:lnTo>
                        <a:pt x="251" y="226"/>
                      </a:lnTo>
                      <a:lnTo>
                        <a:pt x="250" y="226"/>
                      </a:lnTo>
                      <a:lnTo>
                        <a:pt x="246" y="226"/>
                      </a:lnTo>
                      <a:lnTo>
                        <a:pt x="243" y="226"/>
                      </a:lnTo>
                      <a:lnTo>
                        <a:pt x="240" y="226"/>
                      </a:lnTo>
                      <a:lnTo>
                        <a:pt x="238" y="226"/>
                      </a:lnTo>
                      <a:lnTo>
                        <a:pt x="235" y="226"/>
                      </a:lnTo>
                      <a:lnTo>
                        <a:pt x="231" y="226"/>
                      </a:lnTo>
                      <a:lnTo>
                        <a:pt x="228" y="226"/>
                      </a:lnTo>
                      <a:lnTo>
                        <a:pt x="225" y="226"/>
                      </a:lnTo>
                      <a:lnTo>
                        <a:pt x="221" y="226"/>
                      </a:lnTo>
                      <a:lnTo>
                        <a:pt x="220" y="226"/>
                      </a:lnTo>
                      <a:lnTo>
                        <a:pt x="216" y="226"/>
                      </a:lnTo>
                      <a:lnTo>
                        <a:pt x="213" y="228"/>
                      </a:lnTo>
                      <a:lnTo>
                        <a:pt x="210" y="228"/>
                      </a:lnTo>
                      <a:lnTo>
                        <a:pt x="206" y="228"/>
                      </a:lnTo>
                      <a:lnTo>
                        <a:pt x="203" y="228"/>
                      </a:lnTo>
                      <a:lnTo>
                        <a:pt x="201" y="228"/>
                      </a:lnTo>
                      <a:lnTo>
                        <a:pt x="198" y="228"/>
                      </a:lnTo>
                      <a:lnTo>
                        <a:pt x="195" y="228"/>
                      </a:lnTo>
                      <a:lnTo>
                        <a:pt x="191" y="228"/>
                      </a:lnTo>
                      <a:lnTo>
                        <a:pt x="190" y="229"/>
                      </a:lnTo>
                      <a:lnTo>
                        <a:pt x="191" y="226"/>
                      </a:lnTo>
                      <a:lnTo>
                        <a:pt x="193" y="223"/>
                      </a:lnTo>
                      <a:lnTo>
                        <a:pt x="195" y="219"/>
                      </a:lnTo>
                      <a:lnTo>
                        <a:pt x="196" y="216"/>
                      </a:lnTo>
                      <a:lnTo>
                        <a:pt x="198" y="213"/>
                      </a:lnTo>
                      <a:lnTo>
                        <a:pt x="201" y="209"/>
                      </a:lnTo>
                      <a:lnTo>
                        <a:pt x="203" y="206"/>
                      </a:lnTo>
                      <a:lnTo>
                        <a:pt x="205" y="203"/>
                      </a:lnTo>
                      <a:lnTo>
                        <a:pt x="206" y="199"/>
                      </a:lnTo>
                      <a:lnTo>
                        <a:pt x="210" y="194"/>
                      </a:lnTo>
                      <a:lnTo>
                        <a:pt x="211" y="191"/>
                      </a:lnTo>
                      <a:lnTo>
                        <a:pt x="215" y="188"/>
                      </a:lnTo>
                      <a:lnTo>
                        <a:pt x="216" y="183"/>
                      </a:lnTo>
                      <a:lnTo>
                        <a:pt x="220" y="179"/>
                      </a:lnTo>
                      <a:lnTo>
                        <a:pt x="221" y="174"/>
                      </a:lnTo>
                      <a:lnTo>
                        <a:pt x="225" y="171"/>
                      </a:lnTo>
                      <a:lnTo>
                        <a:pt x="225" y="166"/>
                      </a:lnTo>
                      <a:lnTo>
                        <a:pt x="228" y="163"/>
                      </a:lnTo>
                      <a:lnTo>
                        <a:pt x="230" y="158"/>
                      </a:lnTo>
                      <a:lnTo>
                        <a:pt x="233" y="153"/>
                      </a:lnTo>
                      <a:lnTo>
                        <a:pt x="235" y="148"/>
                      </a:lnTo>
                      <a:lnTo>
                        <a:pt x="236" y="144"/>
                      </a:lnTo>
                      <a:lnTo>
                        <a:pt x="238" y="139"/>
                      </a:lnTo>
                      <a:lnTo>
                        <a:pt x="241" y="136"/>
                      </a:lnTo>
                      <a:lnTo>
                        <a:pt x="243" y="131"/>
                      </a:lnTo>
                      <a:lnTo>
                        <a:pt x="245" y="126"/>
                      </a:lnTo>
                      <a:lnTo>
                        <a:pt x="246" y="123"/>
                      </a:lnTo>
                      <a:lnTo>
                        <a:pt x="248" y="118"/>
                      </a:lnTo>
                      <a:lnTo>
                        <a:pt x="248" y="113"/>
                      </a:lnTo>
                      <a:lnTo>
                        <a:pt x="250" y="109"/>
                      </a:lnTo>
                      <a:lnTo>
                        <a:pt x="251" y="104"/>
                      </a:lnTo>
                      <a:lnTo>
                        <a:pt x="253" y="99"/>
                      </a:lnTo>
                      <a:lnTo>
                        <a:pt x="255" y="96"/>
                      </a:lnTo>
                      <a:lnTo>
                        <a:pt x="255" y="91"/>
                      </a:lnTo>
                      <a:lnTo>
                        <a:pt x="256" y="86"/>
                      </a:lnTo>
                      <a:lnTo>
                        <a:pt x="256" y="83"/>
                      </a:lnTo>
                      <a:lnTo>
                        <a:pt x="256" y="78"/>
                      </a:lnTo>
                      <a:lnTo>
                        <a:pt x="258" y="75"/>
                      </a:lnTo>
                      <a:lnTo>
                        <a:pt x="258" y="70"/>
                      </a:lnTo>
                      <a:lnTo>
                        <a:pt x="258" y="66"/>
                      </a:lnTo>
                      <a:lnTo>
                        <a:pt x="258" y="61"/>
                      </a:lnTo>
                      <a:lnTo>
                        <a:pt x="258" y="58"/>
                      </a:lnTo>
                      <a:lnTo>
                        <a:pt x="256" y="53"/>
                      </a:lnTo>
                      <a:lnTo>
                        <a:pt x="256" y="50"/>
                      </a:lnTo>
                      <a:lnTo>
                        <a:pt x="255" y="46"/>
                      </a:lnTo>
                      <a:lnTo>
                        <a:pt x="255" y="43"/>
                      </a:lnTo>
                      <a:lnTo>
                        <a:pt x="253" y="40"/>
                      </a:lnTo>
                      <a:lnTo>
                        <a:pt x="251" y="36"/>
                      </a:lnTo>
                      <a:lnTo>
                        <a:pt x="250" y="33"/>
                      </a:lnTo>
                      <a:lnTo>
                        <a:pt x="248" y="30"/>
                      </a:lnTo>
                      <a:lnTo>
                        <a:pt x="245" y="26"/>
                      </a:lnTo>
                      <a:lnTo>
                        <a:pt x="243" y="23"/>
                      </a:lnTo>
                      <a:lnTo>
                        <a:pt x="240" y="20"/>
                      </a:lnTo>
                      <a:lnTo>
                        <a:pt x="236" y="18"/>
                      </a:lnTo>
                      <a:lnTo>
                        <a:pt x="233" y="16"/>
                      </a:lnTo>
                      <a:lnTo>
                        <a:pt x="230" y="15"/>
                      </a:lnTo>
                      <a:lnTo>
                        <a:pt x="226" y="11"/>
                      </a:lnTo>
                      <a:lnTo>
                        <a:pt x="221" y="10"/>
                      </a:lnTo>
                      <a:lnTo>
                        <a:pt x="216" y="8"/>
                      </a:lnTo>
                      <a:lnTo>
                        <a:pt x="213" y="6"/>
                      </a:lnTo>
                      <a:lnTo>
                        <a:pt x="208" y="5"/>
                      </a:lnTo>
                      <a:lnTo>
                        <a:pt x="203" y="5"/>
                      </a:lnTo>
                      <a:lnTo>
                        <a:pt x="196" y="3"/>
                      </a:lnTo>
                      <a:lnTo>
                        <a:pt x="191" y="3"/>
                      </a:lnTo>
                      <a:lnTo>
                        <a:pt x="186" y="1"/>
                      </a:lnTo>
                      <a:lnTo>
                        <a:pt x="180" y="1"/>
                      </a:lnTo>
                      <a:lnTo>
                        <a:pt x="175" y="0"/>
                      </a:lnTo>
                      <a:lnTo>
                        <a:pt x="170" y="0"/>
                      </a:lnTo>
                      <a:lnTo>
                        <a:pt x="166" y="0"/>
                      </a:lnTo>
                      <a:lnTo>
                        <a:pt x="165" y="0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5" y="0"/>
                      </a:lnTo>
                      <a:lnTo>
                        <a:pt x="153" y="0"/>
                      </a:lnTo>
                      <a:lnTo>
                        <a:pt x="150" y="0"/>
                      </a:lnTo>
                      <a:lnTo>
                        <a:pt x="146" y="0"/>
                      </a:lnTo>
                      <a:lnTo>
                        <a:pt x="143" y="0"/>
                      </a:lnTo>
                      <a:lnTo>
                        <a:pt x="140" y="0"/>
                      </a:lnTo>
                      <a:lnTo>
                        <a:pt x="136" y="0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1" y="1"/>
                      </a:lnTo>
                      <a:lnTo>
                        <a:pt x="100" y="1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90" y="3"/>
                      </a:lnTo>
                      <a:lnTo>
                        <a:pt x="86" y="5"/>
                      </a:lnTo>
                      <a:lnTo>
                        <a:pt x="83" y="5"/>
                      </a:lnTo>
                      <a:lnTo>
                        <a:pt x="80" y="5"/>
                      </a:lnTo>
                      <a:lnTo>
                        <a:pt x="76" y="6"/>
                      </a:lnTo>
                      <a:lnTo>
                        <a:pt x="73" y="6"/>
                      </a:lnTo>
                      <a:lnTo>
                        <a:pt x="71" y="8"/>
                      </a:lnTo>
                      <a:lnTo>
                        <a:pt x="68" y="8"/>
                      </a:lnTo>
                      <a:lnTo>
                        <a:pt x="65" y="10"/>
                      </a:lnTo>
                      <a:lnTo>
                        <a:pt x="61" y="10"/>
                      </a:lnTo>
                      <a:lnTo>
                        <a:pt x="58" y="11"/>
                      </a:lnTo>
                      <a:lnTo>
                        <a:pt x="53" y="13"/>
                      </a:lnTo>
                      <a:lnTo>
                        <a:pt x="48" y="16"/>
                      </a:lnTo>
                      <a:lnTo>
                        <a:pt x="43" y="18"/>
                      </a:lnTo>
                      <a:lnTo>
                        <a:pt x="38" y="21"/>
                      </a:lnTo>
                      <a:lnTo>
                        <a:pt x="33" y="25"/>
                      </a:lnTo>
                      <a:lnTo>
                        <a:pt x="28" y="28"/>
                      </a:lnTo>
                      <a:lnTo>
                        <a:pt x="23" y="31"/>
                      </a:lnTo>
                      <a:lnTo>
                        <a:pt x="20" y="35"/>
                      </a:lnTo>
                      <a:lnTo>
                        <a:pt x="17" y="40"/>
                      </a:lnTo>
                      <a:lnTo>
                        <a:pt x="13" y="43"/>
                      </a:lnTo>
                      <a:lnTo>
                        <a:pt x="12" y="48"/>
                      </a:lnTo>
                      <a:lnTo>
                        <a:pt x="8" y="53"/>
                      </a:lnTo>
                      <a:lnTo>
                        <a:pt x="7" y="58"/>
                      </a:lnTo>
                      <a:lnTo>
                        <a:pt x="5" y="63"/>
                      </a:lnTo>
                      <a:lnTo>
                        <a:pt x="3" y="68"/>
                      </a:lnTo>
                      <a:lnTo>
                        <a:pt x="2" y="75"/>
                      </a:lnTo>
                      <a:lnTo>
                        <a:pt x="2" y="76"/>
                      </a:lnTo>
                      <a:lnTo>
                        <a:pt x="0" y="80"/>
                      </a:lnTo>
                      <a:lnTo>
                        <a:pt x="0" y="83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0" y="91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2" y="106"/>
                      </a:lnTo>
                      <a:lnTo>
                        <a:pt x="2" y="109"/>
                      </a:lnTo>
                      <a:lnTo>
                        <a:pt x="2" y="113"/>
                      </a:lnTo>
                      <a:lnTo>
                        <a:pt x="3" y="116"/>
                      </a:lnTo>
                      <a:lnTo>
                        <a:pt x="3" y="119"/>
                      </a:lnTo>
                      <a:lnTo>
                        <a:pt x="5" y="123"/>
                      </a:lnTo>
                      <a:lnTo>
                        <a:pt x="5" y="124"/>
                      </a:lnTo>
                      <a:lnTo>
                        <a:pt x="7" y="128"/>
                      </a:lnTo>
                      <a:lnTo>
                        <a:pt x="7" y="131"/>
                      </a:lnTo>
                      <a:lnTo>
                        <a:pt x="8" y="134"/>
                      </a:lnTo>
                      <a:lnTo>
                        <a:pt x="8" y="138"/>
                      </a:lnTo>
                      <a:lnTo>
                        <a:pt x="10" y="141"/>
                      </a:lnTo>
                      <a:lnTo>
                        <a:pt x="10" y="143"/>
                      </a:lnTo>
                      <a:lnTo>
                        <a:pt x="12" y="146"/>
                      </a:lnTo>
                      <a:lnTo>
                        <a:pt x="13" y="149"/>
                      </a:lnTo>
                      <a:lnTo>
                        <a:pt x="13" y="153"/>
                      </a:lnTo>
                      <a:lnTo>
                        <a:pt x="15" y="154"/>
                      </a:lnTo>
                      <a:lnTo>
                        <a:pt x="17" y="158"/>
                      </a:lnTo>
                      <a:lnTo>
                        <a:pt x="20" y="163"/>
                      </a:lnTo>
                      <a:lnTo>
                        <a:pt x="22" y="169"/>
                      </a:lnTo>
                      <a:lnTo>
                        <a:pt x="25" y="174"/>
                      </a:lnTo>
                      <a:lnTo>
                        <a:pt x="28" y="179"/>
                      </a:lnTo>
                      <a:lnTo>
                        <a:pt x="32" y="184"/>
                      </a:lnTo>
                      <a:lnTo>
                        <a:pt x="35" y="191"/>
                      </a:lnTo>
                      <a:lnTo>
                        <a:pt x="38" y="194"/>
                      </a:lnTo>
                      <a:lnTo>
                        <a:pt x="42" y="199"/>
                      </a:lnTo>
                      <a:lnTo>
                        <a:pt x="45" y="203"/>
                      </a:lnTo>
                      <a:lnTo>
                        <a:pt x="50" y="208"/>
                      </a:lnTo>
                      <a:lnTo>
                        <a:pt x="53" y="211"/>
                      </a:lnTo>
                      <a:lnTo>
                        <a:pt x="56" y="216"/>
                      </a:lnTo>
                      <a:lnTo>
                        <a:pt x="60" y="218"/>
                      </a:lnTo>
                      <a:lnTo>
                        <a:pt x="65" y="216"/>
                      </a:lnTo>
                      <a:lnTo>
                        <a:pt x="66" y="214"/>
                      </a:lnTo>
                      <a:lnTo>
                        <a:pt x="66" y="209"/>
                      </a:lnTo>
                      <a:lnTo>
                        <a:pt x="65" y="204"/>
                      </a:lnTo>
                      <a:lnTo>
                        <a:pt x="61" y="201"/>
                      </a:lnTo>
                      <a:lnTo>
                        <a:pt x="60" y="196"/>
                      </a:lnTo>
                      <a:lnTo>
                        <a:pt x="58" y="193"/>
                      </a:lnTo>
                      <a:lnTo>
                        <a:pt x="55" y="188"/>
                      </a:lnTo>
                      <a:lnTo>
                        <a:pt x="53" y="183"/>
                      </a:lnTo>
                      <a:lnTo>
                        <a:pt x="50" y="178"/>
                      </a:lnTo>
                      <a:lnTo>
                        <a:pt x="47" y="173"/>
                      </a:lnTo>
                      <a:lnTo>
                        <a:pt x="45" y="168"/>
                      </a:lnTo>
                      <a:lnTo>
                        <a:pt x="42" y="163"/>
                      </a:lnTo>
                      <a:lnTo>
                        <a:pt x="38" y="158"/>
                      </a:lnTo>
                      <a:lnTo>
                        <a:pt x="35" y="154"/>
                      </a:lnTo>
                      <a:lnTo>
                        <a:pt x="33" y="148"/>
                      </a:lnTo>
                      <a:lnTo>
                        <a:pt x="30" y="144"/>
                      </a:lnTo>
                      <a:lnTo>
                        <a:pt x="27" y="139"/>
                      </a:lnTo>
                      <a:lnTo>
                        <a:pt x="25" y="134"/>
                      </a:lnTo>
                      <a:lnTo>
                        <a:pt x="23" y="129"/>
                      </a:lnTo>
                      <a:lnTo>
                        <a:pt x="22" y="123"/>
                      </a:lnTo>
                      <a:lnTo>
                        <a:pt x="18" y="118"/>
                      </a:lnTo>
                      <a:lnTo>
                        <a:pt x="18" y="113"/>
                      </a:lnTo>
                      <a:lnTo>
                        <a:pt x="17" y="108"/>
                      </a:lnTo>
                      <a:lnTo>
                        <a:pt x="15" y="103"/>
                      </a:lnTo>
                      <a:lnTo>
                        <a:pt x="15" y="99"/>
                      </a:lnTo>
                      <a:lnTo>
                        <a:pt x="15" y="94"/>
                      </a:lnTo>
                      <a:lnTo>
                        <a:pt x="15" y="88"/>
                      </a:lnTo>
                      <a:lnTo>
                        <a:pt x="15" y="85"/>
                      </a:lnTo>
                      <a:lnTo>
                        <a:pt x="15" y="78"/>
                      </a:lnTo>
                      <a:lnTo>
                        <a:pt x="18" y="75"/>
                      </a:lnTo>
                      <a:lnTo>
                        <a:pt x="20" y="70"/>
                      </a:lnTo>
                      <a:lnTo>
                        <a:pt x="22" y="65"/>
                      </a:lnTo>
                      <a:lnTo>
                        <a:pt x="25" y="60"/>
                      </a:lnTo>
                      <a:lnTo>
                        <a:pt x="28" y="55"/>
                      </a:lnTo>
                      <a:lnTo>
                        <a:pt x="32" y="51"/>
                      </a:lnTo>
                      <a:lnTo>
                        <a:pt x="35" y="48"/>
                      </a:lnTo>
                      <a:lnTo>
                        <a:pt x="38" y="46"/>
                      </a:lnTo>
                      <a:lnTo>
                        <a:pt x="43" y="43"/>
                      </a:lnTo>
                      <a:lnTo>
                        <a:pt x="47" y="41"/>
                      </a:lnTo>
                      <a:lnTo>
                        <a:pt x="51" y="38"/>
                      </a:lnTo>
                      <a:lnTo>
                        <a:pt x="56" y="36"/>
                      </a:lnTo>
                      <a:lnTo>
                        <a:pt x="61" y="35"/>
                      </a:lnTo>
                      <a:lnTo>
                        <a:pt x="66" y="33"/>
                      </a:lnTo>
                      <a:lnTo>
                        <a:pt x="73" y="31"/>
                      </a:lnTo>
                      <a:lnTo>
                        <a:pt x="75" y="31"/>
                      </a:lnTo>
                      <a:lnTo>
                        <a:pt x="78" y="31"/>
                      </a:lnTo>
                      <a:lnTo>
                        <a:pt x="81" y="30"/>
                      </a:lnTo>
                      <a:lnTo>
                        <a:pt x="85" y="30"/>
                      </a:lnTo>
                      <a:lnTo>
                        <a:pt x="86" y="28"/>
                      </a:lnTo>
                      <a:lnTo>
                        <a:pt x="90" y="28"/>
                      </a:lnTo>
                      <a:lnTo>
                        <a:pt x="93" y="28"/>
                      </a:lnTo>
                      <a:lnTo>
                        <a:pt x="96" y="28"/>
                      </a:lnTo>
                      <a:lnTo>
                        <a:pt x="100" y="26"/>
                      </a:lnTo>
                      <a:lnTo>
                        <a:pt x="101" y="26"/>
                      </a:lnTo>
                      <a:lnTo>
                        <a:pt x="105" y="26"/>
                      </a:lnTo>
                      <a:lnTo>
                        <a:pt x="108" y="26"/>
                      </a:lnTo>
                      <a:lnTo>
                        <a:pt x="111" y="26"/>
                      </a:lnTo>
                      <a:lnTo>
                        <a:pt x="115" y="25"/>
                      </a:lnTo>
                      <a:lnTo>
                        <a:pt x="118" y="25"/>
                      </a:lnTo>
                      <a:lnTo>
                        <a:pt x="121" y="25"/>
                      </a:lnTo>
                      <a:lnTo>
                        <a:pt x="123" y="25"/>
                      </a:lnTo>
                      <a:lnTo>
                        <a:pt x="126" y="25"/>
                      </a:lnTo>
                      <a:lnTo>
                        <a:pt x="130" y="25"/>
                      </a:lnTo>
                      <a:lnTo>
                        <a:pt x="133" y="25"/>
                      </a:lnTo>
                      <a:lnTo>
                        <a:pt x="135" y="25"/>
                      </a:lnTo>
                      <a:lnTo>
                        <a:pt x="138" y="25"/>
                      </a:lnTo>
                      <a:lnTo>
                        <a:pt x="141" y="25"/>
                      </a:lnTo>
                      <a:lnTo>
                        <a:pt x="145" y="25"/>
                      </a:lnTo>
                      <a:lnTo>
                        <a:pt x="146" y="25"/>
                      </a:lnTo>
                      <a:lnTo>
                        <a:pt x="150" y="25"/>
                      </a:lnTo>
                      <a:lnTo>
                        <a:pt x="153" y="25"/>
                      </a:lnTo>
                      <a:lnTo>
                        <a:pt x="156" y="25"/>
                      </a:lnTo>
                      <a:lnTo>
                        <a:pt x="161" y="25"/>
                      </a:lnTo>
                      <a:lnTo>
                        <a:pt x="168" y="26"/>
                      </a:lnTo>
                      <a:lnTo>
                        <a:pt x="173" y="26"/>
                      </a:lnTo>
                      <a:lnTo>
                        <a:pt x="178" y="26"/>
                      </a:lnTo>
                      <a:lnTo>
                        <a:pt x="181" y="28"/>
                      </a:lnTo>
                      <a:lnTo>
                        <a:pt x="186" y="28"/>
                      </a:lnTo>
                      <a:lnTo>
                        <a:pt x="191" y="30"/>
                      </a:lnTo>
                      <a:lnTo>
                        <a:pt x="196" y="31"/>
                      </a:lnTo>
                      <a:lnTo>
                        <a:pt x="200" y="31"/>
                      </a:lnTo>
                      <a:lnTo>
                        <a:pt x="203" y="31"/>
                      </a:lnTo>
                      <a:lnTo>
                        <a:pt x="205" y="33"/>
                      </a:lnTo>
                      <a:lnTo>
                        <a:pt x="208" y="35"/>
                      </a:lnTo>
                      <a:lnTo>
                        <a:pt x="211" y="36"/>
                      </a:lnTo>
                      <a:lnTo>
                        <a:pt x="213" y="38"/>
                      </a:lnTo>
                      <a:lnTo>
                        <a:pt x="216" y="40"/>
                      </a:lnTo>
                      <a:lnTo>
                        <a:pt x="218" y="41"/>
                      </a:lnTo>
                      <a:lnTo>
                        <a:pt x="221" y="46"/>
                      </a:lnTo>
                      <a:lnTo>
                        <a:pt x="225" y="51"/>
                      </a:lnTo>
                      <a:lnTo>
                        <a:pt x="225" y="55"/>
                      </a:lnTo>
                      <a:lnTo>
                        <a:pt x="226" y="56"/>
                      </a:lnTo>
                      <a:lnTo>
                        <a:pt x="226" y="60"/>
                      </a:lnTo>
                      <a:lnTo>
                        <a:pt x="228" y="63"/>
                      </a:lnTo>
                      <a:lnTo>
                        <a:pt x="228" y="65"/>
                      </a:lnTo>
                      <a:lnTo>
                        <a:pt x="228" y="68"/>
                      </a:lnTo>
                      <a:lnTo>
                        <a:pt x="228" y="71"/>
                      </a:lnTo>
                      <a:lnTo>
                        <a:pt x="228" y="76"/>
                      </a:lnTo>
                      <a:lnTo>
                        <a:pt x="226" y="78"/>
                      </a:lnTo>
                      <a:lnTo>
                        <a:pt x="226" y="83"/>
                      </a:lnTo>
                      <a:lnTo>
                        <a:pt x="226" y="86"/>
                      </a:lnTo>
                      <a:lnTo>
                        <a:pt x="225" y="89"/>
                      </a:lnTo>
                      <a:lnTo>
                        <a:pt x="225" y="93"/>
                      </a:lnTo>
                      <a:lnTo>
                        <a:pt x="223" y="98"/>
                      </a:lnTo>
                      <a:lnTo>
                        <a:pt x="223" y="101"/>
                      </a:lnTo>
                      <a:lnTo>
                        <a:pt x="221" y="104"/>
                      </a:lnTo>
                      <a:lnTo>
                        <a:pt x="220" y="109"/>
                      </a:lnTo>
                      <a:lnTo>
                        <a:pt x="218" y="113"/>
                      </a:lnTo>
                      <a:lnTo>
                        <a:pt x="216" y="116"/>
                      </a:lnTo>
                      <a:lnTo>
                        <a:pt x="216" y="121"/>
                      </a:lnTo>
                      <a:lnTo>
                        <a:pt x="213" y="124"/>
                      </a:lnTo>
                      <a:lnTo>
                        <a:pt x="211" y="129"/>
                      </a:lnTo>
                      <a:lnTo>
                        <a:pt x="210" y="133"/>
                      </a:lnTo>
                      <a:lnTo>
                        <a:pt x="208" y="136"/>
                      </a:lnTo>
                      <a:lnTo>
                        <a:pt x="206" y="141"/>
                      </a:lnTo>
                      <a:lnTo>
                        <a:pt x="205" y="144"/>
                      </a:lnTo>
                      <a:lnTo>
                        <a:pt x="203" y="148"/>
                      </a:lnTo>
                      <a:lnTo>
                        <a:pt x="201" y="153"/>
                      </a:lnTo>
                      <a:lnTo>
                        <a:pt x="198" y="156"/>
                      </a:lnTo>
                      <a:lnTo>
                        <a:pt x="196" y="159"/>
                      </a:lnTo>
                      <a:lnTo>
                        <a:pt x="193" y="164"/>
                      </a:lnTo>
                      <a:lnTo>
                        <a:pt x="191" y="168"/>
                      </a:lnTo>
                      <a:lnTo>
                        <a:pt x="190" y="171"/>
                      </a:lnTo>
                      <a:lnTo>
                        <a:pt x="188" y="176"/>
                      </a:lnTo>
                      <a:lnTo>
                        <a:pt x="185" y="179"/>
                      </a:lnTo>
                      <a:lnTo>
                        <a:pt x="183" y="184"/>
                      </a:lnTo>
                      <a:lnTo>
                        <a:pt x="181" y="188"/>
                      </a:lnTo>
                      <a:lnTo>
                        <a:pt x="180" y="191"/>
                      </a:lnTo>
                      <a:lnTo>
                        <a:pt x="176" y="194"/>
                      </a:lnTo>
                      <a:lnTo>
                        <a:pt x="175" y="198"/>
                      </a:lnTo>
                      <a:lnTo>
                        <a:pt x="173" y="201"/>
                      </a:lnTo>
                      <a:lnTo>
                        <a:pt x="171" y="204"/>
                      </a:lnTo>
                      <a:lnTo>
                        <a:pt x="170" y="208"/>
                      </a:lnTo>
                      <a:lnTo>
                        <a:pt x="168" y="211"/>
                      </a:lnTo>
                      <a:lnTo>
                        <a:pt x="165" y="216"/>
                      </a:lnTo>
                      <a:lnTo>
                        <a:pt x="161" y="221"/>
                      </a:lnTo>
                      <a:lnTo>
                        <a:pt x="158" y="226"/>
                      </a:lnTo>
                      <a:lnTo>
                        <a:pt x="156" y="231"/>
                      </a:lnTo>
                      <a:lnTo>
                        <a:pt x="151" y="231"/>
                      </a:lnTo>
                      <a:lnTo>
                        <a:pt x="148" y="231"/>
                      </a:lnTo>
                      <a:lnTo>
                        <a:pt x="146" y="233"/>
                      </a:lnTo>
                      <a:lnTo>
                        <a:pt x="146" y="234"/>
                      </a:lnTo>
                      <a:lnTo>
                        <a:pt x="148" y="236"/>
                      </a:lnTo>
                      <a:lnTo>
                        <a:pt x="153" y="238"/>
                      </a:lnTo>
                      <a:lnTo>
                        <a:pt x="155" y="238"/>
                      </a:lnTo>
                      <a:lnTo>
                        <a:pt x="158" y="238"/>
                      </a:lnTo>
                      <a:lnTo>
                        <a:pt x="161" y="239"/>
                      </a:lnTo>
                      <a:lnTo>
                        <a:pt x="166" y="241"/>
                      </a:lnTo>
                      <a:lnTo>
                        <a:pt x="170" y="241"/>
                      </a:lnTo>
                      <a:lnTo>
                        <a:pt x="173" y="241"/>
                      </a:lnTo>
                      <a:lnTo>
                        <a:pt x="176" y="241"/>
                      </a:lnTo>
                      <a:lnTo>
                        <a:pt x="180" y="241"/>
                      </a:lnTo>
                      <a:lnTo>
                        <a:pt x="183" y="241"/>
                      </a:lnTo>
                      <a:lnTo>
                        <a:pt x="186" y="241"/>
                      </a:lnTo>
                      <a:lnTo>
                        <a:pt x="190" y="243"/>
                      </a:lnTo>
                      <a:lnTo>
                        <a:pt x="193" y="243"/>
                      </a:lnTo>
                      <a:lnTo>
                        <a:pt x="196" y="243"/>
                      </a:lnTo>
                      <a:lnTo>
                        <a:pt x="200" y="243"/>
                      </a:lnTo>
                      <a:lnTo>
                        <a:pt x="203" y="243"/>
                      </a:lnTo>
                      <a:lnTo>
                        <a:pt x="206" y="244"/>
                      </a:lnTo>
                      <a:lnTo>
                        <a:pt x="210" y="244"/>
                      </a:lnTo>
                      <a:lnTo>
                        <a:pt x="213" y="244"/>
                      </a:lnTo>
                      <a:lnTo>
                        <a:pt x="216" y="244"/>
                      </a:lnTo>
                      <a:lnTo>
                        <a:pt x="221" y="246"/>
                      </a:lnTo>
                      <a:lnTo>
                        <a:pt x="225" y="246"/>
                      </a:lnTo>
                      <a:lnTo>
                        <a:pt x="226" y="246"/>
                      </a:lnTo>
                      <a:lnTo>
                        <a:pt x="230" y="246"/>
                      </a:lnTo>
                      <a:lnTo>
                        <a:pt x="235" y="246"/>
                      </a:lnTo>
                      <a:lnTo>
                        <a:pt x="236" y="246"/>
                      </a:lnTo>
                      <a:lnTo>
                        <a:pt x="241" y="246"/>
                      </a:lnTo>
                      <a:lnTo>
                        <a:pt x="245" y="248"/>
                      </a:lnTo>
                      <a:lnTo>
                        <a:pt x="248" y="248"/>
                      </a:lnTo>
                      <a:lnTo>
                        <a:pt x="251" y="248"/>
                      </a:lnTo>
                      <a:lnTo>
                        <a:pt x="255" y="248"/>
                      </a:lnTo>
                      <a:lnTo>
                        <a:pt x="258" y="248"/>
                      </a:lnTo>
                      <a:lnTo>
                        <a:pt x="261" y="249"/>
                      </a:lnTo>
                      <a:lnTo>
                        <a:pt x="265" y="249"/>
                      </a:lnTo>
                      <a:lnTo>
                        <a:pt x="268" y="249"/>
                      </a:lnTo>
                      <a:lnTo>
                        <a:pt x="271" y="249"/>
                      </a:lnTo>
                      <a:lnTo>
                        <a:pt x="276" y="249"/>
                      </a:lnTo>
                      <a:lnTo>
                        <a:pt x="279" y="249"/>
                      </a:lnTo>
                      <a:lnTo>
                        <a:pt x="281" y="249"/>
                      </a:lnTo>
                      <a:lnTo>
                        <a:pt x="284" y="251"/>
                      </a:lnTo>
                      <a:lnTo>
                        <a:pt x="289" y="251"/>
                      </a:lnTo>
                      <a:lnTo>
                        <a:pt x="293" y="251"/>
                      </a:lnTo>
                      <a:lnTo>
                        <a:pt x="296" y="251"/>
                      </a:lnTo>
                      <a:lnTo>
                        <a:pt x="299" y="251"/>
                      </a:lnTo>
                      <a:lnTo>
                        <a:pt x="303" y="253"/>
                      </a:lnTo>
                      <a:lnTo>
                        <a:pt x="306" y="253"/>
                      </a:lnTo>
                      <a:lnTo>
                        <a:pt x="309" y="253"/>
                      </a:lnTo>
                      <a:lnTo>
                        <a:pt x="313" y="253"/>
                      </a:lnTo>
                      <a:lnTo>
                        <a:pt x="316" y="253"/>
                      </a:lnTo>
                      <a:lnTo>
                        <a:pt x="319" y="253"/>
                      </a:lnTo>
                      <a:lnTo>
                        <a:pt x="323" y="253"/>
                      </a:lnTo>
                      <a:lnTo>
                        <a:pt x="326" y="254"/>
                      </a:lnTo>
                      <a:lnTo>
                        <a:pt x="329" y="254"/>
                      </a:lnTo>
                      <a:lnTo>
                        <a:pt x="333" y="254"/>
                      </a:lnTo>
                      <a:lnTo>
                        <a:pt x="336" y="254"/>
                      </a:lnTo>
                      <a:lnTo>
                        <a:pt x="339" y="254"/>
                      </a:lnTo>
                      <a:lnTo>
                        <a:pt x="343" y="256"/>
                      </a:lnTo>
                      <a:lnTo>
                        <a:pt x="346" y="256"/>
                      </a:lnTo>
                      <a:lnTo>
                        <a:pt x="349" y="256"/>
                      </a:lnTo>
                      <a:lnTo>
                        <a:pt x="353" y="256"/>
                      </a:lnTo>
                      <a:lnTo>
                        <a:pt x="358" y="256"/>
                      </a:lnTo>
                      <a:lnTo>
                        <a:pt x="359" y="256"/>
                      </a:lnTo>
                      <a:lnTo>
                        <a:pt x="363" y="258"/>
                      </a:lnTo>
                      <a:lnTo>
                        <a:pt x="366" y="258"/>
                      </a:lnTo>
                      <a:lnTo>
                        <a:pt x="371" y="258"/>
                      </a:lnTo>
                      <a:lnTo>
                        <a:pt x="373" y="258"/>
                      </a:lnTo>
                      <a:lnTo>
                        <a:pt x="378" y="258"/>
                      </a:lnTo>
                      <a:lnTo>
                        <a:pt x="381" y="259"/>
                      </a:lnTo>
                      <a:lnTo>
                        <a:pt x="384" y="259"/>
                      </a:lnTo>
                      <a:lnTo>
                        <a:pt x="389" y="259"/>
                      </a:lnTo>
                      <a:lnTo>
                        <a:pt x="394" y="259"/>
                      </a:lnTo>
                      <a:lnTo>
                        <a:pt x="399" y="259"/>
                      </a:lnTo>
                      <a:lnTo>
                        <a:pt x="406" y="261"/>
                      </a:lnTo>
                      <a:lnTo>
                        <a:pt x="409" y="261"/>
                      </a:lnTo>
                      <a:lnTo>
                        <a:pt x="414" y="263"/>
                      </a:lnTo>
                      <a:lnTo>
                        <a:pt x="419" y="263"/>
                      </a:lnTo>
                      <a:lnTo>
                        <a:pt x="424" y="264"/>
                      </a:lnTo>
                      <a:lnTo>
                        <a:pt x="428" y="266"/>
                      </a:lnTo>
                      <a:lnTo>
                        <a:pt x="431" y="266"/>
                      </a:lnTo>
                      <a:lnTo>
                        <a:pt x="436" y="268"/>
                      </a:lnTo>
                      <a:lnTo>
                        <a:pt x="439" y="269"/>
                      </a:lnTo>
                      <a:lnTo>
                        <a:pt x="443" y="271"/>
                      </a:lnTo>
                      <a:lnTo>
                        <a:pt x="446" y="273"/>
                      </a:lnTo>
                      <a:lnTo>
                        <a:pt x="449" y="274"/>
                      </a:lnTo>
                      <a:lnTo>
                        <a:pt x="453" y="278"/>
                      </a:lnTo>
                      <a:lnTo>
                        <a:pt x="459" y="281"/>
                      </a:lnTo>
                      <a:lnTo>
                        <a:pt x="464" y="284"/>
                      </a:lnTo>
                      <a:lnTo>
                        <a:pt x="469" y="289"/>
                      </a:lnTo>
                      <a:lnTo>
                        <a:pt x="474" y="294"/>
                      </a:lnTo>
                      <a:lnTo>
                        <a:pt x="478" y="299"/>
                      </a:lnTo>
                      <a:lnTo>
                        <a:pt x="481" y="304"/>
                      </a:lnTo>
                      <a:lnTo>
                        <a:pt x="483" y="307"/>
                      </a:lnTo>
                      <a:lnTo>
                        <a:pt x="484" y="309"/>
                      </a:lnTo>
                      <a:lnTo>
                        <a:pt x="486" y="312"/>
                      </a:lnTo>
                      <a:lnTo>
                        <a:pt x="488" y="316"/>
                      </a:lnTo>
                      <a:lnTo>
                        <a:pt x="489" y="319"/>
                      </a:lnTo>
                      <a:lnTo>
                        <a:pt x="491" y="322"/>
                      </a:lnTo>
                      <a:lnTo>
                        <a:pt x="491" y="326"/>
                      </a:lnTo>
                      <a:lnTo>
                        <a:pt x="493" y="329"/>
                      </a:lnTo>
                      <a:lnTo>
                        <a:pt x="494" y="331"/>
                      </a:lnTo>
                      <a:lnTo>
                        <a:pt x="496" y="334"/>
                      </a:lnTo>
                      <a:lnTo>
                        <a:pt x="496" y="337"/>
                      </a:lnTo>
                      <a:lnTo>
                        <a:pt x="497" y="341"/>
                      </a:lnTo>
                      <a:lnTo>
                        <a:pt x="497" y="344"/>
                      </a:lnTo>
                      <a:lnTo>
                        <a:pt x="499" y="347"/>
                      </a:lnTo>
                      <a:lnTo>
                        <a:pt x="501" y="352"/>
                      </a:lnTo>
                      <a:lnTo>
                        <a:pt x="502" y="356"/>
                      </a:lnTo>
                      <a:lnTo>
                        <a:pt x="502" y="359"/>
                      </a:lnTo>
                      <a:lnTo>
                        <a:pt x="504" y="362"/>
                      </a:lnTo>
                      <a:lnTo>
                        <a:pt x="504" y="366"/>
                      </a:lnTo>
                      <a:lnTo>
                        <a:pt x="506" y="371"/>
                      </a:lnTo>
                      <a:lnTo>
                        <a:pt x="506" y="374"/>
                      </a:lnTo>
                      <a:lnTo>
                        <a:pt x="507" y="377"/>
                      </a:lnTo>
                      <a:lnTo>
                        <a:pt x="509" y="381"/>
                      </a:lnTo>
                      <a:lnTo>
                        <a:pt x="509" y="386"/>
                      </a:lnTo>
                      <a:lnTo>
                        <a:pt x="511" y="389"/>
                      </a:lnTo>
                      <a:lnTo>
                        <a:pt x="512" y="394"/>
                      </a:lnTo>
                      <a:lnTo>
                        <a:pt x="512" y="397"/>
                      </a:lnTo>
                      <a:lnTo>
                        <a:pt x="514" y="401"/>
                      </a:lnTo>
                      <a:lnTo>
                        <a:pt x="516" y="406"/>
                      </a:lnTo>
                      <a:lnTo>
                        <a:pt x="517" y="409"/>
                      </a:lnTo>
                      <a:lnTo>
                        <a:pt x="517" y="412"/>
                      </a:lnTo>
                      <a:lnTo>
                        <a:pt x="519" y="417"/>
                      </a:lnTo>
                      <a:lnTo>
                        <a:pt x="521" y="421"/>
                      </a:lnTo>
                      <a:lnTo>
                        <a:pt x="522" y="426"/>
                      </a:lnTo>
                      <a:lnTo>
                        <a:pt x="524" y="429"/>
                      </a:lnTo>
                      <a:lnTo>
                        <a:pt x="526" y="434"/>
                      </a:lnTo>
                      <a:lnTo>
                        <a:pt x="529" y="437"/>
                      </a:lnTo>
                      <a:lnTo>
                        <a:pt x="532" y="439"/>
                      </a:lnTo>
                      <a:lnTo>
                        <a:pt x="534" y="439"/>
                      </a:lnTo>
                      <a:lnTo>
                        <a:pt x="537" y="437"/>
                      </a:lnTo>
                      <a:lnTo>
                        <a:pt x="537" y="436"/>
                      </a:lnTo>
                      <a:lnTo>
                        <a:pt x="539" y="434"/>
                      </a:lnTo>
                      <a:lnTo>
                        <a:pt x="539" y="431"/>
                      </a:lnTo>
                      <a:lnTo>
                        <a:pt x="541" y="429"/>
                      </a:lnTo>
                      <a:lnTo>
                        <a:pt x="541" y="426"/>
                      </a:lnTo>
                      <a:lnTo>
                        <a:pt x="541" y="422"/>
                      </a:lnTo>
                      <a:lnTo>
                        <a:pt x="549" y="422"/>
                      </a:lnTo>
                      <a:lnTo>
                        <a:pt x="556" y="424"/>
                      </a:lnTo>
                      <a:lnTo>
                        <a:pt x="564" y="426"/>
                      </a:lnTo>
                      <a:lnTo>
                        <a:pt x="571" y="427"/>
                      </a:lnTo>
                      <a:lnTo>
                        <a:pt x="577" y="429"/>
                      </a:lnTo>
                      <a:lnTo>
                        <a:pt x="586" y="431"/>
                      </a:lnTo>
                      <a:lnTo>
                        <a:pt x="592" y="432"/>
                      </a:lnTo>
                      <a:lnTo>
                        <a:pt x="599" y="434"/>
                      </a:lnTo>
                      <a:lnTo>
                        <a:pt x="604" y="436"/>
                      </a:lnTo>
                      <a:lnTo>
                        <a:pt x="611" y="437"/>
                      </a:lnTo>
                      <a:lnTo>
                        <a:pt x="617" y="441"/>
                      </a:lnTo>
                      <a:lnTo>
                        <a:pt x="622" y="442"/>
                      </a:lnTo>
                      <a:lnTo>
                        <a:pt x="629" y="446"/>
                      </a:lnTo>
                      <a:lnTo>
                        <a:pt x="634" y="447"/>
                      </a:lnTo>
                      <a:lnTo>
                        <a:pt x="639" y="451"/>
                      </a:lnTo>
                      <a:lnTo>
                        <a:pt x="646" y="454"/>
                      </a:lnTo>
                      <a:lnTo>
                        <a:pt x="651" y="456"/>
                      </a:lnTo>
                      <a:lnTo>
                        <a:pt x="654" y="459"/>
                      </a:lnTo>
                      <a:lnTo>
                        <a:pt x="659" y="462"/>
                      </a:lnTo>
                      <a:lnTo>
                        <a:pt x="664" y="466"/>
                      </a:lnTo>
                      <a:lnTo>
                        <a:pt x="667" y="469"/>
                      </a:lnTo>
                      <a:lnTo>
                        <a:pt x="672" y="472"/>
                      </a:lnTo>
                      <a:lnTo>
                        <a:pt x="676" y="476"/>
                      </a:lnTo>
                      <a:lnTo>
                        <a:pt x="681" y="481"/>
                      </a:lnTo>
                      <a:lnTo>
                        <a:pt x="684" y="484"/>
                      </a:lnTo>
                      <a:lnTo>
                        <a:pt x="687" y="487"/>
                      </a:lnTo>
                      <a:lnTo>
                        <a:pt x="691" y="492"/>
                      </a:lnTo>
                      <a:lnTo>
                        <a:pt x="696" y="496"/>
                      </a:lnTo>
                      <a:lnTo>
                        <a:pt x="697" y="501"/>
                      </a:lnTo>
                      <a:lnTo>
                        <a:pt x="701" y="505"/>
                      </a:lnTo>
                      <a:lnTo>
                        <a:pt x="704" y="509"/>
                      </a:lnTo>
                      <a:lnTo>
                        <a:pt x="707" y="514"/>
                      </a:lnTo>
                      <a:lnTo>
                        <a:pt x="709" y="519"/>
                      </a:lnTo>
                      <a:lnTo>
                        <a:pt x="711" y="524"/>
                      </a:lnTo>
                      <a:lnTo>
                        <a:pt x="712" y="529"/>
                      </a:lnTo>
                      <a:lnTo>
                        <a:pt x="716" y="534"/>
                      </a:lnTo>
                      <a:lnTo>
                        <a:pt x="717" y="539"/>
                      </a:lnTo>
                      <a:lnTo>
                        <a:pt x="719" y="542"/>
                      </a:lnTo>
                      <a:lnTo>
                        <a:pt x="720" y="549"/>
                      </a:lnTo>
                      <a:lnTo>
                        <a:pt x="722" y="554"/>
                      </a:lnTo>
                      <a:lnTo>
                        <a:pt x="724" y="559"/>
                      </a:lnTo>
                      <a:lnTo>
                        <a:pt x="725" y="564"/>
                      </a:lnTo>
                      <a:lnTo>
                        <a:pt x="725" y="570"/>
                      </a:lnTo>
                      <a:lnTo>
                        <a:pt x="727" y="575"/>
                      </a:lnTo>
                      <a:lnTo>
                        <a:pt x="729" y="582"/>
                      </a:lnTo>
                      <a:lnTo>
                        <a:pt x="729" y="587"/>
                      </a:lnTo>
                      <a:lnTo>
                        <a:pt x="730" y="594"/>
                      </a:lnTo>
                      <a:lnTo>
                        <a:pt x="732" y="600"/>
                      </a:lnTo>
                      <a:lnTo>
                        <a:pt x="732" y="605"/>
                      </a:lnTo>
                      <a:lnTo>
                        <a:pt x="732" y="612"/>
                      </a:lnTo>
                      <a:lnTo>
                        <a:pt x="732" y="619"/>
                      </a:lnTo>
                      <a:lnTo>
                        <a:pt x="732" y="625"/>
                      </a:lnTo>
                      <a:lnTo>
                        <a:pt x="732" y="630"/>
                      </a:lnTo>
                      <a:lnTo>
                        <a:pt x="732" y="637"/>
                      </a:lnTo>
                      <a:lnTo>
                        <a:pt x="732" y="644"/>
                      </a:lnTo>
                      <a:lnTo>
                        <a:pt x="732" y="652"/>
                      </a:lnTo>
                      <a:lnTo>
                        <a:pt x="732" y="659"/>
                      </a:lnTo>
                      <a:lnTo>
                        <a:pt x="732" y="665"/>
                      </a:lnTo>
                      <a:lnTo>
                        <a:pt x="730" y="672"/>
                      </a:lnTo>
                      <a:lnTo>
                        <a:pt x="730" y="679"/>
                      </a:lnTo>
                      <a:lnTo>
                        <a:pt x="730" y="687"/>
                      </a:lnTo>
                      <a:lnTo>
                        <a:pt x="729" y="694"/>
                      </a:lnTo>
                      <a:lnTo>
                        <a:pt x="729" y="700"/>
                      </a:lnTo>
                      <a:lnTo>
                        <a:pt x="727" y="709"/>
                      </a:lnTo>
                      <a:lnTo>
                        <a:pt x="727" y="713"/>
                      </a:lnTo>
                      <a:lnTo>
                        <a:pt x="725" y="718"/>
                      </a:lnTo>
                      <a:lnTo>
                        <a:pt x="725" y="723"/>
                      </a:lnTo>
                      <a:lnTo>
                        <a:pt x="724" y="728"/>
                      </a:lnTo>
                      <a:lnTo>
                        <a:pt x="724" y="733"/>
                      </a:lnTo>
                      <a:lnTo>
                        <a:pt x="724" y="738"/>
                      </a:lnTo>
                      <a:lnTo>
                        <a:pt x="722" y="743"/>
                      </a:lnTo>
                      <a:lnTo>
                        <a:pt x="722" y="748"/>
                      </a:lnTo>
                      <a:lnTo>
                        <a:pt x="722" y="753"/>
                      </a:lnTo>
                      <a:lnTo>
                        <a:pt x="722" y="758"/>
                      </a:lnTo>
                      <a:lnTo>
                        <a:pt x="720" y="763"/>
                      </a:lnTo>
                      <a:lnTo>
                        <a:pt x="720" y="768"/>
                      </a:lnTo>
                      <a:lnTo>
                        <a:pt x="720" y="773"/>
                      </a:lnTo>
                      <a:lnTo>
                        <a:pt x="720" y="778"/>
                      </a:lnTo>
                      <a:lnTo>
                        <a:pt x="720" y="783"/>
                      </a:lnTo>
                      <a:lnTo>
                        <a:pt x="720" y="790"/>
                      </a:lnTo>
                      <a:lnTo>
                        <a:pt x="719" y="793"/>
                      </a:lnTo>
                      <a:lnTo>
                        <a:pt x="719" y="798"/>
                      </a:lnTo>
                      <a:lnTo>
                        <a:pt x="719" y="805"/>
                      </a:lnTo>
                      <a:lnTo>
                        <a:pt x="719" y="810"/>
                      </a:lnTo>
                      <a:lnTo>
                        <a:pt x="719" y="815"/>
                      </a:lnTo>
                      <a:lnTo>
                        <a:pt x="719" y="820"/>
                      </a:lnTo>
                      <a:lnTo>
                        <a:pt x="719" y="825"/>
                      </a:lnTo>
                      <a:lnTo>
                        <a:pt x="719" y="830"/>
                      </a:lnTo>
                      <a:lnTo>
                        <a:pt x="719" y="835"/>
                      </a:lnTo>
                      <a:lnTo>
                        <a:pt x="719" y="840"/>
                      </a:lnTo>
                      <a:lnTo>
                        <a:pt x="719" y="845"/>
                      </a:lnTo>
                      <a:lnTo>
                        <a:pt x="719" y="852"/>
                      </a:lnTo>
                      <a:lnTo>
                        <a:pt x="719" y="855"/>
                      </a:lnTo>
                      <a:lnTo>
                        <a:pt x="719" y="862"/>
                      </a:lnTo>
                      <a:lnTo>
                        <a:pt x="719" y="867"/>
                      </a:lnTo>
                      <a:lnTo>
                        <a:pt x="719" y="872"/>
                      </a:lnTo>
                      <a:lnTo>
                        <a:pt x="719" y="877"/>
                      </a:lnTo>
                      <a:lnTo>
                        <a:pt x="719" y="882"/>
                      </a:lnTo>
                      <a:lnTo>
                        <a:pt x="719" y="887"/>
                      </a:lnTo>
                      <a:lnTo>
                        <a:pt x="719" y="892"/>
                      </a:lnTo>
                      <a:lnTo>
                        <a:pt x="719" y="897"/>
                      </a:lnTo>
                      <a:lnTo>
                        <a:pt x="719" y="902"/>
                      </a:lnTo>
                      <a:lnTo>
                        <a:pt x="719" y="908"/>
                      </a:lnTo>
                      <a:lnTo>
                        <a:pt x="719" y="913"/>
                      </a:lnTo>
                      <a:lnTo>
                        <a:pt x="719" y="918"/>
                      </a:lnTo>
                      <a:lnTo>
                        <a:pt x="719" y="923"/>
                      </a:lnTo>
                      <a:lnTo>
                        <a:pt x="719" y="928"/>
                      </a:lnTo>
                      <a:lnTo>
                        <a:pt x="720" y="933"/>
                      </a:lnTo>
                      <a:lnTo>
                        <a:pt x="720" y="938"/>
                      </a:lnTo>
                      <a:lnTo>
                        <a:pt x="720" y="943"/>
                      </a:lnTo>
                      <a:lnTo>
                        <a:pt x="720" y="948"/>
                      </a:lnTo>
                      <a:lnTo>
                        <a:pt x="722" y="953"/>
                      </a:lnTo>
                      <a:lnTo>
                        <a:pt x="722" y="958"/>
                      </a:lnTo>
                      <a:lnTo>
                        <a:pt x="722" y="965"/>
                      </a:lnTo>
                      <a:lnTo>
                        <a:pt x="722" y="968"/>
                      </a:lnTo>
                      <a:lnTo>
                        <a:pt x="722" y="975"/>
                      </a:lnTo>
                      <a:lnTo>
                        <a:pt x="722" y="978"/>
                      </a:lnTo>
                      <a:lnTo>
                        <a:pt x="722" y="985"/>
                      </a:lnTo>
                      <a:lnTo>
                        <a:pt x="722" y="990"/>
                      </a:lnTo>
                      <a:lnTo>
                        <a:pt x="722" y="995"/>
                      </a:lnTo>
                      <a:lnTo>
                        <a:pt x="722" y="1000"/>
                      </a:lnTo>
                      <a:lnTo>
                        <a:pt x="722" y="1005"/>
                      </a:lnTo>
                      <a:lnTo>
                        <a:pt x="722" y="1010"/>
                      </a:lnTo>
                      <a:lnTo>
                        <a:pt x="724" y="1015"/>
                      </a:lnTo>
                      <a:lnTo>
                        <a:pt x="724" y="1020"/>
                      </a:lnTo>
                      <a:lnTo>
                        <a:pt x="724" y="1025"/>
                      </a:lnTo>
                      <a:lnTo>
                        <a:pt x="724" y="1031"/>
                      </a:lnTo>
                      <a:lnTo>
                        <a:pt x="724" y="1036"/>
                      </a:lnTo>
                      <a:lnTo>
                        <a:pt x="724" y="1041"/>
                      </a:lnTo>
                      <a:lnTo>
                        <a:pt x="724" y="1046"/>
                      </a:lnTo>
                      <a:lnTo>
                        <a:pt x="725" y="1051"/>
                      </a:lnTo>
                      <a:lnTo>
                        <a:pt x="725" y="1056"/>
                      </a:lnTo>
                      <a:lnTo>
                        <a:pt x="725" y="1061"/>
                      </a:lnTo>
                      <a:lnTo>
                        <a:pt x="725" y="1066"/>
                      </a:lnTo>
                      <a:lnTo>
                        <a:pt x="727" y="1071"/>
                      </a:lnTo>
                      <a:lnTo>
                        <a:pt x="727" y="1078"/>
                      </a:lnTo>
                      <a:lnTo>
                        <a:pt x="729" y="1083"/>
                      </a:lnTo>
                      <a:lnTo>
                        <a:pt x="729" y="1090"/>
                      </a:lnTo>
                      <a:lnTo>
                        <a:pt x="730" y="1095"/>
                      </a:lnTo>
                      <a:lnTo>
                        <a:pt x="730" y="1101"/>
                      </a:lnTo>
                      <a:lnTo>
                        <a:pt x="732" y="1106"/>
                      </a:lnTo>
                      <a:lnTo>
                        <a:pt x="732" y="1113"/>
                      </a:lnTo>
                      <a:lnTo>
                        <a:pt x="732" y="1118"/>
                      </a:lnTo>
                      <a:lnTo>
                        <a:pt x="734" y="1125"/>
                      </a:lnTo>
                      <a:lnTo>
                        <a:pt x="734" y="1131"/>
                      </a:lnTo>
                      <a:lnTo>
                        <a:pt x="735" y="1136"/>
                      </a:lnTo>
                      <a:lnTo>
                        <a:pt x="735" y="1143"/>
                      </a:lnTo>
                      <a:lnTo>
                        <a:pt x="737" y="1149"/>
                      </a:lnTo>
                      <a:lnTo>
                        <a:pt x="737" y="1154"/>
                      </a:lnTo>
                      <a:lnTo>
                        <a:pt x="737" y="1161"/>
                      </a:lnTo>
                      <a:lnTo>
                        <a:pt x="739" y="1166"/>
                      </a:lnTo>
                      <a:lnTo>
                        <a:pt x="739" y="1173"/>
                      </a:lnTo>
                      <a:lnTo>
                        <a:pt x="739" y="1179"/>
                      </a:lnTo>
                      <a:lnTo>
                        <a:pt x="740" y="1184"/>
                      </a:lnTo>
                      <a:lnTo>
                        <a:pt x="740" y="1191"/>
                      </a:lnTo>
                      <a:lnTo>
                        <a:pt x="740" y="1198"/>
                      </a:lnTo>
                      <a:lnTo>
                        <a:pt x="740" y="1203"/>
                      </a:lnTo>
                      <a:lnTo>
                        <a:pt x="742" y="1209"/>
                      </a:lnTo>
                      <a:lnTo>
                        <a:pt x="742" y="1216"/>
                      </a:lnTo>
                      <a:lnTo>
                        <a:pt x="742" y="1223"/>
                      </a:lnTo>
                      <a:lnTo>
                        <a:pt x="742" y="1228"/>
                      </a:lnTo>
                      <a:lnTo>
                        <a:pt x="742" y="1234"/>
                      </a:lnTo>
                      <a:lnTo>
                        <a:pt x="742" y="1239"/>
                      </a:lnTo>
                      <a:lnTo>
                        <a:pt x="742" y="1246"/>
                      </a:lnTo>
                      <a:lnTo>
                        <a:pt x="740" y="1251"/>
                      </a:lnTo>
                      <a:lnTo>
                        <a:pt x="740" y="1256"/>
                      </a:lnTo>
                      <a:lnTo>
                        <a:pt x="739" y="1263"/>
                      </a:lnTo>
                      <a:lnTo>
                        <a:pt x="739" y="1268"/>
                      </a:lnTo>
                      <a:lnTo>
                        <a:pt x="737" y="1274"/>
                      </a:lnTo>
                      <a:lnTo>
                        <a:pt x="737" y="1279"/>
                      </a:lnTo>
                      <a:lnTo>
                        <a:pt x="735" y="1284"/>
                      </a:lnTo>
                      <a:lnTo>
                        <a:pt x="734" y="1291"/>
                      </a:lnTo>
                      <a:lnTo>
                        <a:pt x="732" y="1296"/>
                      </a:lnTo>
                      <a:lnTo>
                        <a:pt x="730" y="1301"/>
                      </a:lnTo>
                      <a:lnTo>
                        <a:pt x="729" y="1306"/>
                      </a:lnTo>
                      <a:lnTo>
                        <a:pt x="727" y="1311"/>
                      </a:lnTo>
                      <a:lnTo>
                        <a:pt x="725" y="1316"/>
                      </a:lnTo>
                      <a:lnTo>
                        <a:pt x="722" y="1321"/>
                      </a:lnTo>
                      <a:lnTo>
                        <a:pt x="719" y="1326"/>
                      </a:lnTo>
                      <a:lnTo>
                        <a:pt x="717" y="1331"/>
                      </a:lnTo>
                      <a:lnTo>
                        <a:pt x="714" y="1334"/>
                      </a:lnTo>
                      <a:lnTo>
                        <a:pt x="711" y="1339"/>
                      </a:lnTo>
                      <a:lnTo>
                        <a:pt x="709" y="1344"/>
                      </a:lnTo>
                      <a:lnTo>
                        <a:pt x="706" y="1347"/>
                      </a:lnTo>
                      <a:lnTo>
                        <a:pt x="701" y="1351"/>
                      </a:lnTo>
                      <a:lnTo>
                        <a:pt x="697" y="1356"/>
                      </a:lnTo>
                      <a:lnTo>
                        <a:pt x="692" y="1359"/>
                      </a:lnTo>
                      <a:lnTo>
                        <a:pt x="689" y="1362"/>
                      </a:lnTo>
                      <a:lnTo>
                        <a:pt x="684" y="1366"/>
                      </a:lnTo>
                      <a:lnTo>
                        <a:pt x="679" y="1369"/>
                      </a:lnTo>
                      <a:lnTo>
                        <a:pt x="676" y="1372"/>
                      </a:lnTo>
                      <a:lnTo>
                        <a:pt x="671" y="1377"/>
                      </a:lnTo>
                      <a:lnTo>
                        <a:pt x="666" y="1379"/>
                      </a:lnTo>
                      <a:lnTo>
                        <a:pt x="661" y="1382"/>
                      </a:lnTo>
                      <a:lnTo>
                        <a:pt x="656" y="1384"/>
                      </a:lnTo>
                      <a:lnTo>
                        <a:pt x="652" y="1386"/>
                      </a:lnTo>
                      <a:lnTo>
                        <a:pt x="647" y="1389"/>
                      </a:lnTo>
                      <a:lnTo>
                        <a:pt x="644" y="1391"/>
                      </a:lnTo>
                      <a:lnTo>
                        <a:pt x="639" y="1392"/>
                      </a:lnTo>
                      <a:lnTo>
                        <a:pt x="636" y="1396"/>
                      </a:lnTo>
                      <a:lnTo>
                        <a:pt x="632" y="1399"/>
                      </a:lnTo>
                      <a:lnTo>
                        <a:pt x="629" y="1401"/>
                      </a:lnTo>
                      <a:lnTo>
                        <a:pt x="626" y="1404"/>
                      </a:lnTo>
                      <a:lnTo>
                        <a:pt x="622" y="1406"/>
                      </a:lnTo>
                      <a:lnTo>
                        <a:pt x="619" y="1409"/>
                      </a:lnTo>
                      <a:lnTo>
                        <a:pt x="616" y="1412"/>
                      </a:lnTo>
                      <a:lnTo>
                        <a:pt x="614" y="1416"/>
                      </a:lnTo>
                      <a:lnTo>
                        <a:pt x="611" y="1417"/>
                      </a:lnTo>
                      <a:lnTo>
                        <a:pt x="607" y="1421"/>
                      </a:lnTo>
                      <a:lnTo>
                        <a:pt x="606" y="1424"/>
                      </a:lnTo>
                      <a:lnTo>
                        <a:pt x="602" y="1427"/>
                      </a:lnTo>
                      <a:lnTo>
                        <a:pt x="601" y="1431"/>
                      </a:lnTo>
                      <a:lnTo>
                        <a:pt x="597" y="1434"/>
                      </a:lnTo>
                      <a:lnTo>
                        <a:pt x="596" y="1437"/>
                      </a:lnTo>
                      <a:lnTo>
                        <a:pt x="594" y="1441"/>
                      </a:lnTo>
                      <a:lnTo>
                        <a:pt x="592" y="1446"/>
                      </a:lnTo>
                      <a:lnTo>
                        <a:pt x="591" y="1449"/>
                      </a:lnTo>
                      <a:lnTo>
                        <a:pt x="587" y="1452"/>
                      </a:lnTo>
                      <a:lnTo>
                        <a:pt x="586" y="1457"/>
                      </a:lnTo>
                      <a:lnTo>
                        <a:pt x="586" y="1461"/>
                      </a:lnTo>
                      <a:lnTo>
                        <a:pt x="584" y="1466"/>
                      </a:lnTo>
                      <a:lnTo>
                        <a:pt x="582" y="1471"/>
                      </a:lnTo>
                      <a:lnTo>
                        <a:pt x="581" y="1476"/>
                      </a:lnTo>
                      <a:lnTo>
                        <a:pt x="581" y="1481"/>
                      </a:lnTo>
                      <a:lnTo>
                        <a:pt x="581" y="1482"/>
                      </a:lnTo>
                      <a:lnTo>
                        <a:pt x="582" y="1482"/>
                      </a:lnTo>
                      <a:lnTo>
                        <a:pt x="587" y="1477"/>
                      </a:lnTo>
                      <a:lnTo>
                        <a:pt x="592" y="1472"/>
                      </a:lnTo>
                      <a:lnTo>
                        <a:pt x="596" y="1469"/>
                      </a:lnTo>
                      <a:lnTo>
                        <a:pt x="597" y="1467"/>
                      </a:lnTo>
                      <a:lnTo>
                        <a:pt x="601" y="1466"/>
                      </a:lnTo>
                      <a:lnTo>
                        <a:pt x="606" y="1464"/>
                      </a:lnTo>
                      <a:lnTo>
                        <a:pt x="609" y="1461"/>
                      </a:lnTo>
                      <a:lnTo>
                        <a:pt x="611" y="1459"/>
                      </a:lnTo>
                      <a:lnTo>
                        <a:pt x="616" y="1457"/>
                      </a:lnTo>
                      <a:lnTo>
                        <a:pt x="619" y="1456"/>
                      </a:lnTo>
                      <a:lnTo>
                        <a:pt x="622" y="1452"/>
                      </a:lnTo>
                      <a:lnTo>
                        <a:pt x="627" y="1451"/>
                      </a:lnTo>
                      <a:lnTo>
                        <a:pt x="631" y="1451"/>
                      </a:lnTo>
                      <a:lnTo>
                        <a:pt x="634" y="1449"/>
                      </a:lnTo>
                      <a:lnTo>
                        <a:pt x="639" y="1446"/>
                      </a:lnTo>
                      <a:lnTo>
                        <a:pt x="642" y="1444"/>
                      </a:lnTo>
                      <a:lnTo>
                        <a:pt x="646" y="1442"/>
                      </a:lnTo>
                      <a:lnTo>
                        <a:pt x="651" y="1441"/>
                      </a:lnTo>
                      <a:lnTo>
                        <a:pt x="654" y="1439"/>
                      </a:lnTo>
                      <a:lnTo>
                        <a:pt x="659" y="1437"/>
                      </a:lnTo>
                      <a:lnTo>
                        <a:pt x="662" y="1436"/>
                      </a:lnTo>
                      <a:lnTo>
                        <a:pt x="667" y="1434"/>
                      </a:lnTo>
                      <a:lnTo>
                        <a:pt x="671" y="1432"/>
                      </a:lnTo>
                      <a:lnTo>
                        <a:pt x="676" y="1431"/>
                      </a:lnTo>
                      <a:lnTo>
                        <a:pt x="679" y="1429"/>
                      </a:lnTo>
                      <a:lnTo>
                        <a:pt x="684" y="1427"/>
                      </a:lnTo>
                      <a:lnTo>
                        <a:pt x="687" y="1426"/>
                      </a:lnTo>
                      <a:lnTo>
                        <a:pt x="692" y="1424"/>
                      </a:lnTo>
                      <a:lnTo>
                        <a:pt x="697" y="1422"/>
                      </a:lnTo>
                      <a:lnTo>
                        <a:pt x="701" y="1421"/>
                      </a:lnTo>
                      <a:lnTo>
                        <a:pt x="706" y="1419"/>
                      </a:lnTo>
                      <a:lnTo>
                        <a:pt x="709" y="1416"/>
                      </a:lnTo>
                      <a:lnTo>
                        <a:pt x="712" y="1414"/>
                      </a:lnTo>
                      <a:lnTo>
                        <a:pt x="717" y="1412"/>
                      </a:lnTo>
                      <a:lnTo>
                        <a:pt x="720" y="1411"/>
                      </a:lnTo>
                      <a:lnTo>
                        <a:pt x="725" y="1409"/>
                      </a:lnTo>
                      <a:lnTo>
                        <a:pt x="729" y="1406"/>
                      </a:lnTo>
                      <a:lnTo>
                        <a:pt x="732" y="1404"/>
                      </a:lnTo>
                      <a:lnTo>
                        <a:pt x="735" y="1402"/>
                      </a:lnTo>
                      <a:lnTo>
                        <a:pt x="740" y="1401"/>
                      </a:lnTo>
                      <a:lnTo>
                        <a:pt x="742" y="1397"/>
                      </a:lnTo>
                      <a:lnTo>
                        <a:pt x="747" y="1396"/>
                      </a:lnTo>
                      <a:lnTo>
                        <a:pt x="750" y="1392"/>
                      </a:lnTo>
                      <a:lnTo>
                        <a:pt x="752" y="1391"/>
                      </a:lnTo>
                      <a:lnTo>
                        <a:pt x="755" y="1387"/>
                      </a:lnTo>
                      <a:lnTo>
                        <a:pt x="760" y="1386"/>
                      </a:lnTo>
                      <a:lnTo>
                        <a:pt x="762" y="1382"/>
                      </a:lnTo>
                      <a:lnTo>
                        <a:pt x="765" y="1381"/>
                      </a:lnTo>
                      <a:lnTo>
                        <a:pt x="767" y="1377"/>
                      </a:lnTo>
                      <a:lnTo>
                        <a:pt x="770" y="1374"/>
                      </a:lnTo>
                      <a:lnTo>
                        <a:pt x="772" y="1371"/>
                      </a:lnTo>
                      <a:lnTo>
                        <a:pt x="775" y="1367"/>
                      </a:lnTo>
                      <a:lnTo>
                        <a:pt x="777" y="1364"/>
                      </a:lnTo>
                      <a:lnTo>
                        <a:pt x="779" y="1361"/>
                      </a:lnTo>
                      <a:lnTo>
                        <a:pt x="780" y="1357"/>
                      </a:lnTo>
                      <a:lnTo>
                        <a:pt x="782" y="1354"/>
                      </a:lnTo>
                      <a:lnTo>
                        <a:pt x="784" y="1351"/>
                      </a:lnTo>
                      <a:lnTo>
                        <a:pt x="785" y="1346"/>
                      </a:lnTo>
                      <a:lnTo>
                        <a:pt x="785" y="1342"/>
                      </a:lnTo>
                      <a:lnTo>
                        <a:pt x="787" y="1339"/>
                      </a:lnTo>
                      <a:lnTo>
                        <a:pt x="789" y="1334"/>
                      </a:lnTo>
                      <a:lnTo>
                        <a:pt x="789" y="13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pic>
            <p:nvPicPr>
              <p:cNvPr id="183" name="Picture 4" descr="j0238687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2002" y="3942960"/>
                <a:ext cx="525959" cy="325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5" descr="j0232136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43" y="4853637"/>
                <a:ext cx="344041" cy="50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0" name="Text Box 215"/>
            <p:cNvSpPr txBox="1">
              <a:spLocks noChangeArrowheads="1"/>
            </p:cNvSpPr>
            <p:nvPr/>
          </p:nvSpPr>
          <p:spPr bwMode="auto">
            <a:xfrm>
              <a:off x="2402711" y="3820180"/>
              <a:ext cx="1775171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knapsack 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742760" y="4876800"/>
            <a:ext cx="6248840" cy="1905000"/>
            <a:chOff x="474776" y="3916480"/>
            <a:chExt cx="7831024" cy="2829191"/>
          </a:xfrm>
        </p:grpSpPr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5181600" y="3916480"/>
              <a:ext cx="17097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3u + 2v = </a:t>
              </a:r>
            </a:p>
          </p:txBody>
        </p:sp>
        <p:sp>
          <p:nvSpPr>
            <p:cNvPr id="105" name="Rectangle 6"/>
            <p:cNvSpPr>
              <a:spLocks noChangeArrowheads="1"/>
            </p:cNvSpPr>
            <p:nvPr/>
          </p:nvSpPr>
          <p:spPr bwMode="auto">
            <a:xfrm>
              <a:off x="528970" y="3962400"/>
              <a:ext cx="385430" cy="32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u =</a:t>
              </a:r>
            </a:p>
          </p:txBody>
        </p:sp>
        <p:grpSp>
          <p:nvGrpSpPr>
            <p:cNvPr id="106" name="Group 63"/>
            <p:cNvGrpSpPr>
              <a:grpSpLocks/>
            </p:cNvGrpSpPr>
            <p:nvPr/>
          </p:nvGrpSpPr>
          <p:grpSpPr bwMode="auto">
            <a:xfrm>
              <a:off x="3997842" y="5415845"/>
              <a:ext cx="382772" cy="479778"/>
              <a:chOff x="2569" y="1329"/>
              <a:chExt cx="905" cy="521"/>
            </a:xfrm>
          </p:grpSpPr>
          <p:sp>
            <p:nvSpPr>
              <p:cNvPr id="485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7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786" y="6096000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790" y="6096000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" name="Group 63"/>
            <p:cNvGrpSpPr>
              <a:grpSpLocks/>
            </p:cNvGrpSpPr>
            <p:nvPr/>
          </p:nvGrpSpPr>
          <p:grpSpPr bwMode="auto">
            <a:xfrm>
              <a:off x="1447800" y="5463822"/>
              <a:ext cx="382772" cy="479778"/>
              <a:chOff x="2569" y="1329"/>
              <a:chExt cx="905" cy="521"/>
            </a:xfrm>
          </p:grpSpPr>
          <p:sp>
            <p:nvSpPr>
              <p:cNvPr id="459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0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64" y="4659136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ctangle 156"/>
            <p:cNvSpPr>
              <a:spLocks noChangeArrowheads="1"/>
            </p:cNvSpPr>
            <p:nvPr/>
          </p:nvSpPr>
          <p:spPr bwMode="auto">
            <a:xfrm>
              <a:off x="2978888" y="3962400"/>
              <a:ext cx="373912" cy="32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v =</a:t>
              </a:r>
            </a:p>
          </p:txBody>
        </p:sp>
        <p:grpSp>
          <p:nvGrpSpPr>
            <p:cNvPr id="112" name="Group 63"/>
            <p:cNvGrpSpPr>
              <a:grpSpLocks/>
            </p:cNvGrpSpPr>
            <p:nvPr/>
          </p:nvGrpSpPr>
          <p:grpSpPr bwMode="auto">
            <a:xfrm>
              <a:off x="3657600" y="5463822"/>
              <a:ext cx="382772" cy="479778"/>
              <a:chOff x="2569" y="1329"/>
              <a:chExt cx="905" cy="521"/>
            </a:xfrm>
          </p:grpSpPr>
          <p:sp>
            <p:nvSpPr>
              <p:cNvPr id="433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3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972" y="6096000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967" y="4618155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" name="Group 63"/>
            <p:cNvGrpSpPr>
              <a:grpSpLocks/>
            </p:cNvGrpSpPr>
            <p:nvPr/>
          </p:nvGrpSpPr>
          <p:grpSpPr bwMode="auto">
            <a:xfrm>
              <a:off x="6767623" y="5610578"/>
              <a:ext cx="382772" cy="479778"/>
              <a:chOff x="2569" y="1329"/>
              <a:chExt cx="905" cy="521"/>
            </a:xfrm>
          </p:grpSpPr>
          <p:sp>
            <p:nvSpPr>
              <p:cNvPr id="407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8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912" y="4980869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442" y="6042378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447" y="6042378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805" y="6042378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033" y="6378222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214" y="6330244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5" descr="j023213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219" y="6330244"/>
              <a:ext cx="226828" cy="33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" name="Group 63"/>
            <p:cNvGrpSpPr>
              <a:grpSpLocks/>
            </p:cNvGrpSpPr>
            <p:nvPr/>
          </p:nvGrpSpPr>
          <p:grpSpPr bwMode="auto">
            <a:xfrm>
              <a:off x="6384851" y="5610578"/>
              <a:ext cx="382772" cy="479778"/>
              <a:chOff x="2569" y="1329"/>
              <a:chExt cx="905" cy="521"/>
            </a:xfrm>
          </p:grpSpPr>
          <p:sp>
            <p:nvSpPr>
              <p:cNvPr id="381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63"/>
            <p:cNvGrpSpPr>
              <a:grpSpLocks/>
            </p:cNvGrpSpPr>
            <p:nvPr/>
          </p:nvGrpSpPr>
          <p:grpSpPr bwMode="auto">
            <a:xfrm>
              <a:off x="7022805" y="5658556"/>
              <a:ext cx="382772" cy="479778"/>
              <a:chOff x="2569" y="1329"/>
              <a:chExt cx="905" cy="521"/>
            </a:xfrm>
          </p:grpSpPr>
          <p:sp>
            <p:nvSpPr>
              <p:cNvPr id="355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63"/>
            <p:cNvGrpSpPr>
              <a:grpSpLocks/>
            </p:cNvGrpSpPr>
            <p:nvPr/>
          </p:nvGrpSpPr>
          <p:grpSpPr bwMode="auto">
            <a:xfrm>
              <a:off x="6980274" y="5274733"/>
              <a:ext cx="382772" cy="479778"/>
              <a:chOff x="2569" y="1329"/>
              <a:chExt cx="905" cy="521"/>
            </a:xfrm>
          </p:grpSpPr>
          <p:sp>
            <p:nvSpPr>
              <p:cNvPr id="329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63"/>
            <p:cNvGrpSpPr>
              <a:grpSpLocks/>
            </p:cNvGrpSpPr>
            <p:nvPr/>
          </p:nvGrpSpPr>
          <p:grpSpPr bwMode="auto">
            <a:xfrm>
              <a:off x="7235456" y="5370689"/>
              <a:ext cx="382772" cy="479778"/>
              <a:chOff x="2569" y="1329"/>
              <a:chExt cx="905" cy="521"/>
            </a:xfrm>
          </p:grpSpPr>
          <p:sp>
            <p:nvSpPr>
              <p:cNvPr id="303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63"/>
            <p:cNvGrpSpPr>
              <a:grpSpLocks/>
            </p:cNvGrpSpPr>
            <p:nvPr/>
          </p:nvGrpSpPr>
          <p:grpSpPr bwMode="auto">
            <a:xfrm>
              <a:off x="6640033" y="5274733"/>
              <a:ext cx="382772" cy="479778"/>
              <a:chOff x="2569" y="1329"/>
              <a:chExt cx="905" cy="521"/>
            </a:xfrm>
          </p:grpSpPr>
          <p:sp>
            <p:nvSpPr>
              <p:cNvPr id="277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63"/>
            <p:cNvGrpSpPr>
              <a:grpSpLocks/>
            </p:cNvGrpSpPr>
            <p:nvPr/>
          </p:nvGrpSpPr>
          <p:grpSpPr bwMode="auto">
            <a:xfrm>
              <a:off x="6342321" y="5274733"/>
              <a:ext cx="382772" cy="479778"/>
              <a:chOff x="2569" y="1329"/>
              <a:chExt cx="905" cy="521"/>
            </a:xfrm>
          </p:grpSpPr>
          <p:sp>
            <p:nvSpPr>
              <p:cNvPr id="251" name="Freeform 64"/>
              <p:cNvSpPr>
                <a:spLocks/>
              </p:cNvSpPr>
              <p:nvPr/>
            </p:nvSpPr>
            <p:spPr bwMode="auto">
              <a:xfrm>
                <a:off x="2821" y="1350"/>
                <a:ext cx="572" cy="204"/>
              </a:xfrm>
              <a:custGeom>
                <a:avLst/>
                <a:gdLst>
                  <a:gd name="T0" fmla="*/ 0 w 1143"/>
                  <a:gd name="T1" fmla="*/ 1 h 407"/>
                  <a:gd name="T2" fmla="*/ 1 w 1143"/>
                  <a:gd name="T3" fmla="*/ 0 h 407"/>
                  <a:gd name="T4" fmla="*/ 1 w 1143"/>
                  <a:gd name="T5" fmla="*/ 1 h 407"/>
                  <a:gd name="T6" fmla="*/ 1 w 1143"/>
                  <a:gd name="T7" fmla="*/ 1 h 407"/>
                  <a:gd name="T8" fmla="*/ 0 w 1143"/>
                  <a:gd name="T9" fmla="*/ 1 h 407"/>
                  <a:gd name="T10" fmla="*/ 0 w 1143"/>
                  <a:gd name="T11" fmla="*/ 1 h 4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3"/>
                  <a:gd name="T19" fmla="*/ 0 h 407"/>
                  <a:gd name="T20" fmla="*/ 1143 w 1143"/>
                  <a:gd name="T21" fmla="*/ 407 h 4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3" h="407">
                    <a:moveTo>
                      <a:pt x="0" y="312"/>
                    </a:moveTo>
                    <a:lnTo>
                      <a:pt x="699" y="0"/>
                    </a:lnTo>
                    <a:lnTo>
                      <a:pt x="1143" y="40"/>
                    </a:lnTo>
                    <a:lnTo>
                      <a:pt x="538" y="407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2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65"/>
              <p:cNvSpPr>
                <a:spLocks/>
              </p:cNvSpPr>
              <p:nvPr/>
            </p:nvSpPr>
            <p:spPr bwMode="auto">
              <a:xfrm>
                <a:off x="2804" y="1370"/>
                <a:ext cx="613" cy="253"/>
              </a:xfrm>
              <a:custGeom>
                <a:avLst/>
                <a:gdLst>
                  <a:gd name="T0" fmla="*/ 1 w 1226"/>
                  <a:gd name="T1" fmla="*/ 1 h 505"/>
                  <a:gd name="T2" fmla="*/ 1 w 1226"/>
                  <a:gd name="T3" fmla="*/ 1 h 505"/>
                  <a:gd name="T4" fmla="*/ 1 w 1226"/>
                  <a:gd name="T5" fmla="*/ 0 h 505"/>
                  <a:gd name="T6" fmla="*/ 1 w 1226"/>
                  <a:gd name="T7" fmla="*/ 1 h 505"/>
                  <a:gd name="T8" fmla="*/ 1 w 1226"/>
                  <a:gd name="T9" fmla="*/ 1 h 505"/>
                  <a:gd name="T10" fmla="*/ 0 w 1226"/>
                  <a:gd name="T11" fmla="*/ 1 h 505"/>
                  <a:gd name="T12" fmla="*/ 1 w 1226"/>
                  <a:gd name="T13" fmla="*/ 1 h 505"/>
                  <a:gd name="T14" fmla="*/ 1 w 1226"/>
                  <a:gd name="T15" fmla="*/ 1 h 505"/>
                  <a:gd name="T16" fmla="*/ 1 w 1226"/>
                  <a:gd name="T17" fmla="*/ 1 h 5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505"/>
                  <a:gd name="T29" fmla="*/ 1226 w 1226"/>
                  <a:gd name="T30" fmla="*/ 505 h 5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505">
                    <a:moveTo>
                      <a:pt x="36" y="272"/>
                    </a:moveTo>
                    <a:lnTo>
                      <a:pt x="571" y="358"/>
                    </a:lnTo>
                    <a:lnTo>
                      <a:pt x="1214" y="0"/>
                    </a:lnTo>
                    <a:lnTo>
                      <a:pt x="1226" y="181"/>
                    </a:lnTo>
                    <a:lnTo>
                      <a:pt x="571" y="505"/>
                    </a:lnTo>
                    <a:lnTo>
                      <a:pt x="0" y="456"/>
                    </a:lnTo>
                    <a:lnTo>
                      <a:pt x="3" y="322"/>
                    </a:lnTo>
                    <a:lnTo>
                      <a:pt x="36" y="272"/>
                    </a:lnTo>
                    <a:close/>
                  </a:path>
                </a:pathLst>
              </a:custGeom>
              <a:solidFill>
                <a:srgbClr val="F2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66"/>
              <p:cNvSpPr>
                <a:spLocks/>
              </p:cNvSpPr>
              <p:nvPr/>
            </p:nvSpPr>
            <p:spPr bwMode="auto">
              <a:xfrm>
                <a:off x="3356" y="1480"/>
                <a:ext cx="118" cy="109"/>
              </a:xfrm>
              <a:custGeom>
                <a:avLst/>
                <a:gdLst>
                  <a:gd name="T0" fmla="*/ 1 w 236"/>
                  <a:gd name="T1" fmla="*/ 1 h 216"/>
                  <a:gd name="T2" fmla="*/ 1 w 236"/>
                  <a:gd name="T3" fmla="*/ 1 h 216"/>
                  <a:gd name="T4" fmla="*/ 1 w 236"/>
                  <a:gd name="T5" fmla="*/ 1 h 216"/>
                  <a:gd name="T6" fmla="*/ 1 w 236"/>
                  <a:gd name="T7" fmla="*/ 1 h 216"/>
                  <a:gd name="T8" fmla="*/ 1 w 236"/>
                  <a:gd name="T9" fmla="*/ 1 h 216"/>
                  <a:gd name="T10" fmla="*/ 1 w 236"/>
                  <a:gd name="T11" fmla="*/ 1 h 216"/>
                  <a:gd name="T12" fmla="*/ 1 w 236"/>
                  <a:gd name="T13" fmla="*/ 1 h 216"/>
                  <a:gd name="T14" fmla="*/ 1 w 236"/>
                  <a:gd name="T15" fmla="*/ 1 h 216"/>
                  <a:gd name="T16" fmla="*/ 1 w 236"/>
                  <a:gd name="T17" fmla="*/ 1 h 216"/>
                  <a:gd name="T18" fmla="*/ 1 w 236"/>
                  <a:gd name="T19" fmla="*/ 1 h 216"/>
                  <a:gd name="T20" fmla="*/ 1 w 236"/>
                  <a:gd name="T21" fmla="*/ 1 h 216"/>
                  <a:gd name="T22" fmla="*/ 1 w 236"/>
                  <a:gd name="T23" fmla="*/ 1 h 216"/>
                  <a:gd name="T24" fmla="*/ 0 w 236"/>
                  <a:gd name="T25" fmla="*/ 1 h 216"/>
                  <a:gd name="T26" fmla="*/ 0 w 236"/>
                  <a:gd name="T27" fmla="*/ 1 h 216"/>
                  <a:gd name="T28" fmla="*/ 0 w 236"/>
                  <a:gd name="T29" fmla="*/ 1 h 216"/>
                  <a:gd name="T30" fmla="*/ 1 w 236"/>
                  <a:gd name="T31" fmla="*/ 1 h 216"/>
                  <a:gd name="T32" fmla="*/ 1 w 236"/>
                  <a:gd name="T33" fmla="*/ 1 h 216"/>
                  <a:gd name="T34" fmla="*/ 1 w 236"/>
                  <a:gd name="T35" fmla="*/ 1 h 216"/>
                  <a:gd name="T36" fmla="*/ 1 w 236"/>
                  <a:gd name="T37" fmla="*/ 1 h 216"/>
                  <a:gd name="T38" fmla="*/ 1 w 236"/>
                  <a:gd name="T39" fmla="*/ 1 h 216"/>
                  <a:gd name="T40" fmla="*/ 1 w 236"/>
                  <a:gd name="T41" fmla="*/ 1 h 216"/>
                  <a:gd name="T42" fmla="*/ 1 w 236"/>
                  <a:gd name="T43" fmla="*/ 1 h 216"/>
                  <a:gd name="T44" fmla="*/ 1 w 236"/>
                  <a:gd name="T45" fmla="*/ 1 h 216"/>
                  <a:gd name="T46" fmla="*/ 1 w 236"/>
                  <a:gd name="T47" fmla="*/ 1 h 216"/>
                  <a:gd name="T48" fmla="*/ 1 w 236"/>
                  <a:gd name="T49" fmla="*/ 1 h 216"/>
                  <a:gd name="T50" fmla="*/ 1 w 236"/>
                  <a:gd name="T51" fmla="*/ 1 h 216"/>
                  <a:gd name="T52" fmla="*/ 1 w 236"/>
                  <a:gd name="T53" fmla="*/ 1 h 216"/>
                  <a:gd name="T54" fmla="*/ 1 w 236"/>
                  <a:gd name="T55" fmla="*/ 1 h 216"/>
                  <a:gd name="T56" fmla="*/ 1 w 236"/>
                  <a:gd name="T57" fmla="*/ 1 h 216"/>
                  <a:gd name="T58" fmla="*/ 1 w 236"/>
                  <a:gd name="T59" fmla="*/ 1 h 216"/>
                  <a:gd name="T60" fmla="*/ 1 w 236"/>
                  <a:gd name="T61" fmla="*/ 1 h 216"/>
                  <a:gd name="T62" fmla="*/ 1 w 236"/>
                  <a:gd name="T63" fmla="*/ 1 h 216"/>
                  <a:gd name="T64" fmla="*/ 1 w 236"/>
                  <a:gd name="T65" fmla="*/ 1 h 216"/>
                  <a:gd name="T66" fmla="*/ 1 w 236"/>
                  <a:gd name="T67" fmla="*/ 1 h 216"/>
                  <a:gd name="T68" fmla="*/ 1 w 236"/>
                  <a:gd name="T69" fmla="*/ 1 h 216"/>
                  <a:gd name="T70" fmla="*/ 1 w 236"/>
                  <a:gd name="T71" fmla="*/ 1 h 216"/>
                  <a:gd name="T72" fmla="*/ 1 w 236"/>
                  <a:gd name="T73" fmla="*/ 1 h 216"/>
                  <a:gd name="T74" fmla="*/ 1 w 236"/>
                  <a:gd name="T75" fmla="*/ 1 h 216"/>
                  <a:gd name="T76" fmla="*/ 1 w 236"/>
                  <a:gd name="T77" fmla="*/ 1 h 216"/>
                  <a:gd name="T78" fmla="*/ 1 w 236"/>
                  <a:gd name="T79" fmla="*/ 1 h 216"/>
                  <a:gd name="T80" fmla="*/ 1 w 236"/>
                  <a:gd name="T81" fmla="*/ 1 h 216"/>
                  <a:gd name="T82" fmla="*/ 1 w 236"/>
                  <a:gd name="T83" fmla="*/ 1 h 216"/>
                  <a:gd name="T84" fmla="*/ 1 w 236"/>
                  <a:gd name="T85" fmla="*/ 1 h 216"/>
                  <a:gd name="T86" fmla="*/ 1 w 236"/>
                  <a:gd name="T87" fmla="*/ 1 h 216"/>
                  <a:gd name="T88" fmla="*/ 1 w 236"/>
                  <a:gd name="T89" fmla="*/ 1 h 216"/>
                  <a:gd name="T90" fmla="*/ 1 w 236"/>
                  <a:gd name="T91" fmla="*/ 1 h 216"/>
                  <a:gd name="T92" fmla="*/ 1 w 236"/>
                  <a:gd name="T93" fmla="*/ 1 h 216"/>
                  <a:gd name="T94" fmla="*/ 1 w 236"/>
                  <a:gd name="T95" fmla="*/ 1 h 216"/>
                  <a:gd name="T96" fmla="*/ 1 w 236"/>
                  <a:gd name="T97" fmla="*/ 1 h 216"/>
                  <a:gd name="T98" fmla="*/ 1 w 236"/>
                  <a:gd name="T99" fmla="*/ 1 h 216"/>
                  <a:gd name="T100" fmla="*/ 1 w 236"/>
                  <a:gd name="T101" fmla="*/ 1 h 216"/>
                  <a:gd name="T102" fmla="*/ 1 w 236"/>
                  <a:gd name="T103" fmla="*/ 1 h 216"/>
                  <a:gd name="T104" fmla="*/ 1 w 236"/>
                  <a:gd name="T105" fmla="*/ 0 h 216"/>
                  <a:gd name="T106" fmla="*/ 1 w 236"/>
                  <a:gd name="T107" fmla="*/ 1 h 216"/>
                  <a:gd name="T108" fmla="*/ 1 w 236"/>
                  <a:gd name="T109" fmla="*/ 1 h 216"/>
                  <a:gd name="T110" fmla="*/ 1 w 236"/>
                  <a:gd name="T111" fmla="*/ 1 h 216"/>
                  <a:gd name="T112" fmla="*/ 1 w 236"/>
                  <a:gd name="T113" fmla="*/ 1 h 216"/>
                  <a:gd name="T114" fmla="*/ 1 w 236"/>
                  <a:gd name="T115" fmla="*/ 1 h 216"/>
                  <a:gd name="T116" fmla="*/ 1 w 236"/>
                  <a:gd name="T117" fmla="*/ 1 h 216"/>
                  <a:gd name="T118" fmla="*/ 1 w 236"/>
                  <a:gd name="T119" fmla="*/ 1 h 216"/>
                  <a:gd name="T120" fmla="*/ 1 w 236"/>
                  <a:gd name="T121" fmla="*/ 1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4" y="14"/>
                    </a:moveTo>
                    <a:lnTo>
                      <a:pt x="92" y="14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73" y="19"/>
                    </a:lnTo>
                    <a:lnTo>
                      <a:pt x="69" y="21"/>
                    </a:lnTo>
                    <a:lnTo>
                      <a:pt x="63" y="24"/>
                    </a:lnTo>
                    <a:lnTo>
                      <a:pt x="57" y="26"/>
                    </a:lnTo>
                    <a:lnTo>
                      <a:pt x="52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6" y="38"/>
                    </a:lnTo>
                    <a:lnTo>
                      <a:pt x="31" y="43"/>
                    </a:lnTo>
                    <a:lnTo>
                      <a:pt x="27" y="49"/>
                    </a:lnTo>
                    <a:lnTo>
                      <a:pt x="22" y="52"/>
                    </a:lnTo>
                    <a:lnTo>
                      <a:pt x="17" y="57"/>
                    </a:lnTo>
                    <a:lnTo>
                      <a:pt x="14" y="62"/>
                    </a:lnTo>
                    <a:lnTo>
                      <a:pt x="12" y="68"/>
                    </a:lnTo>
                    <a:lnTo>
                      <a:pt x="9" y="74"/>
                    </a:lnTo>
                    <a:lnTo>
                      <a:pt x="7" y="79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3" y="157"/>
                    </a:lnTo>
                    <a:lnTo>
                      <a:pt x="5" y="163"/>
                    </a:lnTo>
                    <a:lnTo>
                      <a:pt x="6" y="167"/>
                    </a:lnTo>
                    <a:lnTo>
                      <a:pt x="7" y="172"/>
                    </a:lnTo>
                    <a:lnTo>
                      <a:pt x="9" y="176"/>
                    </a:lnTo>
                    <a:lnTo>
                      <a:pt x="13" y="181"/>
                    </a:lnTo>
                    <a:lnTo>
                      <a:pt x="19" y="188"/>
                    </a:lnTo>
                    <a:lnTo>
                      <a:pt x="27" y="195"/>
                    </a:lnTo>
                    <a:lnTo>
                      <a:pt x="30" y="198"/>
                    </a:lnTo>
                    <a:lnTo>
                      <a:pt x="36" y="200"/>
                    </a:lnTo>
                    <a:lnTo>
                      <a:pt x="40" y="203"/>
                    </a:lnTo>
                    <a:lnTo>
                      <a:pt x="47" y="206"/>
                    </a:lnTo>
                    <a:lnTo>
                      <a:pt x="52" y="207"/>
                    </a:lnTo>
                    <a:lnTo>
                      <a:pt x="58" y="209"/>
                    </a:lnTo>
                    <a:lnTo>
                      <a:pt x="65" y="211"/>
                    </a:lnTo>
                    <a:lnTo>
                      <a:pt x="73" y="212"/>
                    </a:lnTo>
                    <a:lnTo>
                      <a:pt x="81" y="213"/>
                    </a:lnTo>
                    <a:lnTo>
                      <a:pt x="89" y="214"/>
                    </a:lnTo>
                    <a:lnTo>
                      <a:pt x="97" y="215"/>
                    </a:lnTo>
                    <a:lnTo>
                      <a:pt x="105" y="216"/>
                    </a:lnTo>
                    <a:lnTo>
                      <a:pt x="113" y="215"/>
                    </a:lnTo>
                    <a:lnTo>
                      <a:pt x="121" y="215"/>
                    </a:lnTo>
                    <a:lnTo>
                      <a:pt x="126" y="214"/>
                    </a:lnTo>
                    <a:lnTo>
                      <a:pt x="130" y="214"/>
                    </a:lnTo>
                    <a:lnTo>
                      <a:pt x="134" y="214"/>
                    </a:lnTo>
                    <a:lnTo>
                      <a:pt x="138" y="214"/>
                    </a:lnTo>
                    <a:lnTo>
                      <a:pt x="146" y="212"/>
                    </a:lnTo>
                    <a:lnTo>
                      <a:pt x="154" y="211"/>
                    </a:lnTo>
                    <a:lnTo>
                      <a:pt x="161" y="208"/>
                    </a:lnTo>
                    <a:lnTo>
                      <a:pt x="169" y="206"/>
                    </a:lnTo>
                    <a:lnTo>
                      <a:pt x="175" y="203"/>
                    </a:lnTo>
                    <a:lnTo>
                      <a:pt x="182" y="199"/>
                    </a:lnTo>
                    <a:lnTo>
                      <a:pt x="186" y="195"/>
                    </a:lnTo>
                    <a:lnTo>
                      <a:pt x="193" y="191"/>
                    </a:lnTo>
                    <a:lnTo>
                      <a:pt x="198" y="186"/>
                    </a:lnTo>
                    <a:lnTo>
                      <a:pt x="202" y="181"/>
                    </a:lnTo>
                    <a:lnTo>
                      <a:pt x="207" y="175"/>
                    </a:lnTo>
                    <a:lnTo>
                      <a:pt x="211" y="171"/>
                    </a:lnTo>
                    <a:lnTo>
                      <a:pt x="215" y="164"/>
                    </a:lnTo>
                    <a:lnTo>
                      <a:pt x="218" y="158"/>
                    </a:lnTo>
                    <a:lnTo>
                      <a:pt x="222" y="151"/>
                    </a:lnTo>
                    <a:lnTo>
                      <a:pt x="224" y="146"/>
                    </a:lnTo>
                    <a:lnTo>
                      <a:pt x="226" y="139"/>
                    </a:lnTo>
                    <a:lnTo>
                      <a:pt x="228" y="132"/>
                    </a:lnTo>
                    <a:lnTo>
                      <a:pt x="231" y="125"/>
                    </a:lnTo>
                    <a:lnTo>
                      <a:pt x="233" y="119"/>
                    </a:lnTo>
                    <a:lnTo>
                      <a:pt x="233" y="111"/>
                    </a:lnTo>
                    <a:lnTo>
                      <a:pt x="234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5" y="85"/>
                    </a:lnTo>
                    <a:lnTo>
                      <a:pt x="235" y="78"/>
                    </a:lnTo>
                    <a:lnTo>
                      <a:pt x="235" y="73"/>
                    </a:lnTo>
                    <a:lnTo>
                      <a:pt x="235" y="66"/>
                    </a:lnTo>
                    <a:lnTo>
                      <a:pt x="234" y="59"/>
                    </a:lnTo>
                    <a:lnTo>
                      <a:pt x="233" y="53"/>
                    </a:lnTo>
                    <a:lnTo>
                      <a:pt x="231" y="46"/>
                    </a:lnTo>
                    <a:lnTo>
                      <a:pt x="231" y="42"/>
                    </a:lnTo>
                    <a:lnTo>
                      <a:pt x="227" y="37"/>
                    </a:lnTo>
                    <a:lnTo>
                      <a:pt x="225" y="33"/>
                    </a:lnTo>
                    <a:lnTo>
                      <a:pt x="223" y="28"/>
                    </a:lnTo>
                    <a:lnTo>
                      <a:pt x="220" y="24"/>
                    </a:lnTo>
                    <a:lnTo>
                      <a:pt x="214" y="17"/>
                    </a:lnTo>
                    <a:lnTo>
                      <a:pt x="206" y="11"/>
                    </a:lnTo>
                    <a:lnTo>
                      <a:pt x="201" y="9"/>
                    </a:lnTo>
                    <a:lnTo>
                      <a:pt x="198" y="6"/>
                    </a:lnTo>
                    <a:lnTo>
                      <a:pt x="193" y="4"/>
                    </a:lnTo>
                    <a:lnTo>
                      <a:pt x="188" y="4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4" y="1"/>
                    </a:lnTo>
                    <a:lnTo>
                      <a:pt x="169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4" y="1"/>
                    </a:lnTo>
                    <a:lnTo>
                      <a:pt x="150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3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4" y="8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4" y="13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67"/>
              <p:cNvSpPr>
                <a:spLocks/>
              </p:cNvSpPr>
              <p:nvPr/>
            </p:nvSpPr>
            <p:spPr bwMode="auto">
              <a:xfrm>
                <a:off x="3132" y="1597"/>
                <a:ext cx="118" cy="107"/>
              </a:xfrm>
              <a:custGeom>
                <a:avLst/>
                <a:gdLst>
                  <a:gd name="T0" fmla="*/ 1 w 236"/>
                  <a:gd name="T1" fmla="*/ 0 h 216"/>
                  <a:gd name="T2" fmla="*/ 1 w 236"/>
                  <a:gd name="T3" fmla="*/ 0 h 216"/>
                  <a:gd name="T4" fmla="*/ 1 w 236"/>
                  <a:gd name="T5" fmla="*/ 0 h 216"/>
                  <a:gd name="T6" fmla="*/ 1 w 236"/>
                  <a:gd name="T7" fmla="*/ 0 h 216"/>
                  <a:gd name="T8" fmla="*/ 1 w 236"/>
                  <a:gd name="T9" fmla="*/ 0 h 216"/>
                  <a:gd name="T10" fmla="*/ 1 w 236"/>
                  <a:gd name="T11" fmla="*/ 0 h 216"/>
                  <a:gd name="T12" fmla="*/ 1 w 236"/>
                  <a:gd name="T13" fmla="*/ 0 h 216"/>
                  <a:gd name="T14" fmla="*/ 1 w 236"/>
                  <a:gd name="T15" fmla="*/ 0 h 216"/>
                  <a:gd name="T16" fmla="*/ 1 w 236"/>
                  <a:gd name="T17" fmla="*/ 0 h 216"/>
                  <a:gd name="T18" fmla="*/ 1 w 236"/>
                  <a:gd name="T19" fmla="*/ 0 h 216"/>
                  <a:gd name="T20" fmla="*/ 1 w 236"/>
                  <a:gd name="T21" fmla="*/ 0 h 216"/>
                  <a:gd name="T22" fmla="*/ 1 w 236"/>
                  <a:gd name="T23" fmla="*/ 0 h 216"/>
                  <a:gd name="T24" fmla="*/ 1 w 236"/>
                  <a:gd name="T25" fmla="*/ 0 h 216"/>
                  <a:gd name="T26" fmla="*/ 0 w 236"/>
                  <a:gd name="T27" fmla="*/ 0 h 216"/>
                  <a:gd name="T28" fmla="*/ 1 w 236"/>
                  <a:gd name="T29" fmla="*/ 0 h 216"/>
                  <a:gd name="T30" fmla="*/ 1 w 236"/>
                  <a:gd name="T31" fmla="*/ 0 h 216"/>
                  <a:gd name="T32" fmla="*/ 1 w 236"/>
                  <a:gd name="T33" fmla="*/ 0 h 216"/>
                  <a:gd name="T34" fmla="*/ 1 w 236"/>
                  <a:gd name="T35" fmla="*/ 0 h 216"/>
                  <a:gd name="T36" fmla="*/ 1 w 236"/>
                  <a:gd name="T37" fmla="*/ 0 h 216"/>
                  <a:gd name="T38" fmla="*/ 1 w 236"/>
                  <a:gd name="T39" fmla="*/ 0 h 216"/>
                  <a:gd name="T40" fmla="*/ 1 w 236"/>
                  <a:gd name="T41" fmla="*/ 0 h 216"/>
                  <a:gd name="T42" fmla="*/ 1 w 236"/>
                  <a:gd name="T43" fmla="*/ 0 h 216"/>
                  <a:gd name="T44" fmla="*/ 1 w 236"/>
                  <a:gd name="T45" fmla="*/ 0 h 216"/>
                  <a:gd name="T46" fmla="*/ 1 w 236"/>
                  <a:gd name="T47" fmla="*/ 0 h 216"/>
                  <a:gd name="T48" fmla="*/ 1 w 236"/>
                  <a:gd name="T49" fmla="*/ 0 h 216"/>
                  <a:gd name="T50" fmla="*/ 1 w 236"/>
                  <a:gd name="T51" fmla="*/ 0 h 216"/>
                  <a:gd name="T52" fmla="*/ 1 w 236"/>
                  <a:gd name="T53" fmla="*/ 0 h 216"/>
                  <a:gd name="T54" fmla="*/ 1 w 236"/>
                  <a:gd name="T55" fmla="*/ 0 h 216"/>
                  <a:gd name="T56" fmla="*/ 1 w 236"/>
                  <a:gd name="T57" fmla="*/ 0 h 216"/>
                  <a:gd name="T58" fmla="*/ 1 w 236"/>
                  <a:gd name="T59" fmla="*/ 0 h 216"/>
                  <a:gd name="T60" fmla="*/ 1 w 236"/>
                  <a:gd name="T61" fmla="*/ 0 h 216"/>
                  <a:gd name="T62" fmla="*/ 1 w 236"/>
                  <a:gd name="T63" fmla="*/ 0 h 216"/>
                  <a:gd name="T64" fmla="*/ 1 w 236"/>
                  <a:gd name="T65" fmla="*/ 0 h 216"/>
                  <a:gd name="T66" fmla="*/ 1 w 236"/>
                  <a:gd name="T67" fmla="*/ 0 h 216"/>
                  <a:gd name="T68" fmla="*/ 1 w 236"/>
                  <a:gd name="T69" fmla="*/ 0 h 216"/>
                  <a:gd name="T70" fmla="*/ 1 w 236"/>
                  <a:gd name="T71" fmla="*/ 0 h 216"/>
                  <a:gd name="T72" fmla="*/ 1 w 236"/>
                  <a:gd name="T73" fmla="*/ 0 h 216"/>
                  <a:gd name="T74" fmla="*/ 1 w 236"/>
                  <a:gd name="T75" fmla="*/ 0 h 216"/>
                  <a:gd name="T76" fmla="*/ 1 w 236"/>
                  <a:gd name="T77" fmla="*/ 0 h 216"/>
                  <a:gd name="T78" fmla="*/ 1 w 236"/>
                  <a:gd name="T79" fmla="*/ 0 h 216"/>
                  <a:gd name="T80" fmla="*/ 1 w 236"/>
                  <a:gd name="T81" fmla="*/ 0 h 216"/>
                  <a:gd name="T82" fmla="*/ 1 w 236"/>
                  <a:gd name="T83" fmla="*/ 0 h 216"/>
                  <a:gd name="T84" fmla="*/ 1 w 236"/>
                  <a:gd name="T85" fmla="*/ 0 h 216"/>
                  <a:gd name="T86" fmla="*/ 1 w 236"/>
                  <a:gd name="T87" fmla="*/ 0 h 216"/>
                  <a:gd name="T88" fmla="*/ 1 w 236"/>
                  <a:gd name="T89" fmla="*/ 0 h 216"/>
                  <a:gd name="T90" fmla="*/ 1 w 236"/>
                  <a:gd name="T91" fmla="*/ 0 h 216"/>
                  <a:gd name="T92" fmla="*/ 1 w 236"/>
                  <a:gd name="T93" fmla="*/ 0 h 216"/>
                  <a:gd name="T94" fmla="*/ 1 w 236"/>
                  <a:gd name="T95" fmla="*/ 0 h 216"/>
                  <a:gd name="T96" fmla="*/ 1 w 236"/>
                  <a:gd name="T97" fmla="*/ 0 h 216"/>
                  <a:gd name="T98" fmla="*/ 1 w 236"/>
                  <a:gd name="T99" fmla="*/ 0 h 216"/>
                  <a:gd name="T100" fmla="*/ 1 w 236"/>
                  <a:gd name="T101" fmla="*/ 0 h 216"/>
                  <a:gd name="T102" fmla="*/ 1 w 236"/>
                  <a:gd name="T103" fmla="*/ 0 h 216"/>
                  <a:gd name="T104" fmla="*/ 1 w 236"/>
                  <a:gd name="T105" fmla="*/ 0 h 216"/>
                  <a:gd name="T106" fmla="*/ 1 w 236"/>
                  <a:gd name="T107" fmla="*/ 0 h 216"/>
                  <a:gd name="T108" fmla="*/ 1 w 236"/>
                  <a:gd name="T109" fmla="*/ 0 h 216"/>
                  <a:gd name="T110" fmla="*/ 1 w 236"/>
                  <a:gd name="T111" fmla="*/ 0 h 216"/>
                  <a:gd name="T112" fmla="*/ 1 w 236"/>
                  <a:gd name="T113" fmla="*/ 0 h 216"/>
                  <a:gd name="T114" fmla="*/ 1 w 236"/>
                  <a:gd name="T115" fmla="*/ 0 h 216"/>
                  <a:gd name="T116" fmla="*/ 1 w 236"/>
                  <a:gd name="T117" fmla="*/ 0 h 216"/>
                  <a:gd name="T118" fmla="*/ 1 w 236"/>
                  <a:gd name="T119" fmla="*/ 0 h 216"/>
                  <a:gd name="T120" fmla="*/ 1 w 236"/>
                  <a:gd name="T121" fmla="*/ 0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216"/>
                  <a:gd name="T185" fmla="*/ 236 w 23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216">
                    <a:moveTo>
                      <a:pt x="95" y="15"/>
                    </a:moveTo>
                    <a:lnTo>
                      <a:pt x="92" y="15"/>
                    </a:lnTo>
                    <a:lnTo>
                      <a:pt x="87" y="16"/>
                    </a:lnTo>
                    <a:lnTo>
                      <a:pt x="83" y="17"/>
                    </a:lnTo>
                    <a:lnTo>
                      <a:pt x="79" y="19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64" y="24"/>
                    </a:lnTo>
                    <a:lnTo>
                      <a:pt x="58" y="27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2" y="42"/>
                    </a:lnTo>
                    <a:lnTo>
                      <a:pt x="27" y="47"/>
                    </a:lnTo>
                    <a:lnTo>
                      <a:pt x="23" y="52"/>
                    </a:lnTo>
                    <a:lnTo>
                      <a:pt x="18" y="57"/>
                    </a:lnTo>
                    <a:lnTo>
                      <a:pt x="15" y="62"/>
                    </a:lnTo>
                    <a:lnTo>
                      <a:pt x="13" y="69"/>
                    </a:lnTo>
                    <a:lnTo>
                      <a:pt x="9" y="73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5" y="93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1" y="118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3"/>
                    </a:lnTo>
                    <a:lnTo>
                      <a:pt x="2" y="147"/>
                    </a:lnTo>
                    <a:lnTo>
                      <a:pt x="2" y="153"/>
                    </a:lnTo>
                    <a:lnTo>
                      <a:pt x="3" y="158"/>
                    </a:lnTo>
                    <a:lnTo>
                      <a:pt x="6" y="163"/>
                    </a:lnTo>
                    <a:lnTo>
                      <a:pt x="7" y="168"/>
                    </a:lnTo>
                    <a:lnTo>
                      <a:pt x="8" y="173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8" y="187"/>
                    </a:lnTo>
                    <a:lnTo>
                      <a:pt x="26" y="194"/>
                    </a:lnTo>
                    <a:lnTo>
                      <a:pt x="31" y="198"/>
                    </a:lnTo>
                    <a:lnTo>
                      <a:pt x="35" y="201"/>
                    </a:lnTo>
                    <a:lnTo>
                      <a:pt x="41" y="203"/>
                    </a:lnTo>
                    <a:lnTo>
                      <a:pt x="48" y="206"/>
                    </a:lnTo>
                    <a:lnTo>
                      <a:pt x="52" y="208"/>
                    </a:lnTo>
                    <a:lnTo>
                      <a:pt x="60" y="210"/>
                    </a:lnTo>
                    <a:lnTo>
                      <a:pt x="67" y="211"/>
                    </a:lnTo>
                    <a:lnTo>
                      <a:pt x="74" y="212"/>
                    </a:lnTo>
                    <a:lnTo>
                      <a:pt x="82" y="214"/>
                    </a:lnTo>
                    <a:lnTo>
                      <a:pt x="90" y="215"/>
                    </a:lnTo>
                    <a:lnTo>
                      <a:pt x="98" y="215"/>
                    </a:lnTo>
                    <a:lnTo>
                      <a:pt x="106" y="216"/>
                    </a:lnTo>
                    <a:lnTo>
                      <a:pt x="114" y="215"/>
                    </a:lnTo>
                    <a:lnTo>
                      <a:pt x="122" y="215"/>
                    </a:lnTo>
                    <a:lnTo>
                      <a:pt x="127" y="215"/>
                    </a:lnTo>
                    <a:lnTo>
                      <a:pt x="131" y="215"/>
                    </a:lnTo>
                    <a:lnTo>
                      <a:pt x="135" y="214"/>
                    </a:lnTo>
                    <a:lnTo>
                      <a:pt x="139" y="214"/>
                    </a:lnTo>
                    <a:lnTo>
                      <a:pt x="147" y="212"/>
                    </a:lnTo>
                    <a:lnTo>
                      <a:pt x="155" y="210"/>
                    </a:lnTo>
                    <a:lnTo>
                      <a:pt x="162" y="208"/>
                    </a:lnTo>
                    <a:lnTo>
                      <a:pt x="170" y="206"/>
                    </a:lnTo>
                    <a:lnTo>
                      <a:pt x="176" y="202"/>
                    </a:lnTo>
                    <a:lnTo>
                      <a:pt x="182" y="199"/>
                    </a:lnTo>
                    <a:lnTo>
                      <a:pt x="187" y="194"/>
                    </a:lnTo>
                    <a:lnTo>
                      <a:pt x="194" y="190"/>
                    </a:lnTo>
                    <a:lnTo>
                      <a:pt x="198" y="185"/>
                    </a:lnTo>
                    <a:lnTo>
                      <a:pt x="204" y="180"/>
                    </a:lnTo>
                    <a:lnTo>
                      <a:pt x="209" y="175"/>
                    </a:lnTo>
                    <a:lnTo>
                      <a:pt x="213" y="169"/>
                    </a:lnTo>
                    <a:lnTo>
                      <a:pt x="216" y="163"/>
                    </a:lnTo>
                    <a:lnTo>
                      <a:pt x="219" y="157"/>
                    </a:lnTo>
                    <a:lnTo>
                      <a:pt x="222" y="151"/>
                    </a:lnTo>
                    <a:lnTo>
                      <a:pt x="225" y="145"/>
                    </a:lnTo>
                    <a:lnTo>
                      <a:pt x="227" y="138"/>
                    </a:lnTo>
                    <a:lnTo>
                      <a:pt x="229" y="133"/>
                    </a:lnTo>
                    <a:lnTo>
                      <a:pt x="232" y="126"/>
                    </a:lnTo>
                    <a:lnTo>
                      <a:pt x="234" y="120"/>
                    </a:lnTo>
                    <a:lnTo>
                      <a:pt x="234" y="113"/>
                    </a:lnTo>
                    <a:lnTo>
                      <a:pt x="235" y="105"/>
                    </a:lnTo>
                    <a:lnTo>
                      <a:pt x="235" y="98"/>
                    </a:lnTo>
                    <a:lnTo>
                      <a:pt x="236" y="92"/>
                    </a:lnTo>
                    <a:lnTo>
                      <a:pt x="236" y="85"/>
                    </a:lnTo>
                    <a:lnTo>
                      <a:pt x="236" y="78"/>
                    </a:lnTo>
                    <a:lnTo>
                      <a:pt x="235" y="72"/>
                    </a:lnTo>
                    <a:lnTo>
                      <a:pt x="235" y="66"/>
                    </a:lnTo>
                    <a:lnTo>
                      <a:pt x="234" y="60"/>
                    </a:lnTo>
                    <a:lnTo>
                      <a:pt x="233" y="54"/>
                    </a:lnTo>
                    <a:lnTo>
                      <a:pt x="232" y="47"/>
                    </a:lnTo>
                    <a:lnTo>
                      <a:pt x="229" y="42"/>
                    </a:lnTo>
                    <a:lnTo>
                      <a:pt x="227" y="38"/>
                    </a:lnTo>
                    <a:lnTo>
                      <a:pt x="225" y="33"/>
                    </a:lnTo>
                    <a:lnTo>
                      <a:pt x="222" y="29"/>
                    </a:lnTo>
                    <a:lnTo>
                      <a:pt x="220" y="25"/>
                    </a:lnTo>
                    <a:lnTo>
                      <a:pt x="213" y="17"/>
                    </a:lnTo>
                    <a:lnTo>
                      <a:pt x="206" y="12"/>
                    </a:lnTo>
                    <a:lnTo>
                      <a:pt x="202" y="9"/>
                    </a:lnTo>
                    <a:lnTo>
                      <a:pt x="197" y="7"/>
                    </a:lnTo>
                    <a:lnTo>
                      <a:pt x="193" y="6"/>
                    </a:lnTo>
                    <a:lnTo>
                      <a:pt x="189" y="5"/>
                    </a:lnTo>
                    <a:lnTo>
                      <a:pt x="184" y="3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28" y="6"/>
                    </a:lnTo>
                    <a:lnTo>
                      <a:pt x="123" y="6"/>
                    </a:lnTo>
                    <a:lnTo>
                      <a:pt x="119" y="8"/>
                    </a:lnTo>
                    <a:lnTo>
                      <a:pt x="114" y="8"/>
                    </a:lnTo>
                    <a:lnTo>
                      <a:pt x="111" y="11"/>
                    </a:lnTo>
                    <a:lnTo>
                      <a:pt x="104" y="12"/>
                    </a:lnTo>
                    <a:lnTo>
                      <a:pt x="99" y="13"/>
                    </a:lnTo>
                    <a:lnTo>
                      <a:pt x="95" y="1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68"/>
              <p:cNvSpPr>
                <a:spLocks/>
              </p:cNvSpPr>
              <p:nvPr/>
            </p:nvSpPr>
            <p:spPr bwMode="auto">
              <a:xfrm>
                <a:off x="2860" y="1612"/>
                <a:ext cx="109" cy="66"/>
              </a:xfrm>
              <a:custGeom>
                <a:avLst/>
                <a:gdLst>
                  <a:gd name="T0" fmla="*/ 0 w 218"/>
                  <a:gd name="T1" fmla="*/ 1 h 132"/>
                  <a:gd name="T2" fmla="*/ 1 w 218"/>
                  <a:gd name="T3" fmla="*/ 1 h 132"/>
                  <a:gd name="T4" fmla="*/ 1 w 218"/>
                  <a:gd name="T5" fmla="*/ 1 h 132"/>
                  <a:gd name="T6" fmla="*/ 1 w 218"/>
                  <a:gd name="T7" fmla="*/ 1 h 132"/>
                  <a:gd name="T8" fmla="*/ 1 w 218"/>
                  <a:gd name="T9" fmla="*/ 1 h 132"/>
                  <a:gd name="T10" fmla="*/ 1 w 218"/>
                  <a:gd name="T11" fmla="*/ 1 h 132"/>
                  <a:gd name="T12" fmla="*/ 1 w 218"/>
                  <a:gd name="T13" fmla="*/ 1 h 132"/>
                  <a:gd name="T14" fmla="*/ 1 w 218"/>
                  <a:gd name="T15" fmla="*/ 1 h 132"/>
                  <a:gd name="T16" fmla="*/ 1 w 218"/>
                  <a:gd name="T17" fmla="*/ 1 h 132"/>
                  <a:gd name="T18" fmla="*/ 1 w 218"/>
                  <a:gd name="T19" fmla="*/ 1 h 132"/>
                  <a:gd name="T20" fmla="*/ 1 w 218"/>
                  <a:gd name="T21" fmla="*/ 1 h 132"/>
                  <a:gd name="T22" fmla="*/ 1 w 218"/>
                  <a:gd name="T23" fmla="*/ 1 h 132"/>
                  <a:gd name="T24" fmla="*/ 1 w 218"/>
                  <a:gd name="T25" fmla="*/ 1 h 132"/>
                  <a:gd name="T26" fmla="*/ 1 w 218"/>
                  <a:gd name="T27" fmla="*/ 1 h 132"/>
                  <a:gd name="T28" fmla="*/ 1 w 218"/>
                  <a:gd name="T29" fmla="*/ 1 h 132"/>
                  <a:gd name="T30" fmla="*/ 1 w 218"/>
                  <a:gd name="T31" fmla="*/ 1 h 132"/>
                  <a:gd name="T32" fmla="*/ 1 w 218"/>
                  <a:gd name="T33" fmla="*/ 1 h 132"/>
                  <a:gd name="T34" fmla="*/ 1 w 218"/>
                  <a:gd name="T35" fmla="*/ 1 h 132"/>
                  <a:gd name="T36" fmla="*/ 1 w 218"/>
                  <a:gd name="T37" fmla="*/ 1 h 132"/>
                  <a:gd name="T38" fmla="*/ 1 w 218"/>
                  <a:gd name="T39" fmla="*/ 1 h 132"/>
                  <a:gd name="T40" fmla="*/ 1 w 218"/>
                  <a:gd name="T41" fmla="*/ 1 h 132"/>
                  <a:gd name="T42" fmla="*/ 1 w 218"/>
                  <a:gd name="T43" fmla="*/ 1 h 132"/>
                  <a:gd name="T44" fmla="*/ 1 w 218"/>
                  <a:gd name="T45" fmla="*/ 1 h 132"/>
                  <a:gd name="T46" fmla="*/ 1 w 218"/>
                  <a:gd name="T47" fmla="*/ 1 h 132"/>
                  <a:gd name="T48" fmla="*/ 1 w 218"/>
                  <a:gd name="T49" fmla="*/ 1 h 132"/>
                  <a:gd name="T50" fmla="*/ 1 w 218"/>
                  <a:gd name="T51" fmla="*/ 1 h 132"/>
                  <a:gd name="T52" fmla="*/ 1 w 218"/>
                  <a:gd name="T53" fmla="*/ 1 h 132"/>
                  <a:gd name="T54" fmla="*/ 1 w 218"/>
                  <a:gd name="T55" fmla="*/ 1 h 132"/>
                  <a:gd name="T56" fmla="*/ 1 w 218"/>
                  <a:gd name="T57" fmla="*/ 1 h 132"/>
                  <a:gd name="T58" fmla="*/ 1 w 218"/>
                  <a:gd name="T59" fmla="*/ 1 h 132"/>
                  <a:gd name="T60" fmla="*/ 1 w 218"/>
                  <a:gd name="T61" fmla="*/ 1 h 132"/>
                  <a:gd name="T62" fmla="*/ 1 w 218"/>
                  <a:gd name="T63" fmla="*/ 1 h 132"/>
                  <a:gd name="T64" fmla="*/ 1 w 218"/>
                  <a:gd name="T65" fmla="*/ 1 h 132"/>
                  <a:gd name="T66" fmla="*/ 1 w 218"/>
                  <a:gd name="T67" fmla="*/ 1 h 132"/>
                  <a:gd name="T68" fmla="*/ 1 w 218"/>
                  <a:gd name="T69" fmla="*/ 1 h 132"/>
                  <a:gd name="T70" fmla="*/ 1 w 218"/>
                  <a:gd name="T71" fmla="*/ 1 h 132"/>
                  <a:gd name="T72" fmla="*/ 1 w 218"/>
                  <a:gd name="T73" fmla="*/ 1 h 132"/>
                  <a:gd name="T74" fmla="*/ 1 w 218"/>
                  <a:gd name="T75" fmla="*/ 1 h 132"/>
                  <a:gd name="T76" fmla="*/ 1 w 218"/>
                  <a:gd name="T77" fmla="*/ 1 h 132"/>
                  <a:gd name="T78" fmla="*/ 1 w 218"/>
                  <a:gd name="T79" fmla="*/ 1 h 132"/>
                  <a:gd name="T80" fmla="*/ 1 w 218"/>
                  <a:gd name="T81" fmla="*/ 1 h 132"/>
                  <a:gd name="T82" fmla="*/ 1 w 218"/>
                  <a:gd name="T83" fmla="*/ 1 h 132"/>
                  <a:gd name="T84" fmla="*/ 1 w 218"/>
                  <a:gd name="T85" fmla="*/ 1 h 132"/>
                  <a:gd name="T86" fmla="*/ 1 w 218"/>
                  <a:gd name="T87" fmla="*/ 1 h 132"/>
                  <a:gd name="T88" fmla="*/ 1 w 218"/>
                  <a:gd name="T89" fmla="*/ 1 h 132"/>
                  <a:gd name="T90" fmla="*/ 1 w 218"/>
                  <a:gd name="T91" fmla="*/ 1 h 132"/>
                  <a:gd name="T92" fmla="*/ 1 w 218"/>
                  <a:gd name="T93" fmla="*/ 1 h 132"/>
                  <a:gd name="T94" fmla="*/ 1 w 218"/>
                  <a:gd name="T95" fmla="*/ 1 h 132"/>
                  <a:gd name="T96" fmla="*/ 1 w 218"/>
                  <a:gd name="T97" fmla="*/ 1 h 132"/>
                  <a:gd name="T98" fmla="*/ 1 w 218"/>
                  <a:gd name="T99" fmla="*/ 1 h 132"/>
                  <a:gd name="T100" fmla="*/ 1 w 218"/>
                  <a:gd name="T101" fmla="*/ 1 h 132"/>
                  <a:gd name="T102" fmla="*/ 1 w 218"/>
                  <a:gd name="T103" fmla="*/ 1 h 132"/>
                  <a:gd name="T104" fmla="*/ 1 w 218"/>
                  <a:gd name="T105" fmla="*/ 1 h 132"/>
                  <a:gd name="T106" fmla="*/ 1 w 218"/>
                  <a:gd name="T107" fmla="*/ 1 h 132"/>
                  <a:gd name="T108" fmla="*/ 1 w 218"/>
                  <a:gd name="T109" fmla="*/ 0 h 132"/>
                  <a:gd name="T110" fmla="*/ 0 w 218"/>
                  <a:gd name="T111" fmla="*/ 1 h 132"/>
                  <a:gd name="T112" fmla="*/ 0 w 218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"/>
                  <a:gd name="T172" fmla="*/ 0 h 132"/>
                  <a:gd name="T173" fmla="*/ 218 w 218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" h="132">
                    <a:moveTo>
                      <a:pt x="0" y="114"/>
                    </a:moveTo>
                    <a:lnTo>
                      <a:pt x="3" y="114"/>
                    </a:lnTo>
                    <a:lnTo>
                      <a:pt x="6" y="115"/>
                    </a:lnTo>
                    <a:lnTo>
                      <a:pt x="12" y="116"/>
                    </a:lnTo>
                    <a:lnTo>
                      <a:pt x="16" y="119"/>
                    </a:lnTo>
                    <a:lnTo>
                      <a:pt x="24" y="121"/>
                    </a:lnTo>
                    <a:lnTo>
                      <a:pt x="28" y="121"/>
                    </a:lnTo>
                    <a:lnTo>
                      <a:pt x="32" y="123"/>
                    </a:lnTo>
                    <a:lnTo>
                      <a:pt x="37" y="123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7"/>
                    </a:lnTo>
                    <a:lnTo>
                      <a:pt x="55" y="127"/>
                    </a:lnTo>
                    <a:lnTo>
                      <a:pt x="60" y="128"/>
                    </a:lnTo>
                    <a:lnTo>
                      <a:pt x="64" y="128"/>
                    </a:lnTo>
                    <a:lnTo>
                      <a:pt x="70" y="130"/>
                    </a:lnTo>
                    <a:lnTo>
                      <a:pt x="74" y="130"/>
                    </a:lnTo>
                    <a:lnTo>
                      <a:pt x="80" y="131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5" y="132"/>
                    </a:lnTo>
                    <a:lnTo>
                      <a:pt x="99" y="132"/>
                    </a:lnTo>
                    <a:lnTo>
                      <a:pt x="104" y="132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8" y="130"/>
                    </a:lnTo>
                    <a:lnTo>
                      <a:pt x="136" y="128"/>
                    </a:lnTo>
                    <a:lnTo>
                      <a:pt x="143" y="124"/>
                    </a:lnTo>
                    <a:lnTo>
                      <a:pt x="150" y="122"/>
                    </a:lnTo>
                    <a:lnTo>
                      <a:pt x="155" y="118"/>
                    </a:lnTo>
                    <a:lnTo>
                      <a:pt x="161" y="114"/>
                    </a:lnTo>
                    <a:lnTo>
                      <a:pt x="167" y="110"/>
                    </a:lnTo>
                    <a:lnTo>
                      <a:pt x="172" y="105"/>
                    </a:lnTo>
                    <a:lnTo>
                      <a:pt x="176" y="99"/>
                    </a:lnTo>
                    <a:lnTo>
                      <a:pt x="180" y="94"/>
                    </a:lnTo>
                    <a:lnTo>
                      <a:pt x="185" y="89"/>
                    </a:lnTo>
                    <a:lnTo>
                      <a:pt x="188" y="83"/>
                    </a:lnTo>
                    <a:lnTo>
                      <a:pt x="192" y="78"/>
                    </a:lnTo>
                    <a:lnTo>
                      <a:pt x="195" y="72"/>
                    </a:lnTo>
                    <a:lnTo>
                      <a:pt x="198" y="65"/>
                    </a:lnTo>
                    <a:lnTo>
                      <a:pt x="202" y="61"/>
                    </a:lnTo>
                    <a:lnTo>
                      <a:pt x="203" y="54"/>
                    </a:lnTo>
                    <a:lnTo>
                      <a:pt x="205" y="49"/>
                    </a:lnTo>
                    <a:lnTo>
                      <a:pt x="207" y="42"/>
                    </a:lnTo>
                    <a:lnTo>
                      <a:pt x="209" y="38"/>
                    </a:lnTo>
                    <a:lnTo>
                      <a:pt x="210" y="33"/>
                    </a:lnTo>
                    <a:lnTo>
                      <a:pt x="211" y="29"/>
                    </a:lnTo>
                    <a:lnTo>
                      <a:pt x="213" y="24"/>
                    </a:lnTo>
                    <a:lnTo>
                      <a:pt x="215" y="21"/>
                    </a:lnTo>
                    <a:lnTo>
                      <a:pt x="216" y="13"/>
                    </a:lnTo>
                    <a:lnTo>
                      <a:pt x="217" y="7"/>
                    </a:lnTo>
                    <a:lnTo>
                      <a:pt x="218" y="5"/>
                    </a:lnTo>
                    <a:lnTo>
                      <a:pt x="218" y="4"/>
                    </a:lnTo>
                    <a:lnTo>
                      <a:pt x="9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69"/>
              <p:cNvSpPr>
                <a:spLocks/>
              </p:cNvSpPr>
              <p:nvPr/>
            </p:nvSpPr>
            <p:spPr bwMode="auto">
              <a:xfrm>
                <a:off x="2682" y="1725"/>
                <a:ext cx="52" cy="39"/>
              </a:xfrm>
              <a:custGeom>
                <a:avLst/>
                <a:gdLst>
                  <a:gd name="T0" fmla="*/ 1 w 104"/>
                  <a:gd name="T1" fmla="*/ 0 h 77"/>
                  <a:gd name="T2" fmla="*/ 1 w 104"/>
                  <a:gd name="T3" fmla="*/ 1 h 77"/>
                  <a:gd name="T4" fmla="*/ 1 w 104"/>
                  <a:gd name="T5" fmla="*/ 1 h 77"/>
                  <a:gd name="T6" fmla="*/ 1 w 104"/>
                  <a:gd name="T7" fmla="*/ 1 h 77"/>
                  <a:gd name="T8" fmla="*/ 0 w 104"/>
                  <a:gd name="T9" fmla="*/ 1 h 77"/>
                  <a:gd name="T10" fmla="*/ 1 w 104"/>
                  <a:gd name="T11" fmla="*/ 1 h 77"/>
                  <a:gd name="T12" fmla="*/ 1 w 104"/>
                  <a:gd name="T13" fmla="*/ 0 h 77"/>
                  <a:gd name="T14" fmla="*/ 1 w 104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77"/>
                  <a:gd name="T26" fmla="*/ 104 w 104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77">
                    <a:moveTo>
                      <a:pt x="61" y="0"/>
                    </a:moveTo>
                    <a:lnTo>
                      <a:pt x="102" y="12"/>
                    </a:lnTo>
                    <a:lnTo>
                      <a:pt x="104" y="58"/>
                    </a:lnTo>
                    <a:lnTo>
                      <a:pt x="73" y="77"/>
                    </a:lnTo>
                    <a:lnTo>
                      <a:pt x="0" y="36"/>
                    </a:lnTo>
                    <a:lnTo>
                      <a:pt x="23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70"/>
              <p:cNvSpPr>
                <a:spLocks/>
              </p:cNvSpPr>
              <p:nvPr/>
            </p:nvSpPr>
            <p:spPr bwMode="auto">
              <a:xfrm>
                <a:off x="2586" y="1710"/>
                <a:ext cx="176" cy="140"/>
              </a:xfrm>
              <a:custGeom>
                <a:avLst/>
                <a:gdLst>
                  <a:gd name="T0" fmla="*/ 1 w 352"/>
                  <a:gd name="T1" fmla="*/ 0 h 282"/>
                  <a:gd name="T2" fmla="*/ 1 w 352"/>
                  <a:gd name="T3" fmla="*/ 0 h 282"/>
                  <a:gd name="T4" fmla="*/ 1 w 352"/>
                  <a:gd name="T5" fmla="*/ 0 h 282"/>
                  <a:gd name="T6" fmla="*/ 1 w 352"/>
                  <a:gd name="T7" fmla="*/ 0 h 282"/>
                  <a:gd name="T8" fmla="*/ 1 w 352"/>
                  <a:gd name="T9" fmla="*/ 0 h 282"/>
                  <a:gd name="T10" fmla="*/ 1 w 352"/>
                  <a:gd name="T11" fmla="*/ 0 h 282"/>
                  <a:gd name="T12" fmla="*/ 1 w 352"/>
                  <a:gd name="T13" fmla="*/ 0 h 282"/>
                  <a:gd name="T14" fmla="*/ 1 w 352"/>
                  <a:gd name="T15" fmla="*/ 0 h 282"/>
                  <a:gd name="T16" fmla="*/ 1 w 352"/>
                  <a:gd name="T17" fmla="*/ 0 h 282"/>
                  <a:gd name="T18" fmla="*/ 1 w 352"/>
                  <a:gd name="T19" fmla="*/ 0 h 282"/>
                  <a:gd name="T20" fmla="*/ 1 w 352"/>
                  <a:gd name="T21" fmla="*/ 0 h 282"/>
                  <a:gd name="T22" fmla="*/ 1 w 352"/>
                  <a:gd name="T23" fmla="*/ 0 h 282"/>
                  <a:gd name="T24" fmla="*/ 1 w 352"/>
                  <a:gd name="T25" fmla="*/ 0 h 282"/>
                  <a:gd name="T26" fmla="*/ 1 w 352"/>
                  <a:gd name="T27" fmla="*/ 0 h 282"/>
                  <a:gd name="T28" fmla="*/ 1 w 352"/>
                  <a:gd name="T29" fmla="*/ 0 h 282"/>
                  <a:gd name="T30" fmla="*/ 1 w 352"/>
                  <a:gd name="T31" fmla="*/ 0 h 282"/>
                  <a:gd name="T32" fmla="*/ 1 w 352"/>
                  <a:gd name="T33" fmla="*/ 0 h 282"/>
                  <a:gd name="T34" fmla="*/ 1 w 352"/>
                  <a:gd name="T35" fmla="*/ 0 h 282"/>
                  <a:gd name="T36" fmla="*/ 1 w 352"/>
                  <a:gd name="T37" fmla="*/ 0 h 282"/>
                  <a:gd name="T38" fmla="*/ 1 w 352"/>
                  <a:gd name="T39" fmla="*/ 0 h 282"/>
                  <a:gd name="T40" fmla="*/ 1 w 352"/>
                  <a:gd name="T41" fmla="*/ 0 h 282"/>
                  <a:gd name="T42" fmla="*/ 1 w 352"/>
                  <a:gd name="T43" fmla="*/ 0 h 282"/>
                  <a:gd name="T44" fmla="*/ 1 w 352"/>
                  <a:gd name="T45" fmla="*/ 0 h 282"/>
                  <a:gd name="T46" fmla="*/ 1 w 352"/>
                  <a:gd name="T47" fmla="*/ 0 h 282"/>
                  <a:gd name="T48" fmla="*/ 1 w 352"/>
                  <a:gd name="T49" fmla="*/ 0 h 282"/>
                  <a:gd name="T50" fmla="*/ 1 w 352"/>
                  <a:gd name="T51" fmla="*/ 0 h 282"/>
                  <a:gd name="T52" fmla="*/ 1 w 352"/>
                  <a:gd name="T53" fmla="*/ 0 h 282"/>
                  <a:gd name="T54" fmla="*/ 1 w 352"/>
                  <a:gd name="T55" fmla="*/ 0 h 282"/>
                  <a:gd name="T56" fmla="*/ 1 w 352"/>
                  <a:gd name="T57" fmla="*/ 0 h 282"/>
                  <a:gd name="T58" fmla="*/ 1 w 352"/>
                  <a:gd name="T59" fmla="*/ 0 h 282"/>
                  <a:gd name="T60" fmla="*/ 1 w 352"/>
                  <a:gd name="T61" fmla="*/ 0 h 282"/>
                  <a:gd name="T62" fmla="*/ 1 w 352"/>
                  <a:gd name="T63" fmla="*/ 0 h 282"/>
                  <a:gd name="T64" fmla="*/ 1 w 352"/>
                  <a:gd name="T65" fmla="*/ 0 h 282"/>
                  <a:gd name="T66" fmla="*/ 1 w 352"/>
                  <a:gd name="T67" fmla="*/ 0 h 282"/>
                  <a:gd name="T68" fmla="*/ 1 w 352"/>
                  <a:gd name="T69" fmla="*/ 0 h 282"/>
                  <a:gd name="T70" fmla="*/ 1 w 352"/>
                  <a:gd name="T71" fmla="*/ 0 h 282"/>
                  <a:gd name="T72" fmla="*/ 1 w 352"/>
                  <a:gd name="T73" fmla="*/ 0 h 282"/>
                  <a:gd name="T74" fmla="*/ 1 w 352"/>
                  <a:gd name="T75" fmla="*/ 0 h 282"/>
                  <a:gd name="T76" fmla="*/ 1 w 352"/>
                  <a:gd name="T77" fmla="*/ 0 h 282"/>
                  <a:gd name="T78" fmla="*/ 1 w 352"/>
                  <a:gd name="T79" fmla="*/ 0 h 282"/>
                  <a:gd name="T80" fmla="*/ 1 w 352"/>
                  <a:gd name="T81" fmla="*/ 0 h 282"/>
                  <a:gd name="T82" fmla="*/ 1 w 352"/>
                  <a:gd name="T83" fmla="*/ 0 h 282"/>
                  <a:gd name="T84" fmla="*/ 1 w 352"/>
                  <a:gd name="T85" fmla="*/ 0 h 282"/>
                  <a:gd name="T86" fmla="*/ 1 w 352"/>
                  <a:gd name="T87" fmla="*/ 0 h 282"/>
                  <a:gd name="T88" fmla="*/ 1 w 352"/>
                  <a:gd name="T89" fmla="*/ 0 h 282"/>
                  <a:gd name="T90" fmla="*/ 1 w 352"/>
                  <a:gd name="T91" fmla="*/ 0 h 282"/>
                  <a:gd name="T92" fmla="*/ 1 w 352"/>
                  <a:gd name="T93" fmla="*/ 0 h 282"/>
                  <a:gd name="T94" fmla="*/ 1 w 352"/>
                  <a:gd name="T95" fmla="*/ 0 h 282"/>
                  <a:gd name="T96" fmla="*/ 1 w 352"/>
                  <a:gd name="T97" fmla="*/ 0 h 282"/>
                  <a:gd name="T98" fmla="*/ 1 w 352"/>
                  <a:gd name="T99" fmla="*/ 0 h 282"/>
                  <a:gd name="T100" fmla="*/ 1 w 352"/>
                  <a:gd name="T101" fmla="*/ 0 h 282"/>
                  <a:gd name="T102" fmla="*/ 1 w 352"/>
                  <a:gd name="T103" fmla="*/ 0 h 282"/>
                  <a:gd name="T104" fmla="*/ 1 w 352"/>
                  <a:gd name="T105" fmla="*/ 0 h 282"/>
                  <a:gd name="T106" fmla="*/ 1 w 352"/>
                  <a:gd name="T107" fmla="*/ 0 h 282"/>
                  <a:gd name="T108" fmla="*/ 1 w 352"/>
                  <a:gd name="T109" fmla="*/ 0 h 282"/>
                  <a:gd name="T110" fmla="*/ 1 w 352"/>
                  <a:gd name="T111" fmla="*/ 0 h 282"/>
                  <a:gd name="T112" fmla="*/ 1 w 352"/>
                  <a:gd name="T113" fmla="*/ 0 h 282"/>
                  <a:gd name="T114" fmla="*/ 1 w 352"/>
                  <a:gd name="T115" fmla="*/ 0 h 282"/>
                  <a:gd name="T116" fmla="*/ 1 w 352"/>
                  <a:gd name="T117" fmla="*/ 0 h 2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2"/>
                  <a:gd name="T178" fmla="*/ 0 h 282"/>
                  <a:gd name="T179" fmla="*/ 352 w 352"/>
                  <a:gd name="T180" fmla="*/ 282 h 2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2" h="282">
                    <a:moveTo>
                      <a:pt x="214" y="0"/>
                    </a:moveTo>
                    <a:lnTo>
                      <a:pt x="35" y="113"/>
                    </a:lnTo>
                    <a:lnTo>
                      <a:pt x="34" y="113"/>
                    </a:lnTo>
                    <a:lnTo>
                      <a:pt x="33" y="115"/>
                    </a:lnTo>
                    <a:lnTo>
                      <a:pt x="29" y="119"/>
                    </a:lnTo>
                    <a:lnTo>
                      <a:pt x="27" y="124"/>
                    </a:lnTo>
                    <a:lnTo>
                      <a:pt x="24" y="129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7" y="144"/>
                    </a:lnTo>
                    <a:lnTo>
                      <a:pt x="15" y="148"/>
                    </a:lnTo>
                    <a:lnTo>
                      <a:pt x="13" y="153"/>
                    </a:lnTo>
                    <a:lnTo>
                      <a:pt x="9" y="161"/>
                    </a:lnTo>
                    <a:lnTo>
                      <a:pt x="7" y="169"/>
                    </a:lnTo>
                    <a:lnTo>
                      <a:pt x="4" y="173"/>
                    </a:lnTo>
                    <a:lnTo>
                      <a:pt x="3" y="178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0" y="193"/>
                    </a:lnTo>
                    <a:lnTo>
                      <a:pt x="1" y="201"/>
                    </a:lnTo>
                    <a:lnTo>
                      <a:pt x="2" y="207"/>
                    </a:lnTo>
                    <a:lnTo>
                      <a:pt x="5" y="212"/>
                    </a:lnTo>
                    <a:lnTo>
                      <a:pt x="7" y="217"/>
                    </a:lnTo>
                    <a:lnTo>
                      <a:pt x="10" y="221"/>
                    </a:lnTo>
                    <a:lnTo>
                      <a:pt x="13" y="226"/>
                    </a:lnTo>
                    <a:lnTo>
                      <a:pt x="18" y="230"/>
                    </a:lnTo>
                    <a:lnTo>
                      <a:pt x="21" y="234"/>
                    </a:lnTo>
                    <a:lnTo>
                      <a:pt x="26" y="238"/>
                    </a:lnTo>
                    <a:lnTo>
                      <a:pt x="31" y="243"/>
                    </a:lnTo>
                    <a:lnTo>
                      <a:pt x="35" y="248"/>
                    </a:lnTo>
                    <a:lnTo>
                      <a:pt x="38" y="250"/>
                    </a:lnTo>
                    <a:lnTo>
                      <a:pt x="43" y="254"/>
                    </a:lnTo>
                    <a:lnTo>
                      <a:pt x="48" y="257"/>
                    </a:lnTo>
                    <a:lnTo>
                      <a:pt x="53" y="261"/>
                    </a:lnTo>
                    <a:lnTo>
                      <a:pt x="58" y="264"/>
                    </a:lnTo>
                    <a:lnTo>
                      <a:pt x="64" y="267"/>
                    </a:lnTo>
                    <a:lnTo>
                      <a:pt x="69" y="270"/>
                    </a:lnTo>
                    <a:lnTo>
                      <a:pt x="76" y="273"/>
                    </a:lnTo>
                    <a:lnTo>
                      <a:pt x="82" y="275"/>
                    </a:lnTo>
                    <a:lnTo>
                      <a:pt x="88" y="277"/>
                    </a:lnTo>
                    <a:lnTo>
                      <a:pt x="94" y="278"/>
                    </a:lnTo>
                    <a:lnTo>
                      <a:pt x="101" y="280"/>
                    </a:lnTo>
                    <a:lnTo>
                      <a:pt x="107" y="281"/>
                    </a:lnTo>
                    <a:lnTo>
                      <a:pt x="114" y="282"/>
                    </a:lnTo>
                    <a:lnTo>
                      <a:pt x="121" y="282"/>
                    </a:lnTo>
                    <a:lnTo>
                      <a:pt x="129" y="282"/>
                    </a:lnTo>
                    <a:lnTo>
                      <a:pt x="135" y="280"/>
                    </a:lnTo>
                    <a:lnTo>
                      <a:pt x="142" y="278"/>
                    </a:lnTo>
                    <a:lnTo>
                      <a:pt x="150" y="276"/>
                    </a:lnTo>
                    <a:lnTo>
                      <a:pt x="158" y="274"/>
                    </a:lnTo>
                    <a:lnTo>
                      <a:pt x="165" y="270"/>
                    </a:lnTo>
                    <a:lnTo>
                      <a:pt x="174" y="267"/>
                    </a:lnTo>
                    <a:lnTo>
                      <a:pt x="178" y="265"/>
                    </a:lnTo>
                    <a:lnTo>
                      <a:pt x="182" y="262"/>
                    </a:lnTo>
                    <a:lnTo>
                      <a:pt x="187" y="260"/>
                    </a:lnTo>
                    <a:lnTo>
                      <a:pt x="191" y="258"/>
                    </a:lnTo>
                    <a:lnTo>
                      <a:pt x="199" y="251"/>
                    </a:lnTo>
                    <a:lnTo>
                      <a:pt x="207" y="245"/>
                    </a:lnTo>
                    <a:lnTo>
                      <a:pt x="212" y="241"/>
                    </a:lnTo>
                    <a:lnTo>
                      <a:pt x="215" y="238"/>
                    </a:lnTo>
                    <a:lnTo>
                      <a:pt x="220" y="234"/>
                    </a:lnTo>
                    <a:lnTo>
                      <a:pt x="224" y="232"/>
                    </a:lnTo>
                    <a:lnTo>
                      <a:pt x="228" y="227"/>
                    </a:lnTo>
                    <a:lnTo>
                      <a:pt x="232" y="223"/>
                    </a:lnTo>
                    <a:lnTo>
                      <a:pt x="236" y="218"/>
                    </a:lnTo>
                    <a:lnTo>
                      <a:pt x="240" y="215"/>
                    </a:lnTo>
                    <a:lnTo>
                      <a:pt x="244" y="210"/>
                    </a:lnTo>
                    <a:lnTo>
                      <a:pt x="248" y="205"/>
                    </a:lnTo>
                    <a:lnTo>
                      <a:pt x="253" y="202"/>
                    </a:lnTo>
                    <a:lnTo>
                      <a:pt x="257" y="199"/>
                    </a:lnTo>
                    <a:lnTo>
                      <a:pt x="260" y="194"/>
                    </a:lnTo>
                    <a:lnTo>
                      <a:pt x="264" y="189"/>
                    </a:lnTo>
                    <a:lnTo>
                      <a:pt x="268" y="185"/>
                    </a:lnTo>
                    <a:lnTo>
                      <a:pt x="272" y="180"/>
                    </a:lnTo>
                    <a:lnTo>
                      <a:pt x="276" y="176"/>
                    </a:lnTo>
                    <a:lnTo>
                      <a:pt x="279" y="171"/>
                    </a:lnTo>
                    <a:lnTo>
                      <a:pt x="284" y="167"/>
                    </a:lnTo>
                    <a:lnTo>
                      <a:pt x="287" y="162"/>
                    </a:lnTo>
                    <a:lnTo>
                      <a:pt x="291" y="157"/>
                    </a:lnTo>
                    <a:lnTo>
                      <a:pt x="293" y="153"/>
                    </a:lnTo>
                    <a:lnTo>
                      <a:pt x="296" y="150"/>
                    </a:lnTo>
                    <a:lnTo>
                      <a:pt x="300" y="145"/>
                    </a:lnTo>
                    <a:lnTo>
                      <a:pt x="306" y="138"/>
                    </a:lnTo>
                    <a:lnTo>
                      <a:pt x="312" y="131"/>
                    </a:lnTo>
                    <a:lnTo>
                      <a:pt x="317" y="123"/>
                    </a:lnTo>
                    <a:lnTo>
                      <a:pt x="321" y="116"/>
                    </a:lnTo>
                    <a:lnTo>
                      <a:pt x="326" y="110"/>
                    </a:lnTo>
                    <a:lnTo>
                      <a:pt x="330" y="104"/>
                    </a:lnTo>
                    <a:lnTo>
                      <a:pt x="334" y="98"/>
                    </a:lnTo>
                    <a:lnTo>
                      <a:pt x="336" y="94"/>
                    </a:lnTo>
                    <a:lnTo>
                      <a:pt x="340" y="89"/>
                    </a:lnTo>
                    <a:lnTo>
                      <a:pt x="343" y="86"/>
                    </a:lnTo>
                    <a:lnTo>
                      <a:pt x="346" y="78"/>
                    </a:lnTo>
                    <a:lnTo>
                      <a:pt x="350" y="73"/>
                    </a:lnTo>
                    <a:lnTo>
                      <a:pt x="351" y="71"/>
                    </a:lnTo>
                    <a:lnTo>
                      <a:pt x="352" y="71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88" y="51"/>
                    </a:lnTo>
                    <a:lnTo>
                      <a:pt x="286" y="55"/>
                    </a:lnTo>
                    <a:lnTo>
                      <a:pt x="285" y="61"/>
                    </a:lnTo>
                    <a:lnTo>
                      <a:pt x="283" y="66"/>
                    </a:lnTo>
                    <a:lnTo>
                      <a:pt x="280" y="73"/>
                    </a:lnTo>
                    <a:lnTo>
                      <a:pt x="276" y="80"/>
                    </a:lnTo>
                    <a:lnTo>
                      <a:pt x="273" y="87"/>
                    </a:lnTo>
                    <a:lnTo>
                      <a:pt x="270" y="94"/>
                    </a:lnTo>
                    <a:lnTo>
                      <a:pt x="267" y="100"/>
                    </a:lnTo>
                    <a:lnTo>
                      <a:pt x="262" y="108"/>
                    </a:lnTo>
                    <a:lnTo>
                      <a:pt x="260" y="115"/>
                    </a:lnTo>
                    <a:lnTo>
                      <a:pt x="255" y="123"/>
                    </a:lnTo>
                    <a:lnTo>
                      <a:pt x="252" y="131"/>
                    </a:lnTo>
                    <a:lnTo>
                      <a:pt x="247" y="137"/>
                    </a:lnTo>
                    <a:lnTo>
                      <a:pt x="243" y="143"/>
                    </a:lnTo>
                    <a:lnTo>
                      <a:pt x="237" y="150"/>
                    </a:lnTo>
                    <a:lnTo>
                      <a:pt x="232" y="156"/>
                    </a:lnTo>
                    <a:lnTo>
                      <a:pt x="226" y="161"/>
                    </a:lnTo>
                    <a:lnTo>
                      <a:pt x="220" y="168"/>
                    </a:lnTo>
                    <a:lnTo>
                      <a:pt x="214" y="173"/>
                    </a:lnTo>
                    <a:lnTo>
                      <a:pt x="207" y="179"/>
                    </a:lnTo>
                    <a:lnTo>
                      <a:pt x="200" y="184"/>
                    </a:lnTo>
                    <a:lnTo>
                      <a:pt x="194" y="188"/>
                    </a:lnTo>
                    <a:lnTo>
                      <a:pt x="187" y="193"/>
                    </a:lnTo>
                    <a:lnTo>
                      <a:pt x="180" y="199"/>
                    </a:lnTo>
                    <a:lnTo>
                      <a:pt x="173" y="202"/>
                    </a:lnTo>
                    <a:lnTo>
                      <a:pt x="166" y="205"/>
                    </a:lnTo>
                    <a:lnTo>
                      <a:pt x="159" y="209"/>
                    </a:lnTo>
                    <a:lnTo>
                      <a:pt x="154" y="212"/>
                    </a:lnTo>
                    <a:lnTo>
                      <a:pt x="147" y="215"/>
                    </a:lnTo>
                    <a:lnTo>
                      <a:pt x="140" y="217"/>
                    </a:lnTo>
                    <a:lnTo>
                      <a:pt x="133" y="218"/>
                    </a:lnTo>
                    <a:lnTo>
                      <a:pt x="126" y="220"/>
                    </a:lnTo>
                    <a:lnTo>
                      <a:pt x="119" y="220"/>
                    </a:lnTo>
                    <a:lnTo>
                      <a:pt x="114" y="221"/>
                    </a:lnTo>
                    <a:lnTo>
                      <a:pt x="108" y="221"/>
                    </a:lnTo>
                    <a:lnTo>
                      <a:pt x="103" y="221"/>
                    </a:lnTo>
                    <a:lnTo>
                      <a:pt x="98" y="221"/>
                    </a:lnTo>
                    <a:lnTo>
                      <a:pt x="93" y="221"/>
                    </a:lnTo>
                    <a:lnTo>
                      <a:pt x="89" y="220"/>
                    </a:lnTo>
                    <a:lnTo>
                      <a:pt x="85" y="220"/>
                    </a:lnTo>
                    <a:lnTo>
                      <a:pt x="77" y="217"/>
                    </a:lnTo>
                    <a:lnTo>
                      <a:pt x="73" y="212"/>
                    </a:lnTo>
                    <a:lnTo>
                      <a:pt x="68" y="207"/>
                    </a:lnTo>
                    <a:lnTo>
                      <a:pt x="67" y="201"/>
                    </a:lnTo>
                    <a:lnTo>
                      <a:pt x="66" y="194"/>
                    </a:lnTo>
                    <a:lnTo>
                      <a:pt x="66" y="187"/>
                    </a:lnTo>
                    <a:lnTo>
                      <a:pt x="67" y="178"/>
                    </a:lnTo>
                    <a:lnTo>
                      <a:pt x="70" y="171"/>
                    </a:lnTo>
                    <a:lnTo>
                      <a:pt x="74" y="163"/>
                    </a:lnTo>
                    <a:lnTo>
                      <a:pt x="78" y="156"/>
                    </a:lnTo>
                    <a:lnTo>
                      <a:pt x="83" y="148"/>
                    </a:lnTo>
                    <a:lnTo>
                      <a:pt x="89" y="142"/>
                    </a:lnTo>
                    <a:lnTo>
                      <a:pt x="96" y="135"/>
                    </a:lnTo>
                    <a:lnTo>
                      <a:pt x="102" y="129"/>
                    </a:lnTo>
                    <a:lnTo>
                      <a:pt x="106" y="126"/>
                    </a:lnTo>
                    <a:lnTo>
                      <a:pt x="109" y="122"/>
                    </a:lnTo>
                    <a:lnTo>
                      <a:pt x="114" y="120"/>
                    </a:lnTo>
                    <a:lnTo>
                      <a:pt x="118" y="118"/>
                    </a:lnTo>
                    <a:lnTo>
                      <a:pt x="123" y="114"/>
                    </a:lnTo>
                    <a:lnTo>
                      <a:pt x="127" y="111"/>
                    </a:lnTo>
                    <a:lnTo>
                      <a:pt x="133" y="108"/>
                    </a:lnTo>
                    <a:lnTo>
                      <a:pt x="139" y="105"/>
                    </a:lnTo>
                    <a:lnTo>
                      <a:pt x="143" y="102"/>
                    </a:lnTo>
                    <a:lnTo>
                      <a:pt x="149" y="98"/>
                    </a:lnTo>
                    <a:lnTo>
                      <a:pt x="155" y="96"/>
                    </a:lnTo>
                    <a:lnTo>
                      <a:pt x="161" y="94"/>
                    </a:lnTo>
                    <a:lnTo>
                      <a:pt x="166" y="90"/>
                    </a:lnTo>
                    <a:lnTo>
                      <a:pt x="172" y="88"/>
                    </a:lnTo>
                    <a:lnTo>
                      <a:pt x="176" y="86"/>
                    </a:lnTo>
                    <a:lnTo>
                      <a:pt x="183" y="83"/>
                    </a:lnTo>
                    <a:lnTo>
                      <a:pt x="187" y="81"/>
                    </a:lnTo>
                    <a:lnTo>
                      <a:pt x="191" y="79"/>
                    </a:lnTo>
                    <a:lnTo>
                      <a:pt x="195" y="78"/>
                    </a:lnTo>
                    <a:lnTo>
                      <a:pt x="198" y="77"/>
                    </a:lnTo>
                    <a:lnTo>
                      <a:pt x="203" y="74"/>
                    </a:lnTo>
                    <a:lnTo>
                      <a:pt x="205" y="74"/>
                    </a:lnTo>
                    <a:lnTo>
                      <a:pt x="252" y="31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71"/>
              <p:cNvSpPr>
                <a:spLocks/>
              </p:cNvSpPr>
              <p:nvPr/>
            </p:nvSpPr>
            <p:spPr bwMode="auto">
              <a:xfrm>
                <a:off x="2693" y="1560"/>
                <a:ext cx="271" cy="191"/>
              </a:xfrm>
              <a:custGeom>
                <a:avLst/>
                <a:gdLst>
                  <a:gd name="T0" fmla="*/ 0 w 543"/>
                  <a:gd name="T1" fmla="*/ 1 h 381"/>
                  <a:gd name="T2" fmla="*/ 0 w 543"/>
                  <a:gd name="T3" fmla="*/ 0 h 381"/>
                  <a:gd name="T4" fmla="*/ 0 w 543"/>
                  <a:gd name="T5" fmla="*/ 1 h 381"/>
                  <a:gd name="T6" fmla="*/ 0 w 543"/>
                  <a:gd name="T7" fmla="*/ 1 h 381"/>
                  <a:gd name="T8" fmla="*/ 0 w 543"/>
                  <a:gd name="T9" fmla="*/ 1 h 381"/>
                  <a:gd name="T10" fmla="*/ 0 w 543"/>
                  <a:gd name="T11" fmla="*/ 1 h 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3"/>
                  <a:gd name="T19" fmla="*/ 0 h 381"/>
                  <a:gd name="T20" fmla="*/ 543 w 543"/>
                  <a:gd name="T21" fmla="*/ 381 h 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3" h="381">
                    <a:moveTo>
                      <a:pt x="0" y="299"/>
                    </a:moveTo>
                    <a:lnTo>
                      <a:pt x="443" y="0"/>
                    </a:lnTo>
                    <a:lnTo>
                      <a:pt x="543" y="35"/>
                    </a:lnTo>
                    <a:lnTo>
                      <a:pt x="138" y="381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72"/>
              <p:cNvSpPr>
                <a:spLocks/>
              </p:cNvSpPr>
              <p:nvPr/>
            </p:nvSpPr>
            <p:spPr bwMode="auto">
              <a:xfrm>
                <a:off x="2784" y="1329"/>
                <a:ext cx="625" cy="215"/>
              </a:xfrm>
              <a:custGeom>
                <a:avLst/>
                <a:gdLst>
                  <a:gd name="T0" fmla="*/ 0 w 1248"/>
                  <a:gd name="T1" fmla="*/ 1 h 430"/>
                  <a:gd name="T2" fmla="*/ 1 w 1248"/>
                  <a:gd name="T3" fmla="*/ 0 h 430"/>
                  <a:gd name="T4" fmla="*/ 1 w 1248"/>
                  <a:gd name="T5" fmla="*/ 1 h 430"/>
                  <a:gd name="T6" fmla="*/ 1 w 1248"/>
                  <a:gd name="T7" fmla="*/ 1 h 430"/>
                  <a:gd name="T8" fmla="*/ 1 w 1248"/>
                  <a:gd name="T9" fmla="*/ 1 h 430"/>
                  <a:gd name="T10" fmla="*/ 1 w 1248"/>
                  <a:gd name="T11" fmla="*/ 1 h 430"/>
                  <a:gd name="T12" fmla="*/ 1 w 1248"/>
                  <a:gd name="T13" fmla="*/ 1 h 430"/>
                  <a:gd name="T14" fmla="*/ 1 w 1248"/>
                  <a:gd name="T15" fmla="*/ 1 h 430"/>
                  <a:gd name="T16" fmla="*/ 0 w 1248"/>
                  <a:gd name="T17" fmla="*/ 1 h 430"/>
                  <a:gd name="T18" fmla="*/ 0 w 1248"/>
                  <a:gd name="T19" fmla="*/ 1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430"/>
                  <a:gd name="T32" fmla="*/ 1248 w 1248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430">
                    <a:moveTo>
                      <a:pt x="0" y="344"/>
                    </a:moveTo>
                    <a:lnTo>
                      <a:pt x="720" y="0"/>
                    </a:lnTo>
                    <a:lnTo>
                      <a:pt x="1248" y="51"/>
                    </a:lnTo>
                    <a:lnTo>
                      <a:pt x="595" y="430"/>
                    </a:lnTo>
                    <a:lnTo>
                      <a:pt x="583" y="413"/>
                    </a:lnTo>
                    <a:lnTo>
                      <a:pt x="1183" y="62"/>
                    </a:lnTo>
                    <a:lnTo>
                      <a:pt x="726" y="28"/>
                    </a:lnTo>
                    <a:lnTo>
                      <a:pt x="28" y="35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73"/>
              <p:cNvSpPr>
                <a:spLocks/>
              </p:cNvSpPr>
              <p:nvPr/>
            </p:nvSpPr>
            <p:spPr bwMode="auto">
              <a:xfrm>
                <a:off x="2799" y="1497"/>
                <a:ext cx="283" cy="47"/>
              </a:xfrm>
              <a:custGeom>
                <a:avLst/>
                <a:gdLst>
                  <a:gd name="T0" fmla="*/ 0 w 567"/>
                  <a:gd name="T1" fmla="*/ 1 h 93"/>
                  <a:gd name="T2" fmla="*/ 0 w 567"/>
                  <a:gd name="T3" fmla="*/ 1 h 93"/>
                  <a:gd name="T4" fmla="*/ 0 w 567"/>
                  <a:gd name="T5" fmla="*/ 1 h 93"/>
                  <a:gd name="T6" fmla="*/ 0 w 567"/>
                  <a:gd name="T7" fmla="*/ 0 h 93"/>
                  <a:gd name="T8" fmla="*/ 0 w 567"/>
                  <a:gd name="T9" fmla="*/ 1 h 93"/>
                  <a:gd name="T10" fmla="*/ 0 w 567"/>
                  <a:gd name="T11" fmla="*/ 1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93"/>
                  <a:gd name="T20" fmla="*/ 567 w 567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93">
                    <a:moveTo>
                      <a:pt x="0" y="17"/>
                    </a:moveTo>
                    <a:lnTo>
                      <a:pt x="567" y="93"/>
                    </a:lnTo>
                    <a:lnTo>
                      <a:pt x="561" y="75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74"/>
              <p:cNvSpPr>
                <a:spLocks/>
              </p:cNvSpPr>
              <p:nvPr/>
            </p:nvSpPr>
            <p:spPr bwMode="auto">
              <a:xfrm>
                <a:off x="2784" y="1501"/>
                <a:ext cx="64" cy="95"/>
              </a:xfrm>
              <a:custGeom>
                <a:avLst/>
                <a:gdLst>
                  <a:gd name="T0" fmla="*/ 0 w 127"/>
                  <a:gd name="T1" fmla="*/ 0 h 189"/>
                  <a:gd name="T2" fmla="*/ 0 w 127"/>
                  <a:gd name="T3" fmla="*/ 1 h 189"/>
                  <a:gd name="T4" fmla="*/ 1 w 127"/>
                  <a:gd name="T5" fmla="*/ 1 h 189"/>
                  <a:gd name="T6" fmla="*/ 1 w 127"/>
                  <a:gd name="T7" fmla="*/ 1 h 189"/>
                  <a:gd name="T8" fmla="*/ 1 w 127"/>
                  <a:gd name="T9" fmla="*/ 1 h 189"/>
                  <a:gd name="T10" fmla="*/ 1 w 127"/>
                  <a:gd name="T11" fmla="*/ 0 h 189"/>
                  <a:gd name="T12" fmla="*/ 0 w 127"/>
                  <a:gd name="T13" fmla="*/ 0 h 189"/>
                  <a:gd name="T14" fmla="*/ 0 w 12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7"/>
                  <a:gd name="T25" fmla="*/ 0 h 189"/>
                  <a:gd name="T26" fmla="*/ 127 w 127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7" h="189">
                    <a:moveTo>
                      <a:pt x="0" y="0"/>
                    </a:moveTo>
                    <a:lnTo>
                      <a:pt x="0" y="183"/>
                    </a:lnTo>
                    <a:lnTo>
                      <a:pt x="104" y="189"/>
                    </a:lnTo>
                    <a:lnTo>
                      <a:pt x="127" y="170"/>
                    </a:lnTo>
                    <a:lnTo>
                      <a:pt x="20" y="162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75"/>
              <p:cNvSpPr>
                <a:spLocks/>
              </p:cNvSpPr>
              <p:nvPr/>
            </p:nvSpPr>
            <p:spPr bwMode="auto">
              <a:xfrm>
                <a:off x="2661" y="1541"/>
                <a:ext cx="315" cy="204"/>
              </a:xfrm>
              <a:custGeom>
                <a:avLst/>
                <a:gdLst>
                  <a:gd name="T0" fmla="*/ 0 w 631"/>
                  <a:gd name="T1" fmla="*/ 1 h 408"/>
                  <a:gd name="T2" fmla="*/ 0 w 631"/>
                  <a:gd name="T3" fmla="*/ 0 h 408"/>
                  <a:gd name="T4" fmla="*/ 0 w 631"/>
                  <a:gd name="T5" fmla="*/ 1 h 408"/>
                  <a:gd name="T6" fmla="*/ 0 w 631"/>
                  <a:gd name="T7" fmla="*/ 1 h 408"/>
                  <a:gd name="T8" fmla="*/ 0 w 631"/>
                  <a:gd name="T9" fmla="*/ 1 h 408"/>
                  <a:gd name="T10" fmla="*/ 0 w 631"/>
                  <a:gd name="T11" fmla="*/ 1 h 408"/>
                  <a:gd name="T12" fmla="*/ 0 w 631"/>
                  <a:gd name="T13" fmla="*/ 1 h 408"/>
                  <a:gd name="T14" fmla="*/ 0 w 631"/>
                  <a:gd name="T15" fmla="*/ 1 h 408"/>
                  <a:gd name="T16" fmla="*/ 0 w 631"/>
                  <a:gd name="T17" fmla="*/ 1 h 408"/>
                  <a:gd name="T18" fmla="*/ 0 w 631"/>
                  <a:gd name="T19" fmla="*/ 1 h 4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1"/>
                  <a:gd name="T31" fmla="*/ 0 h 408"/>
                  <a:gd name="T32" fmla="*/ 631 w 631"/>
                  <a:gd name="T33" fmla="*/ 408 h 4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1" h="408">
                    <a:moveTo>
                      <a:pt x="0" y="322"/>
                    </a:moveTo>
                    <a:lnTo>
                      <a:pt x="487" y="0"/>
                    </a:lnTo>
                    <a:lnTo>
                      <a:pt x="631" y="31"/>
                    </a:lnTo>
                    <a:lnTo>
                      <a:pt x="181" y="408"/>
                    </a:lnTo>
                    <a:lnTo>
                      <a:pt x="156" y="384"/>
                    </a:lnTo>
                    <a:lnTo>
                      <a:pt x="584" y="46"/>
                    </a:lnTo>
                    <a:lnTo>
                      <a:pt x="494" y="25"/>
                    </a:lnTo>
                    <a:lnTo>
                      <a:pt x="38" y="328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76"/>
              <p:cNvSpPr>
                <a:spLocks/>
              </p:cNvSpPr>
              <p:nvPr/>
            </p:nvSpPr>
            <p:spPr bwMode="auto">
              <a:xfrm>
                <a:off x="2661" y="1695"/>
                <a:ext cx="95" cy="50"/>
              </a:xfrm>
              <a:custGeom>
                <a:avLst/>
                <a:gdLst>
                  <a:gd name="T0" fmla="*/ 0 w 191"/>
                  <a:gd name="T1" fmla="*/ 1 h 99"/>
                  <a:gd name="T2" fmla="*/ 0 w 191"/>
                  <a:gd name="T3" fmla="*/ 1 h 99"/>
                  <a:gd name="T4" fmla="*/ 0 w 191"/>
                  <a:gd name="T5" fmla="*/ 1 h 99"/>
                  <a:gd name="T6" fmla="*/ 0 w 191"/>
                  <a:gd name="T7" fmla="*/ 0 h 99"/>
                  <a:gd name="T8" fmla="*/ 0 w 191"/>
                  <a:gd name="T9" fmla="*/ 1 h 99"/>
                  <a:gd name="T10" fmla="*/ 0 w 191"/>
                  <a:gd name="T11" fmla="*/ 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99"/>
                  <a:gd name="T20" fmla="*/ 191 w 191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99">
                    <a:moveTo>
                      <a:pt x="0" y="13"/>
                    </a:moveTo>
                    <a:lnTo>
                      <a:pt x="181" y="99"/>
                    </a:lnTo>
                    <a:lnTo>
                      <a:pt x="191" y="74"/>
                    </a:lnTo>
                    <a:lnTo>
                      <a:pt x="3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77"/>
              <p:cNvSpPr>
                <a:spLocks/>
              </p:cNvSpPr>
              <p:nvPr/>
            </p:nvSpPr>
            <p:spPr bwMode="auto">
              <a:xfrm>
                <a:off x="2915" y="1354"/>
                <a:ext cx="498" cy="263"/>
              </a:xfrm>
              <a:custGeom>
                <a:avLst/>
                <a:gdLst>
                  <a:gd name="T0" fmla="*/ 0 w 994"/>
                  <a:gd name="T1" fmla="*/ 1 h 524"/>
                  <a:gd name="T2" fmla="*/ 1 w 994"/>
                  <a:gd name="T3" fmla="*/ 1 h 524"/>
                  <a:gd name="T4" fmla="*/ 1 w 994"/>
                  <a:gd name="T5" fmla="*/ 1 h 524"/>
                  <a:gd name="T6" fmla="*/ 1 w 994"/>
                  <a:gd name="T7" fmla="*/ 0 h 524"/>
                  <a:gd name="T8" fmla="*/ 1 w 994"/>
                  <a:gd name="T9" fmla="*/ 1 h 524"/>
                  <a:gd name="T10" fmla="*/ 1 w 994"/>
                  <a:gd name="T11" fmla="*/ 1 h 524"/>
                  <a:gd name="T12" fmla="*/ 1 w 994"/>
                  <a:gd name="T13" fmla="*/ 1 h 524"/>
                  <a:gd name="T14" fmla="*/ 1 w 994"/>
                  <a:gd name="T15" fmla="*/ 1 h 524"/>
                  <a:gd name="T16" fmla="*/ 0 w 994"/>
                  <a:gd name="T17" fmla="*/ 1 h 524"/>
                  <a:gd name="T18" fmla="*/ 0 w 994"/>
                  <a:gd name="T19" fmla="*/ 1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4"/>
                  <a:gd name="T31" fmla="*/ 0 h 524"/>
                  <a:gd name="T32" fmla="*/ 994 w 994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4" h="524">
                    <a:moveTo>
                      <a:pt x="0" y="501"/>
                    </a:moveTo>
                    <a:lnTo>
                      <a:pt x="334" y="524"/>
                    </a:lnTo>
                    <a:lnTo>
                      <a:pt x="994" y="189"/>
                    </a:lnTo>
                    <a:lnTo>
                      <a:pt x="986" y="0"/>
                    </a:lnTo>
                    <a:lnTo>
                      <a:pt x="955" y="10"/>
                    </a:lnTo>
                    <a:lnTo>
                      <a:pt x="971" y="178"/>
                    </a:lnTo>
                    <a:lnTo>
                      <a:pt x="328" y="504"/>
                    </a:lnTo>
                    <a:lnTo>
                      <a:pt x="11" y="477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78"/>
              <p:cNvSpPr>
                <a:spLocks/>
              </p:cNvSpPr>
              <p:nvPr/>
            </p:nvSpPr>
            <p:spPr bwMode="auto">
              <a:xfrm>
                <a:off x="2569" y="1702"/>
                <a:ext cx="182" cy="137"/>
              </a:xfrm>
              <a:custGeom>
                <a:avLst/>
                <a:gdLst>
                  <a:gd name="T0" fmla="*/ 1 w 364"/>
                  <a:gd name="T1" fmla="*/ 1 h 274"/>
                  <a:gd name="T2" fmla="*/ 1 w 364"/>
                  <a:gd name="T3" fmla="*/ 1 h 274"/>
                  <a:gd name="T4" fmla="*/ 1 w 364"/>
                  <a:gd name="T5" fmla="*/ 1 h 274"/>
                  <a:gd name="T6" fmla="*/ 1 w 364"/>
                  <a:gd name="T7" fmla="*/ 1 h 274"/>
                  <a:gd name="T8" fmla="*/ 1 w 364"/>
                  <a:gd name="T9" fmla="*/ 1 h 274"/>
                  <a:gd name="T10" fmla="*/ 1 w 364"/>
                  <a:gd name="T11" fmla="*/ 1 h 274"/>
                  <a:gd name="T12" fmla="*/ 1 w 364"/>
                  <a:gd name="T13" fmla="*/ 1 h 274"/>
                  <a:gd name="T14" fmla="*/ 1 w 364"/>
                  <a:gd name="T15" fmla="*/ 1 h 274"/>
                  <a:gd name="T16" fmla="*/ 1 w 364"/>
                  <a:gd name="T17" fmla="*/ 1 h 274"/>
                  <a:gd name="T18" fmla="*/ 0 w 364"/>
                  <a:gd name="T19" fmla="*/ 1 h 274"/>
                  <a:gd name="T20" fmla="*/ 0 w 364"/>
                  <a:gd name="T21" fmla="*/ 1 h 274"/>
                  <a:gd name="T22" fmla="*/ 1 w 364"/>
                  <a:gd name="T23" fmla="*/ 1 h 274"/>
                  <a:gd name="T24" fmla="*/ 1 w 364"/>
                  <a:gd name="T25" fmla="*/ 1 h 274"/>
                  <a:gd name="T26" fmla="*/ 1 w 364"/>
                  <a:gd name="T27" fmla="*/ 1 h 274"/>
                  <a:gd name="T28" fmla="*/ 1 w 364"/>
                  <a:gd name="T29" fmla="*/ 1 h 274"/>
                  <a:gd name="T30" fmla="*/ 1 w 364"/>
                  <a:gd name="T31" fmla="*/ 1 h 274"/>
                  <a:gd name="T32" fmla="*/ 1 w 364"/>
                  <a:gd name="T33" fmla="*/ 1 h 274"/>
                  <a:gd name="T34" fmla="*/ 1 w 364"/>
                  <a:gd name="T35" fmla="*/ 1 h 274"/>
                  <a:gd name="T36" fmla="*/ 1 w 364"/>
                  <a:gd name="T37" fmla="*/ 1 h 274"/>
                  <a:gd name="T38" fmla="*/ 1 w 364"/>
                  <a:gd name="T39" fmla="*/ 1 h 274"/>
                  <a:gd name="T40" fmla="*/ 1 w 364"/>
                  <a:gd name="T41" fmla="*/ 1 h 274"/>
                  <a:gd name="T42" fmla="*/ 1 w 364"/>
                  <a:gd name="T43" fmla="*/ 1 h 274"/>
                  <a:gd name="T44" fmla="*/ 1 w 364"/>
                  <a:gd name="T45" fmla="*/ 1 h 274"/>
                  <a:gd name="T46" fmla="*/ 1 w 364"/>
                  <a:gd name="T47" fmla="*/ 1 h 274"/>
                  <a:gd name="T48" fmla="*/ 1 w 364"/>
                  <a:gd name="T49" fmla="*/ 1 h 274"/>
                  <a:gd name="T50" fmla="*/ 1 w 364"/>
                  <a:gd name="T51" fmla="*/ 1 h 274"/>
                  <a:gd name="T52" fmla="*/ 1 w 364"/>
                  <a:gd name="T53" fmla="*/ 1 h 274"/>
                  <a:gd name="T54" fmla="*/ 1 w 364"/>
                  <a:gd name="T55" fmla="*/ 1 h 274"/>
                  <a:gd name="T56" fmla="*/ 1 w 364"/>
                  <a:gd name="T57" fmla="*/ 1 h 274"/>
                  <a:gd name="T58" fmla="*/ 1 w 364"/>
                  <a:gd name="T59" fmla="*/ 1 h 274"/>
                  <a:gd name="T60" fmla="*/ 1 w 364"/>
                  <a:gd name="T61" fmla="*/ 1 h 274"/>
                  <a:gd name="T62" fmla="*/ 1 w 364"/>
                  <a:gd name="T63" fmla="*/ 1 h 274"/>
                  <a:gd name="T64" fmla="*/ 1 w 364"/>
                  <a:gd name="T65" fmla="*/ 1 h 274"/>
                  <a:gd name="T66" fmla="*/ 1 w 364"/>
                  <a:gd name="T67" fmla="*/ 1 h 274"/>
                  <a:gd name="T68" fmla="*/ 1 w 364"/>
                  <a:gd name="T69" fmla="*/ 1 h 274"/>
                  <a:gd name="T70" fmla="*/ 1 w 364"/>
                  <a:gd name="T71" fmla="*/ 1 h 274"/>
                  <a:gd name="T72" fmla="*/ 1 w 364"/>
                  <a:gd name="T73" fmla="*/ 1 h 274"/>
                  <a:gd name="T74" fmla="*/ 1 w 364"/>
                  <a:gd name="T75" fmla="*/ 1 h 274"/>
                  <a:gd name="T76" fmla="*/ 1 w 364"/>
                  <a:gd name="T77" fmla="*/ 1 h 274"/>
                  <a:gd name="T78" fmla="*/ 1 w 364"/>
                  <a:gd name="T79" fmla="*/ 1 h 274"/>
                  <a:gd name="T80" fmla="*/ 1 w 364"/>
                  <a:gd name="T81" fmla="*/ 1 h 274"/>
                  <a:gd name="T82" fmla="*/ 1 w 364"/>
                  <a:gd name="T83" fmla="*/ 1 h 274"/>
                  <a:gd name="T84" fmla="*/ 1 w 364"/>
                  <a:gd name="T85" fmla="*/ 1 h 274"/>
                  <a:gd name="T86" fmla="*/ 1 w 364"/>
                  <a:gd name="T87" fmla="*/ 1 h 274"/>
                  <a:gd name="T88" fmla="*/ 1 w 364"/>
                  <a:gd name="T89" fmla="*/ 1 h 274"/>
                  <a:gd name="T90" fmla="*/ 1 w 364"/>
                  <a:gd name="T91" fmla="*/ 1 h 274"/>
                  <a:gd name="T92" fmla="*/ 1 w 364"/>
                  <a:gd name="T93" fmla="*/ 1 h 274"/>
                  <a:gd name="T94" fmla="*/ 1 w 364"/>
                  <a:gd name="T95" fmla="*/ 1 h 274"/>
                  <a:gd name="T96" fmla="*/ 1 w 364"/>
                  <a:gd name="T97" fmla="*/ 1 h 274"/>
                  <a:gd name="T98" fmla="*/ 1 w 364"/>
                  <a:gd name="T99" fmla="*/ 1 h 274"/>
                  <a:gd name="T100" fmla="*/ 1 w 364"/>
                  <a:gd name="T101" fmla="*/ 1 h 274"/>
                  <a:gd name="T102" fmla="*/ 1 w 364"/>
                  <a:gd name="T103" fmla="*/ 1 h 274"/>
                  <a:gd name="T104" fmla="*/ 1 w 364"/>
                  <a:gd name="T105" fmla="*/ 1 h 274"/>
                  <a:gd name="T106" fmla="*/ 1 w 364"/>
                  <a:gd name="T107" fmla="*/ 1 h 274"/>
                  <a:gd name="T108" fmla="*/ 1 w 364"/>
                  <a:gd name="T109" fmla="*/ 1 h 274"/>
                  <a:gd name="T110" fmla="*/ 1 w 364"/>
                  <a:gd name="T111" fmla="*/ 1 h 274"/>
                  <a:gd name="T112" fmla="*/ 1 w 364"/>
                  <a:gd name="T113" fmla="*/ 0 h 2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"/>
                  <a:gd name="T172" fmla="*/ 0 h 274"/>
                  <a:gd name="T173" fmla="*/ 364 w 364"/>
                  <a:gd name="T174" fmla="*/ 274 h 2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" h="274">
                    <a:moveTo>
                      <a:pt x="183" y="0"/>
                    </a:moveTo>
                    <a:lnTo>
                      <a:pt x="181" y="0"/>
                    </a:lnTo>
                    <a:lnTo>
                      <a:pt x="177" y="3"/>
                    </a:lnTo>
                    <a:lnTo>
                      <a:pt x="172" y="5"/>
                    </a:lnTo>
                    <a:lnTo>
                      <a:pt x="164" y="9"/>
                    </a:lnTo>
                    <a:lnTo>
                      <a:pt x="159" y="12"/>
                    </a:lnTo>
                    <a:lnTo>
                      <a:pt x="155" y="14"/>
                    </a:lnTo>
                    <a:lnTo>
                      <a:pt x="149" y="17"/>
                    </a:lnTo>
                    <a:lnTo>
                      <a:pt x="144" y="21"/>
                    </a:lnTo>
                    <a:lnTo>
                      <a:pt x="139" y="23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20" y="36"/>
                    </a:lnTo>
                    <a:lnTo>
                      <a:pt x="114" y="39"/>
                    </a:lnTo>
                    <a:lnTo>
                      <a:pt x="108" y="42"/>
                    </a:lnTo>
                    <a:lnTo>
                      <a:pt x="101" y="47"/>
                    </a:lnTo>
                    <a:lnTo>
                      <a:pt x="94" y="52"/>
                    </a:lnTo>
                    <a:lnTo>
                      <a:pt x="87" y="56"/>
                    </a:lnTo>
                    <a:lnTo>
                      <a:pt x="80" y="61"/>
                    </a:lnTo>
                    <a:lnTo>
                      <a:pt x="75" y="65"/>
                    </a:lnTo>
                    <a:lnTo>
                      <a:pt x="69" y="71"/>
                    </a:lnTo>
                    <a:lnTo>
                      <a:pt x="62" y="76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4" y="92"/>
                    </a:lnTo>
                    <a:lnTo>
                      <a:pt x="39" y="96"/>
                    </a:lnTo>
                    <a:lnTo>
                      <a:pt x="34" y="102"/>
                    </a:lnTo>
                    <a:lnTo>
                      <a:pt x="29" y="106"/>
                    </a:lnTo>
                    <a:lnTo>
                      <a:pt x="25" y="113"/>
                    </a:lnTo>
                    <a:lnTo>
                      <a:pt x="20" y="118"/>
                    </a:lnTo>
                    <a:lnTo>
                      <a:pt x="17" y="123"/>
                    </a:lnTo>
                    <a:lnTo>
                      <a:pt x="13" y="128"/>
                    </a:lnTo>
                    <a:lnTo>
                      <a:pt x="11" y="134"/>
                    </a:lnTo>
                    <a:lnTo>
                      <a:pt x="7" y="138"/>
                    </a:lnTo>
                    <a:lnTo>
                      <a:pt x="5" y="144"/>
                    </a:lnTo>
                    <a:lnTo>
                      <a:pt x="3" y="149"/>
                    </a:lnTo>
                    <a:lnTo>
                      <a:pt x="2" y="154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3"/>
                    </a:lnTo>
                    <a:lnTo>
                      <a:pt x="2" y="198"/>
                    </a:lnTo>
                    <a:lnTo>
                      <a:pt x="3" y="202"/>
                    </a:lnTo>
                    <a:lnTo>
                      <a:pt x="4" y="206"/>
                    </a:lnTo>
                    <a:lnTo>
                      <a:pt x="6" y="210"/>
                    </a:lnTo>
                    <a:lnTo>
                      <a:pt x="11" y="218"/>
                    </a:lnTo>
                    <a:lnTo>
                      <a:pt x="17" y="226"/>
                    </a:lnTo>
                    <a:lnTo>
                      <a:pt x="22" y="233"/>
                    </a:lnTo>
                    <a:lnTo>
                      <a:pt x="29" y="241"/>
                    </a:lnTo>
                    <a:lnTo>
                      <a:pt x="33" y="243"/>
                    </a:lnTo>
                    <a:lnTo>
                      <a:pt x="37" y="247"/>
                    </a:lnTo>
                    <a:lnTo>
                      <a:pt x="42" y="249"/>
                    </a:lnTo>
                    <a:lnTo>
                      <a:pt x="46" y="253"/>
                    </a:lnTo>
                    <a:lnTo>
                      <a:pt x="51" y="256"/>
                    </a:lnTo>
                    <a:lnTo>
                      <a:pt x="54" y="258"/>
                    </a:lnTo>
                    <a:lnTo>
                      <a:pt x="59" y="260"/>
                    </a:lnTo>
                    <a:lnTo>
                      <a:pt x="65" y="263"/>
                    </a:lnTo>
                    <a:lnTo>
                      <a:pt x="69" y="264"/>
                    </a:lnTo>
                    <a:lnTo>
                      <a:pt x="74" y="266"/>
                    </a:lnTo>
                    <a:lnTo>
                      <a:pt x="78" y="267"/>
                    </a:lnTo>
                    <a:lnTo>
                      <a:pt x="84" y="269"/>
                    </a:lnTo>
                    <a:lnTo>
                      <a:pt x="88" y="269"/>
                    </a:lnTo>
                    <a:lnTo>
                      <a:pt x="94" y="271"/>
                    </a:lnTo>
                    <a:lnTo>
                      <a:pt x="100" y="272"/>
                    </a:lnTo>
                    <a:lnTo>
                      <a:pt x="104" y="273"/>
                    </a:lnTo>
                    <a:lnTo>
                      <a:pt x="110" y="273"/>
                    </a:lnTo>
                    <a:lnTo>
                      <a:pt x="116" y="273"/>
                    </a:lnTo>
                    <a:lnTo>
                      <a:pt x="122" y="273"/>
                    </a:lnTo>
                    <a:lnTo>
                      <a:pt x="128" y="274"/>
                    </a:lnTo>
                    <a:lnTo>
                      <a:pt x="134" y="273"/>
                    </a:lnTo>
                    <a:lnTo>
                      <a:pt x="140" y="272"/>
                    </a:lnTo>
                    <a:lnTo>
                      <a:pt x="145" y="271"/>
                    </a:lnTo>
                    <a:lnTo>
                      <a:pt x="152" y="269"/>
                    </a:lnTo>
                    <a:lnTo>
                      <a:pt x="158" y="268"/>
                    </a:lnTo>
                    <a:lnTo>
                      <a:pt x="164" y="267"/>
                    </a:lnTo>
                    <a:lnTo>
                      <a:pt x="171" y="265"/>
                    </a:lnTo>
                    <a:lnTo>
                      <a:pt x="177" y="263"/>
                    </a:lnTo>
                    <a:lnTo>
                      <a:pt x="183" y="260"/>
                    </a:lnTo>
                    <a:lnTo>
                      <a:pt x="190" y="258"/>
                    </a:lnTo>
                    <a:lnTo>
                      <a:pt x="197" y="255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5" y="244"/>
                    </a:lnTo>
                    <a:lnTo>
                      <a:pt x="222" y="240"/>
                    </a:lnTo>
                    <a:lnTo>
                      <a:pt x="229" y="236"/>
                    </a:lnTo>
                    <a:lnTo>
                      <a:pt x="236" y="231"/>
                    </a:lnTo>
                    <a:lnTo>
                      <a:pt x="241" y="225"/>
                    </a:lnTo>
                    <a:lnTo>
                      <a:pt x="248" y="220"/>
                    </a:lnTo>
                    <a:lnTo>
                      <a:pt x="254" y="215"/>
                    </a:lnTo>
                    <a:lnTo>
                      <a:pt x="260" y="209"/>
                    </a:lnTo>
                    <a:lnTo>
                      <a:pt x="266" y="202"/>
                    </a:lnTo>
                    <a:lnTo>
                      <a:pt x="272" y="196"/>
                    </a:lnTo>
                    <a:lnTo>
                      <a:pt x="278" y="191"/>
                    </a:lnTo>
                    <a:lnTo>
                      <a:pt x="283" y="184"/>
                    </a:lnTo>
                    <a:lnTo>
                      <a:pt x="289" y="178"/>
                    </a:lnTo>
                    <a:lnTo>
                      <a:pt x="295" y="171"/>
                    </a:lnTo>
                    <a:lnTo>
                      <a:pt x="301" y="166"/>
                    </a:lnTo>
                    <a:lnTo>
                      <a:pt x="306" y="159"/>
                    </a:lnTo>
                    <a:lnTo>
                      <a:pt x="311" y="153"/>
                    </a:lnTo>
                    <a:lnTo>
                      <a:pt x="317" y="147"/>
                    </a:lnTo>
                    <a:lnTo>
                      <a:pt x="322" y="142"/>
                    </a:lnTo>
                    <a:lnTo>
                      <a:pt x="326" y="135"/>
                    </a:lnTo>
                    <a:lnTo>
                      <a:pt x="330" y="130"/>
                    </a:lnTo>
                    <a:lnTo>
                      <a:pt x="335" y="123"/>
                    </a:lnTo>
                    <a:lnTo>
                      <a:pt x="339" y="119"/>
                    </a:lnTo>
                    <a:lnTo>
                      <a:pt x="343" y="114"/>
                    </a:lnTo>
                    <a:lnTo>
                      <a:pt x="345" y="110"/>
                    </a:lnTo>
                    <a:lnTo>
                      <a:pt x="348" y="105"/>
                    </a:lnTo>
                    <a:lnTo>
                      <a:pt x="352" y="102"/>
                    </a:lnTo>
                    <a:lnTo>
                      <a:pt x="356" y="94"/>
                    </a:lnTo>
                    <a:lnTo>
                      <a:pt x="361" y="89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46" y="66"/>
                    </a:lnTo>
                    <a:lnTo>
                      <a:pt x="345" y="68"/>
                    </a:lnTo>
                    <a:lnTo>
                      <a:pt x="343" y="71"/>
                    </a:lnTo>
                    <a:lnTo>
                      <a:pt x="338" y="76"/>
                    </a:lnTo>
                    <a:lnTo>
                      <a:pt x="334" y="84"/>
                    </a:lnTo>
                    <a:lnTo>
                      <a:pt x="330" y="87"/>
                    </a:lnTo>
                    <a:lnTo>
                      <a:pt x="327" y="92"/>
                    </a:lnTo>
                    <a:lnTo>
                      <a:pt x="323" y="96"/>
                    </a:lnTo>
                    <a:lnTo>
                      <a:pt x="320" y="101"/>
                    </a:lnTo>
                    <a:lnTo>
                      <a:pt x="315" y="105"/>
                    </a:lnTo>
                    <a:lnTo>
                      <a:pt x="312" y="111"/>
                    </a:lnTo>
                    <a:lnTo>
                      <a:pt x="307" y="117"/>
                    </a:lnTo>
                    <a:lnTo>
                      <a:pt x="303" y="123"/>
                    </a:lnTo>
                    <a:lnTo>
                      <a:pt x="298" y="129"/>
                    </a:lnTo>
                    <a:lnTo>
                      <a:pt x="293" y="135"/>
                    </a:lnTo>
                    <a:lnTo>
                      <a:pt x="287" y="141"/>
                    </a:lnTo>
                    <a:lnTo>
                      <a:pt x="282" y="147"/>
                    </a:lnTo>
                    <a:lnTo>
                      <a:pt x="277" y="153"/>
                    </a:lnTo>
                    <a:lnTo>
                      <a:pt x="272" y="160"/>
                    </a:lnTo>
                    <a:lnTo>
                      <a:pt x="266" y="166"/>
                    </a:lnTo>
                    <a:lnTo>
                      <a:pt x="262" y="172"/>
                    </a:lnTo>
                    <a:lnTo>
                      <a:pt x="255" y="178"/>
                    </a:lnTo>
                    <a:lnTo>
                      <a:pt x="250" y="184"/>
                    </a:lnTo>
                    <a:lnTo>
                      <a:pt x="244" y="190"/>
                    </a:lnTo>
                    <a:lnTo>
                      <a:pt x="239" y="195"/>
                    </a:lnTo>
                    <a:lnTo>
                      <a:pt x="233" y="201"/>
                    </a:lnTo>
                    <a:lnTo>
                      <a:pt x="228" y="207"/>
                    </a:lnTo>
                    <a:lnTo>
                      <a:pt x="222" y="211"/>
                    </a:lnTo>
                    <a:lnTo>
                      <a:pt x="217" y="216"/>
                    </a:lnTo>
                    <a:lnTo>
                      <a:pt x="210" y="219"/>
                    </a:lnTo>
                    <a:lnTo>
                      <a:pt x="206" y="223"/>
                    </a:lnTo>
                    <a:lnTo>
                      <a:pt x="199" y="227"/>
                    </a:lnTo>
                    <a:lnTo>
                      <a:pt x="195" y="231"/>
                    </a:lnTo>
                    <a:lnTo>
                      <a:pt x="188" y="233"/>
                    </a:lnTo>
                    <a:lnTo>
                      <a:pt x="183" y="236"/>
                    </a:lnTo>
                    <a:lnTo>
                      <a:pt x="177" y="239"/>
                    </a:lnTo>
                    <a:lnTo>
                      <a:pt x="173" y="242"/>
                    </a:lnTo>
                    <a:lnTo>
                      <a:pt x="167" y="243"/>
                    </a:lnTo>
                    <a:lnTo>
                      <a:pt x="161" y="244"/>
                    </a:lnTo>
                    <a:lnTo>
                      <a:pt x="157" y="247"/>
                    </a:lnTo>
                    <a:lnTo>
                      <a:pt x="152" y="248"/>
                    </a:lnTo>
                    <a:lnTo>
                      <a:pt x="147" y="249"/>
                    </a:lnTo>
                    <a:lnTo>
                      <a:pt x="141" y="249"/>
                    </a:lnTo>
                    <a:lnTo>
                      <a:pt x="136" y="250"/>
                    </a:lnTo>
                    <a:lnTo>
                      <a:pt x="132" y="251"/>
                    </a:lnTo>
                    <a:lnTo>
                      <a:pt x="127" y="250"/>
                    </a:lnTo>
                    <a:lnTo>
                      <a:pt x="123" y="250"/>
                    </a:lnTo>
                    <a:lnTo>
                      <a:pt x="118" y="250"/>
                    </a:lnTo>
                    <a:lnTo>
                      <a:pt x="114" y="250"/>
                    </a:lnTo>
                    <a:lnTo>
                      <a:pt x="108" y="249"/>
                    </a:lnTo>
                    <a:lnTo>
                      <a:pt x="104" y="249"/>
                    </a:lnTo>
                    <a:lnTo>
                      <a:pt x="100" y="248"/>
                    </a:lnTo>
                    <a:lnTo>
                      <a:pt x="95" y="247"/>
                    </a:lnTo>
                    <a:lnTo>
                      <a:pt x="91" y="245"/>
                    </a:lnTo>
                    <a:lnTo>
                      <a:pt x="86" y="244"/>
                    </a:lnTo>
                    <a:lnTo>
                      <a:pt x="83" y="242"/>
                    </a:lnTo>
                    <a:lnTo>
                      <a:pt x="79" y="242"/>
                    </a:lnTo>
                    <a:lnTo>
                      <a:pt x="71" y="238"/>
                    </a:lnTo>
                    <a:lnTo>
                      <a:pt x="66" y="235"/>
                    </a:lnTo>
                    <a:lnTo>
                      <a:pt x="59" y="230"/>
                    </a:lnTo>
                    <a:lnTo>
                      <a:pt x="52" y="225"/>
                    </a:lnTo>
                    <a:lnTo>
                      <a:pt x="45" y="219"/>
                    </a:lnTo>
                    <a:lnTo>
                      <a:pt x="41" y="214"/>
                    </a:lnTo>
                    <a:lnTo>
                      <a:pt x="34" y="207"/>
                    </a:lnTo>
                    <a:lnTo>
                      <a:pt x="30" y="201"/>
                    </a:lnTo>
                    <a:lnTo>
                      <a:pt x="27" y="194"/>
                    </a:lnTo>
                    <a:lnTo>
                      <a:pt x="25" y="188"/>
                    </a:lnTo>
                    <a:lnTo>
                      <a:pt x="22" y="179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5" y="155"/>
                    </a:lnTo>
                    <a:lnTo>
                      <a:pt x="26" y="151"/>
                    </a:lnTo>
                    <a:lnTo>
                      <a:pt x="28" y="147"/>
                    </a:lnTo>
                    <a:lnTo>
                      <a:pt x="30" y="143"/>
                    </a:lnTo>
                    <a:lnTo>
                      <a:pt x="34" y="139"/>
                    </a:lnTo>
                    <a:lnTo>
                      <a:pt x="36" y="135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9" y="122"/>
                    </a:lnTo>
                    <a:lnTo>
                      <a:pt x="53" y="117"/>
                    </a:lnTo>
                    <a:lnTo>
                      <a:pt x="58" y="112"/>
                    </a:lnTo>
                    <a:lnTo>
                      <a:pt x="63" y="106"/>
                    </a:lnTo>
                    <a:lnTo>
                      <a:pt x="70" y="102"/>
                    </a:lnTo>
                    <a:lnTo>
                      <a:pt x="76" y="97"/>
                    </a:lnTo>
                    <a:lnTo>
                      <a:pt x="83" y="93"/>
                    </a:lnTo>
                    <a:lnTo>
                      <a:pt x="90" y="88"/>
                    </a:lnTo>
                    <a:lnTo>
                      <a:pt x="96" y="84"/>
                    </a:lnTo>
                    <a:lnTo>
                      <a:pt x="103" y="78"/>
                    </a:lnTo>
                    <a:lnTo>
                      <a:pt x="110" y="73"/>
                    </a:lnTo>
                    <a:lnTo>
                      <a:pt x="117" y="68"/>
                    </a:lnTo>
                    <a:lnTo>
                      <a:pt x="125" y="63"/>
                    </a:lnTo>
                    <a:lnTo>
                      <a:pt x="132" y="58"/>
                    </a:lnTo>
                    <a:lnTo>
                      <a:pt x="139" y="54"/>
                    </a:lnTo>
                    <a:lnTo>
                      <a:pt x="145" y="49"/>
                    </a:lnTo>
                    <a:lnTo>
                      <a:pt x="152" y="46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72" y="32"/>
                    </a:lnTo>
                    <a:lnTo>
                      <a:pt x="179" y="30"/>
                    </a:lnTo>
                    <a:lnTo>
                      <a:pt x="184" y="25"/>
                    </a:lnTo>
                    <a:lnTo>
                      <a:pt x="190" y="22"/>
                    </a:lnTo>
                    <a:lnTo>
                      <a:pt x="195" y="19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8" y="12"/>
                    </a:lnTo>
                    <a:lnTo>
                      <a:pt x="212" y="9"/>
                    </a:lnTo>
                    <a:lnTo>
                      <a:pt x="215" y="8"/>
                    </a:lnTo>
                    <a:lnTo>
                      <a:pt x="218" y="6"/>
                    </a:lnTo>
                    <a:lnTo>
                      <a:pt x="221" y="6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79"/>
              <p:cNvSpPr>
                <a:spLocks/>
              </p:cNvSpPr>
              <p:nvPr/>
            </p:nvSpPr>
            <p:spPr bwMode="auto">
              <a:xfrm>
                <a:off x="2598" y="1726"/>
                <a:ext cx="120" cy="87"/>
              </a:xfrm>
              <a:custGeom>
                <a:avLst/>
                <a:gdLst>
                  <a:gd name="T0" fmla="*/ 1 w 239"/>
                  <a:gd name="T1" fmla="*/ 0 h 176"/>
                  <a:gd name="T2" fmla="*/ 1 w 239"/>
                  <a:gd name="T3" fmla="*/ 0 h 176"/>
                  <a:gd name="T4" fmla="*/ 1 w 239"/>
                  <a:gd name="T5" fmla="*/ 0 h 176"/>
                  <a:gd name="T6" fmla="*/ 1 w 239"/>
                  <a:gd name="T7" fmla="*/ 0 h 176"/>
                  <a:gd name="T8" fmla="*/ 1 w 239"/>
                  <a:gd name="T9" fmla="*/ 0 h 176"/>
                  <a:gd name="T10" fmla="*/ 1 w 239"/>
                  <a:gd name="T11" fmla="*/ 0 h 176"/>
                  <a:gd name="T12" fmla="*/ 1 w 239"/>
                  <a:gd name="T13" fmla="*/ 0 h 176"/>
                  <a:gd name="T14" fmla="*/ 1 w 239"/>
                  <a:gd name="T15" fmla="*/ 0 h 176"/>
                  <a:gd name="T16" fmla="*/ 1 w 239"/>
                  <a:gd name="T17" fmla="*/ 0 h 176"/>
                  <a:gd name="T18" fmla="*/ 1 w 239"/>
                  <a:gd name="T19" fmla="*/ 0 h 176"/>
                  <a:gd name="T20" fmla="*/ 0 w 239"/>
                  <a:gd name="T21" fmla="*/ 0 h 176"/>
                  <a:gd name="T22" fmla="*/ 1 w 239"/>
                  <a:gd name="T23" fmla="*/ 0 h 176"/>
                  <a:gd name="T24" fmla="*/ 1 w 239"/>
                  <a:gd name="T25" fmla="*/ 0 h 176"/>
                  <a:gd name="T26" fmla="*/ 1 w 239"/>
                  <a:gd name="T27" fmla="*/ 0 h 176"/>
                  <a:gd name="T28" fmla="*/ 1 w 239"/>
                  <a:gd name="T29" fmla="*/ 0 h 176"/>
                  <a:gd name="T30" fmla="*/ 1 w 239"/>
                  <a:gd name="T31" fmla="*/ 0 h 176"/>
                  <a:gd name="T32" fmla="*/ 1 w 239"/>
                  <a:gd name="T33" fmla="*/ 0 h 176"/>
                  <a:gd name="T34" fmla="*/ 1 w 239"/>
                  <a:gd name="T35" fmla="*/ 0 h 176"/>
                  <a:gd name="T36" fmla="*/ 1 w 239"/>
                  <a:gd name="T37" fmla="*/ 0 h 176"/>
                  <a:gd name="T38" fmla="*/ 1 w 239"/>
                  <a:gd name="T39" fmla="*/ 0 h 176"/>
                  <a:gd name="T40" fmla="*/ 1 w 239"/>
                  <a:gd name="T41" fmla="*/ 0 h 176"/>
                  <a:gd name="T42" fmla="*/ 1 w 239"/>
                  <a:gd name="T43" fmla="*/ 0 h 176"/>
                  <a:gd name="T44" fmla="*/ 1 w 239"/>
                  <a:gd name="T45" fmla="*/ 0 h 176"/>
                  <a:gd name="T46" fmla="*/ 1 w 239"/>
                  <a:gd name="T47" fmla="*/ 0 h 176"/>
                  <a:gd name="T48" fmla="*/ 1 w 239"/>
                  <a:gd name="T49" fmla="*/ 0 h 176"/>
                  <a:gd name="T50" fmla="*/ 1 w 239"/>
                  <a:gd name="T51" fmla="*/ 0 h 176"/>
                  <a:gd name="T52" fmla="*/ 1 w 239"/>
                  <a:gd name="T53" fmla="*/ 0 h 176"/>
                  <a:gd name="T54" fmla="*/ 1 w 239"/>
                  <a:gd name="T55" fmla="*/ 0 h 176"/>
                  <a:gd name="T56" fmla="*/ 1 w 239"/>
                  <a:gd name="T57" fmla="*/ 0 h 176"/>
                  <a:gd name="T58" fmla="*/ 1 w 239"/>
                  <a:gd name="T59" fmla="*/ 0 h 176"/>
                  <a:gd name="T60" fmla="*/ 1 w 239"/>
                  <a:gd name="T61" fmla="*/ 0 h 176"/>
                  <a:gd name="T62" fmla="*/ 1 w 239"/>
                  <a:gd name="T63" fmla="*/ 0 h 176"/>
                  <a:gd name="T64" fmla="*/ 1 w 239"/>
                  <a:gd name="T65" fmla="*/ 0 h 176"/>
                  <a:gd name="T66" fmla="*/ 1 w 239"/>
                  <a:gd name="T67" fmla="*/ 0 h 176"/>
                  <a:gd name="T68" fmla="*/ 1 w 239"/>
                  <a:gd name="T69" fmla="*/ 0 h 176"/>
                  <a:gd name="T70" fmla="*/ 1 w 239"/>
                  <a:gd name="T71" fmla="*/ 0 h 176"/>
                  <a:gd name="T72" fmla="*/ 1 w 239"/>
                  <a:gd name="T73" fmla="*/ 0 h 176"/>
                  <a:gd name="T74" fmla="*/ 1 w 239"/>
                  <a:gd name="T75" fmla="*/ 0 h 176"/>
                  <a:gd name="T76" fmla="*/ 1 w 239"/>
                  <a:gd name="T77" fmla="*/ 0 h 176"/>
                  <a:gd name="T78" fmla="*/ 1 w 239"/>
                  <a:gd name="T79" fmla="*/ 0 h 176"/>
                  <a:gd name="T80" fmla="*/ 1 w 239"/>
                  <a:gd name="T81" fmla="*/ 0 h 176"/>
                  <a:gd name="T82" fmla="*/ 1 w 239"/>
                  <a:gd name="T83" fmla="*/ 0 h 176"/>
                  <a:gd name="T84" fmla="*/ 1 w 239"/>
                  <a:gd name="T85" fmla="*/ 0 h 176"/>
                  <a:gd name="T86" fmla="*/ 1 w 239"/>
                  <a:gd name="T87" fmla="*/ 0 h 176"/>
                  <a:gd name="T88" fmla="*/ 1 w 239"/>
                  <a:gd name="T89" fmla="*/ 0 h 176"/>
                  <a:gd name="T90" fmla="*/ 1 w 239"/>
                  <a:gd name="T91" fmla="*/ 0 h 176"/>
                  <a:gd name="T92" fmla="*/ 1 w 239"/>
                  <a:gd name="T93" fmla="*/ 0 h 176"/>
                  <a:gd name="T94" fmla="*/ 1 w 239"/>
                  <a:gd name="T95" fmla="*/ 0 h 176"/>
                  <a:gd name="T96" fmla="*/ 1 w 239"/>
                  <a:gd name="T97" fmla="*/ 0 h 176"/>
                  <a:gd name="T98" fmla="*/ 1 w 239"/>
                  <a:gd name="T99" fmla="*/ 0 h 176"/>
                  <a:gd name="T100" fmla="*/ 1 w 239"/>
                  <a:gd name="T101" fmla="*/ 0 h 176"/>
                  <a:gd name="T102" fmla="*/ 1 w 239"/>
                  <a:gd name="T103" fmla="*/ 0 h 176"/>
                  <a:gd name="T104" fmla="*/ 1 w 239"/>
                  <a:gd name="T105" fmla="*/ 0 h 1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9"/>
                  <a:gd name="T160" fmla="*/ 0 h 176"/>
                  <a:gd name="T161" fmla="*/ 239 w 239"/>
                  <a:gd name="T162" fmla="*/ 176 h 1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9" h="176">
                    <a:moveTo>
                      <a:pt x="149" y="0"/>
                    </a:moveTo>
                    <a:lnTo>
                      <a:pt x="148" y="0"/>
                    </a:lnTo>
                    <a:lnTo>
                      <a:pt x="145" y="1"/>
                    </a:lnTo>
                    <a:lnTo>
                      <a:pt x="140" y="3"/>
                    </a:lnTo>
                    <a:lnTo>
                      <a:pt x="134" y="7"/>
                    </a:lnTo>
                    <a:lnTo>
                      <a:pt x="130" y="8"/>
                    </a:lnTo>
                    <a:lnTo>
                      <a:pt x="126" y="10"/>
                    </a:lnTo>
                    <a:lnTo>
                      <a:pt x="122" y="13"/>
                    </a:lnTo>
                    <a:lnTo>
                      <a:pt x="117" y="15"/>
                    </a:lnTo>
                    <a:lnTo>
                      <a:pt x="113" y="17"/>
                    </a:lnTo>
                    <a:lnTo>
                      <a:pt x="108" y="19"/>
                    </a:lnTo>
                    <a:lnTo>
                      <a:pt x="102" y="23"/>
                    </a:lnTo>
                    <a:lnTo>
                      <a:pt x="98" y="25"/>
                    </a:lnTo>
                    <a:lnTo>
                      <a:pt x="92" y="27"/>
                    </a:lnTo>
                    <a:lnTo>
                      <a:pt x="86" y="30"/>
                    </a:lnTo>
                    <a:lnTo>
                      <a:pt x="81" y="33"/>
                    </a:lnTo>
                    <a:lnTo>
                      <a:pt x="76" y="37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59" y="47"/>
                    </a:lnTo>
                    <a:lnTo>
                      <a:pt x="55" y="50"/>
                    </a:lnTo>
                    <a:lnTo>
                      <a:pt x="49" y="54"/>
                    </a:lnTo>
                    <a:lnTo>
                      <a:pt x="44" y="57"/>
                    </a:lnTo>
                    <a:lnTo>
                      <a:pt x="40" y="60"/>
                    </a:lnTo>
                    <a:lnTo>
                      <a:pt x="35" y="65"/>
                    </a:lnTo>
                    <a:lnTo>
                      <a:pt x="26" y="72"/>
                    </a:lnTo>
                    <a:lnTo>
                      <a:pt x="19" y="81"/>
                    </a:lnTo>
                    <a:lnTo>
                      <a:pt x="12" y="88"/>
                    </a:lnTo>
                    <a:lnTo>
                      <a:pt x="8" y="95"/>
                    </a:lnTo>
                    <a:lnTo>
                      <a:pt x="4" y="102"/>
                    </a:lnTo>
                    <a:lnTo>
                      <a:pt x="3" y="108"/>
                    </a:lnTo>
                    <a:lnTo>
                      <a:pt x="1" y="115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3" y="141"/>
                    </a:lnTo>
                    <a:lnTo>
                      <a:pt x="6" y="146"/>
                    </a:lnTo>
                    <a:lnTo>
                      <a:pt x="8" y="151"/>
                    </a:lnTo>
                    <a:lnTo>
                      <a:pt x="12" y="156"/>
                    </a:lnTo>
                    <a:lnTo>
                      <a:pt x="16" y="160"/>
                    </a:lnTo>
                    <a:lnTo>
                      <a:pt x="20" y="164"/>
                    </a:lnTo>
                    <a:lnTo>
                      <a:pt x="25" y="167"/>
                    </a:lnTo>
                    <a:lnTo>
                      <a:pt x="29" y="171"/>
                    </a:lnTo>
                    <a:lnTo>
                      <a:pt x="34" y="172"/>
                    </a:lnTo>
                    <a:lnTo>
                      <a:pt x="40" y="173"/>
                    </a:lnTo>
                    <a:lnTo>
                      <a:pt x="45" y="175"/>
                    </a:lnTo>
                    <a:lnTo>
                      <a:pt x="52" y="176"/>
                    </a:lnTo>
                    <a:lnTo>
                      <a:pt x="59" y="175"/>
                    </a:lnTo>
                    <a:lnTo>
                      <a:pt x="68" y="173"/>
                    </a:lnTo>
                    <a:lnTo>
                      <a:pt x="72" y="173"/>
                    </a:lnTo>
                    <a:lnTo>
                      <a:pt x="75" y="172"/>
                    </a:lnTo>
                    <a:lnTo>
                      <a:pt x="80" y="171"/>
                    </a:lnTo>
                    <a:lnTo>
                      <a:pt x="84" y="171"/>
                    </a:lnTo>
                    <a:lnTo>
                      <a:pt x="89" y="170"/>
                    </a:lnTo>
                    <a:lnTo>
                      <a:pt x="93" y="169"/>
                    </a:lnTo>
                    <a:lnTo>
                      <a:pt x="97" y="167"/>
                    </a:lnTo>
                    <a:lnTo>
                      <a:pt x="101" y="165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0"/>
                    </a:lnTo>
                    <a:lnTo>
                      <a:pt x="120" y="157"/>
                    </a:lnTo>
                    <a:lnTo>
                      <a:pt x="124" y="155"/>
                    </a:lnTo>
                    <a:lnTo>
                      <a:pt x="129" y="153"/>
                    </a:lnTo>
                    <a:lnTo>
                      <a:pt x="133" y="151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7" y="141"/>
                    </a:lnTo>
                    <a:lnTo>
                      <a:pt x="151" y="139"/>
                    </a:lnTo>
                    <a:lnTo>
                      <a:pt x="156" y="136"/>
                    </a:lnTo>
                    <a:lnTo>
                      <a:pt x="164" y="128"/>
                    </a:lnTo>
                    <a:lnTo>
                      <a:pt x="172" y="120"/>
                    </a:lnTo>
                    <a:lnTo>
                      <a:pt x="180" y="112"/>
                    </a:lnTo>
                    <a:lnTo>
                      <a:pt x="189" y="104"/>
                    </a:lnTo>
                    <a:lnTo>
                      <a:pt x="196" y="96"/>
                    </a:lnTo>
                    <a:lnTo>
                      <a:pt x="203" y="88"/>
                    </a:lnTo>
                    <a:lnTo>
                      <a:pt x="208" y="80"/>
                    </a:lnTo>
                    <a:lnTo>
                      <a:pt x="215" y="73"/>
                    </a:lnTo>
                    <a:lnTo>
                      <a:pt x="220" y="65"/>
                    </a:lnTo>
                    <a:lnTo>
                      <a:pt x="226" y="58"/>
                    </a:lnTo>
                    <a:lnTo>
                      <a:pt x="229" y="53"/>
                    </a:lnTo>
                    <a:lnTo>
                      <a:pt x="232" y="48"/>
                    </a:lnTo>
                    <a:lnTo>
                      <a:pt x="235" y="43"/>
                    </a:lnTo>
                    <a:lnTo>
                      <a:pt x="237" y="41"/>
                    </a:lnTo>
                    <a:lnTo>
                      <a:pt x="239" y="39"/>
                    </a:lnTo>
                    <a:lnTo>
                      <a:pt x="238" y="37"/>
                    </a:lnTo>
                    <a:lnTo>
                      <a:pt x="236" y="37"/>
                    </a:lnTo>
                    <a:lnTo>
                      <a:pt x="232" y="34"/>
                    </a:lnTo>
                    <a:lnTo>
                      <a:pt x="228" y="32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6" y="30"/>
                    </a:lnTo>
                    <a:lnTo>
                      <a:pt x="216" y="32"/>
                    </a:lnTo>
                    <a:lnTo>
                      <a:pt x="215" y="34"/>
                    </a:lnTo>
                    <a:lnTo>
                      <a:pt x="214" y="37"/>
                    </a:lnTo>
                    <a:lnTo>
                      <a:pt x="211" y="41"/>
                    </a:lnTo>
                    <a:lnTo>
                      <a:pt x="207" y="46"/>
                    </a:lnTo>
                    <a:lnTo>
                      <a:pt x="203" y="50"/>
                    </a:lnTo>
                    <a:lnTo>
                      <a:pt x="198" y="55"/>
                    </a:lnTo>
                    <a:lnTo>
                      <a:pt x="191" y="59"/>
                    </a:lnTo>
                    <a:lnTo>
                      <a:pt x="187" y="66"/>
                    </a:lnTo>
                    <a:lnTo>
                      <a:pt x="179" y="72"/>
                    </a:lnTo>
                    <a:lnTo>
                      <a:pt x="172" y="79"/>
                    </a:lnTo>
                    <a:lnTo>
                      <a:pt x="164" y="84"/>
                    </a:lnTo>
                    <a:lnTo>
                      <a:pt x="157" y="91"/>
                    </a:lnTo>
                    <a:lnTo>
                      <a:pt x="149" y="97"/>
                    </a:lnTo>
                    <a:lnTo>
                      <a:pt x="142" y="104"/>
                    </a:lnTo>
                    <a:lnTo>
                      <a:pt x="136" y="111"/>
                    </a:lnTo>
                    <a:lnTo>
                      <a:pt x="129" y="118"/>
                    </a:lnTo>
                    <a:lnTo>
                      <a:pt x="122" y="122"/>
                    </a:lnTo>
                    <a:lnTo>
                      <a:pt x="115" y="128"/>
                    </a:lnTo>
                    <a:lnTo>
                      <a:pt x="108" y="131"/>
                    </a:lnTo>
                    <a:lnTo>
                      <a:pt x="101" y="136"/>
                    </a:lnTo>
                    <a:lnTo>
                      <a:pt x="96" y="138"/>
                    </a:lnTo>
                    <a:lnTo>
                      <a:pt x="90" y="141"/>
                    </a:lnTo>
                    <a:lnTo>
                      <a:pt x="84" y="144"/>
                    </a:lnTo>
                    <a:lnTo>
                      <a:pt x="80" y="146"/>
                    </a:lnTo>
                    <a:lnTo>
                      <a:pt x="75" y="146"/>
                    </a:lnTo>
                    <a:lnTo>
                      <a:pt x="71" y="148"/>
                    </a:lnTo>
                    <a:lnTo>
                      <a:pt x="66" y="148"/>
                    </a:lnTo>
                    <a:lnTo>
                      <a:pt x="61" y="148"/>
                    </a:lnTo>
                    <a:lnTo>
                      <a:pt x="55" y="147"/>
                    </a:lnTo>
                    <a:lnTo>
                      <a:pt x="48" y="146"/>
                    </a:lnTo>
                    <a:lnTo>
                      <a:pt x="42" y="141"/>
                    </a:lnTo>
                    <a:lnTo>
                      <a:pt x="36" y="136"/>
                    </a:lnTo>
                    <a:lnTo>
                      <a:pt x="32" y="129"/>
                    </a:lnTo>
                    <a:lnTo>
                      <a:pt x="29" y="122"/>
                    </a:lnTo>
                    <a:lnTo>
                      <a:pt x="28" y="118"/>
                    </a:lnTo>
                    <a:lnTo>
                      <a:pt x="28" y="113"/>
                    </a:lnTo>
                    <a:lnTo>
                      <a:pt x="28" y="108"/>
                    </a:lnTo>
                    <a:lnTo>
                      <a:pt x="31" y="104"/>
                    </a:lnTo>
                    <a:lnTo>
                      <a:pt x="33" y="99"/>
                    </a:lnTo>
                    <a:lnTo>
                      <a:pt x="37" y="95"/>
                    </a:lnTo>
                    <a:lnTo>
                      <a:pt x="42" y="89"/>
                    </a:lnTo>
                    <a:lnTo>
                      <a:pt x="48" y="84"/>
                    </a:lnTo>
                    <a:lnTo>
                      <a:pt x="55" y="79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1" y="67"/>
                    </a:lnTo>
                    <a:lnTo>
                      <a:pt x="75" y="64"/>
                    </a:lnTo>
                    <a:lnTo>
                      <a:pt x="80" y="62"/>
                    </a:lnTo>
                    <a:lnTo>
                      <a:pt x="84" y="59"/>
                    </a:lnTo>
                    <a:lnTo>
                      <a:pt x="89" y="56"/>
                    </a:lnTo>
                    <a:lnTo>
                      <a:pt x="93" y="53"/>
                    </a:lnTo>
                    <a:lnTo>
                      <a:pt x="98" y="50"/>
                    </a:lnTo>
                    <a:lnTo>
                      <a:pt x="102" y="48"/>
                    </a:lnTo>
                    <a:lnTo>
                      <a:pt x="107" y="46"/>
                    </a:lnTo>
                    <a:lnTo>
                      <a:pt x="112" y="43"/>
                    </a:lnTo>
                    <a:lnTo>
                      <a:pt x="116" y="41"/>
                    </a:lnTo>
                    <a:lnTo>
                      <a:pt x="124" y="35"/>
                    </a:lnTo>
                    <a:lnTo>
                      <a:pt x="132" y="32"/>
                    </a:lnTo>
                    <a:lnTo>
                      <a:pt x="139" y="27"/>
                    </a:lnTo>
                    <a:lnTo>
                      <a:pt x="146" y="25"/>
                    </a:lnTo>
                    <a:lnTo>
                      <a:pt x="150" y="22"/>
                    </a:lnTo>
                    <a:lnTo>
                      <a:pt x="155" y="19"/>
                    </a:lnTo>
                    <a:lnTo>
                      <a:pt x="157" y="18"/>
                    </a:lnTo>
                    <a:lnTo>
                      <a:pt x="158" y="1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80"/>
              <p:cNvSpPr>
                <a:spLocks/>
              </p:cNvSpPr>
              <p:nvPr/>
            </p:nvSpPr>
            <p:spPr bwMode="auto">
              <a:xfrm>
                <a:off x="2669" y="1726"/>
                <a:ext cx="49" cy="26"/>
              </a:xfrm>
              <a:custGeom>
                <a:avLst/>
                <a:gdLst>
                  <a:gd name="T0" fmla="*/ 1 w 98"/>
                  <a:gd name="T1" fmla="*/ 0 h 53"/>
                  <a:gd name="T2" fmla="*/ 1 w 98"/>
                  <a:gd name="T3" fmla="*/ 0 h 53"/>
                  <a:gd name="T4" fmla="*/ 1 w 98"/>
                  <a:gd name="T5" fmla="*/ 0 h 53"/>
                  <a:gd name="T6" fmla="*/ 0 w 98"/>
                  <a:gd name="T7" fmla="*/ 0 h 53"/>
                  <a:gd name="T8" fmla="*/ 1 w 98"/>
                  <a:gd name="T9" fmla="*/ 0 h 53"/>
                  <a:gd name="T10" fmla="*/ 1 w 9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53"/>
                  <a:gd name="T20" fmla="*/ 98 w 9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53">
                    <a:moveTo>
                      <a:pt x="8" y="0"/>
                    </a:moveTo>
                    <a:lnTo>
                      <a:pt x="98" y="39"/>
                    </a:lnTo>
                    <a:lnTo>
                      <a:pt x="67" y="5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81"/>
              <p:cNvSpPr>
                <a:spLocks/>
              </p:cNvSpPr>
              <p:nvPr/>
            </p:nvSpPr>
            <p:spPr bwMode="auto">
              <a:xfrm>
                <a:off x="2844" y="1596"/>
                <a:ext cx="119" cy="78"/>
              </a:xfrm>
              <a:custGeom>
                <a:avLst/>
                <a:gdLst>
                  <a:gd name="T0" fmla="*/ 0 w 240"/>
                  <a:gd name="T1" fmla="*/ 1 h 155"/>
                  <a:gd name="T2" fmla="*/ 0 w 240"/>
                  <a:gd name="T3" fmla="*/ 1 h 155"/>
                  <a:gd name="T4" fmla="*/ 0 w 240"/>
                  <a:gd name="T5" fmla="*/ 1 h 155"/>
                  <a:gd name="T6" fmla="*/ 0 w 240"/>
                  <a:gd name="T7" fmla="*/ 1 h 155"/>
                  <a:gd name="T8" fmla="*/ 0 w 240"/>
                  <a:gd name="T9" fmla="*/ 1 h 155"/>
                  <a:gd name="T10" fmla="*/ 0 w 240"/>
                  <a:gd name="T11" fmla="*/ 1 h 155"/>
                  <a:gd name="T12" fmla="*/ 0 w 240"/>
                  <a:gd name="T13" fmla="*/ 1 h 155"/>
                  <a:gd name="T14" fmla="*/ 0 w 240"/>
                  <a:gd name="T15" fmla="*/ 1 h 155"/>
                  <a:gd name="T16" fmla="*/ 0 w 240"/>
                  <a:gd name="T17" fmla="*/ 1 h 155"/>
                  <a:gd name="T18" fmla="*/ 0 w 240"/>
                  <a:gd name="T19" fmla="*/ 1 h 155"/>
                  <a:gd name="T20" fmla="*/ 0 w 240"/>
                  <a:gd name="T21" fmla="*/ 1 h 155"/>
                  <a:gd name="T22" fmla="*/ 0 w 240"/>
                  <a:gd name="T23" fmla="*/ 1 h 155"/>
                  <a:gd name="T24" fmla="*/ 0 w 240"/>
                  <a:gd name="T25" fmla="*/ 1 h 155"/>
                  <a:gd name="T26" fmla="*/ 0 w 240"/>
                  <a:gd name="T27" fmla="*/ 1 h 155"/>
                  <a:gd name="T28" fmla="*/ 0 w 240"/>
                  <a:gd name="T29" fmla="*/ 1 h 155"/>
                  <a:gd name="T30" fmla="*/ 0 w 240"/>
                  <a:gd name="T31" fmla="*/ 1 h 155"/>
                  <a:gd name="T32" fmla="*/ 0 w 240"/>
                  <a:gd name="T33" fmla="*/ 1 h 155"/>
                  <a:gd name="T34" fmla="*/ 0 w 240"/>
                  <a:gd name="T35" fmla="*/ 1 h 155"/>
                  <a:gd name="T36" fmla="*/ 0 w 240"/>
                  <a:gd name="T37" fmla="*/ 1 h 155"/>
                  <a:gd name="T38" fmla="*/ 0 w 240"/>
                  <a:gd name="T39" fmla="*/ 1 h 155"/>
                  <a:gd name="T40" fmla="*/ 0 w 240"/>
                  <a:gd name="T41" fmla="*/ 1 h 155"/>
                  <a:gd name="T42" fmla="*/ 0 w 240"/>
                  <a:gd name="T43" fmla="*/ 1 h 155"/>
                  <a:gd name="T44" fmla="*/ 0 w 240"/>
                  <a:gd name="T45" fmla="*/ 1 h 155"/>
                  <a:gd name="T46" fmla="*/ 0 w 240"/>
                  <a:gd name="T47" fmla="*/ 1 h 155"/>
                  <a:gd name="T48" fmla="*/ 0 w 240"/>
                  <a:gd name="T49" fmla="*/ 1 h 155"/>
                  <a:gd name="T50" fmla="*/ 0 w 240"/>
                  <a:gd name="T51" fmla="*/ 1 h 155"/>
                  <a:gd name="T52" fmla="*/ 0 w 240"/>
                  <a:gd name="T53" fmla="*/ 1 h 155"/>
                  <a:gd name="T54" fmla="*/ 0 w 240"/>
                  <a:gd name="T55" fmla="*/ 1 h 155"/>
                  <a:gd name="T56" fmla="*/ 0 w 240"/>
                  <a:gd name="T57" fmla="*/ 1 h 155"/>
                  <a:gd name="T58" fmla="*/ 0 w 240"/>
                  <a:gd name="T59" fmla="*/ 1 h 155"/>
                  <a:gd name="T60" fmla="*/ 0 w 240"/>
                  <a:gd name="T61" fmla="*/ 1 h 155"/>
                  <a:gd name="T62" fmla="*/ 0 w 240"/>
                  <a:gd name="T63" fmla="*/ 1 h 155"/>
                  <a:gd name="T64" fmla="*/ 0 w 240"/>
                  <a:gd name="T65" fmla="*/ 1 h 155"/>
                  <a:gd name="T66" fmla="*/ 0 w 240"/>
                  <a:gd name="T67" fmla="*/ 1 h 155"/>
                  <a:gd name="T68" fmla="*/ 0 w 240"/>
                  <a:gd name="T69" fmla="*/ 1 h 155"/>
                  <a:gd name="T70" fmla="*/ 0 w 240"/>
                  <a:gd name="T71" fmla="*/ 1 h 155"/>
                  <a:gd name="T72" fmla="*/ 0 w 240"/>
                  <a:gd name="T73" fmla="*/ 1 h 155"/>
                  <a:gd name="T74" fmla="*/ 0 w 240"/>
                  <a:gd name="T75" fmla="*/ 1 h 155"/>
                  <a:gd name="T76" fmla="*/ 0 w 240"/>
                  <a:gd name="T77" fmla="*/ 1 h 155"/>
                  <a:gd name="T78" fmla="*/ 0 w 240"/>
                  <a:gd name="T79" fmla="*/ 1 h 155"/>
                  <a:gd name="T80" fmla="*/ 0 w 240"/>
                  <a:gd name="T81" fmla="*/ 1 h 155"/>
                  <a:gd name="T82" fmla="*/ 0 w 240"/>
                  <a:gd name="T83" fmla="*/ 1 h 155"/>
                  <a:gd name="T84" fmla="*/ 0 w 240"/>
                  <a:gd name="T85" fmla="*/ 1 h 155"/>
                  <a:gd name="T86" fmla="*/ 0 w 240"/>
                  <a:gd name="T87" fmla="*/ 1 h 155"/>
                  <a:gd name="T88" fmla="*/ 0 w 240"/>
                  <a:gd name="T89" fmla="*/ 1 h 155"/>
                  <a:gd name="T90" fmla="*/ 0 w 240"/>
                  <a:gd name="T91" fmla="*/ 1 h 155"/>
                  <a:gd name="T92" fmla="*/ 0 w 240"/>
                  <a:gd name="T93" fmla="*/ 1 h 155"/>
                  <a:gd name="T94" fmla="*/ 0 w 240"/>
                  <a:gd name="T95" fmla="*/ 1 h 155"/>
                  <a:gd name="T96" fmla="*/ 0 w 240"/>
                  <a:gd name="T97" fmla="*/ 1 h 155"/>
                  <a:gd name="T98" fmla="*/ 0 w 240"/>
                  <a:gd name="T99" fmla="*/ 0 h 155"/>
                  <a:gd name="T100" fmla="*/ 0 w 240"/>
                  <a:gd name="T101" fmla="*/ 1 h 1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0"/>
                  <a:gd name="T154" fmla="*/ 0 h 155"/>
                  <a:gd name="T155" fmla="*/ 240 w 240"/>
                  <a:gd name="T156" fmla="*/ 155 h 1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0" h="155">
                    <a:moveTo>
                      <a:pt x="219" y="5"/>
                    </a:moveTo>
                    <a:lnTo>
                      <a:pt x="218" y="7"/>
                    </a:lnTo>
                    <a:lnTo>
                      <a:pt x="216" y="14"/>
                    </a:lnTo>
                    <a:lnTo>
                      <a:pt x="213" y="17"/>
                    </a:lnTo>
                    <a:lnTo>
                      <a:pt x="212" y="23"/>
                    </a:lnTo>
                    <a:lnTo>
                      <a:pt x="210" y="29"/>
                    </a:lnTo>
                    <a:lnTo>
                      <a:pt x="209" y="36"/>
                    </a:lnTo>
                    <a:lnTo>
                      <a:pt x="205" y="41"/>
                    </a:lnTo>
                    <a:lnTo>
                      <a:pt x="202" y="48"/>
                    </a:lnTo>
                    <a:lnTo>
                      <a:pt x="200" y="56"/>
                    </a:lnTo>
                    <a:lnTo>
                      <a:pt x="196" y="63"/>
                    </a:lnTo>
                    <a:lnTo>
                      <a:pt x="193" y="70"/>
                    </a:lnTo>
                    <a:lnTo>
                      <a:pt x="188" y="77"/>
                    </a:lnTo>
                    <a:lnTo>
                      <a:pt x="185" y="83"/>
                    </a:lnTo>
                    <a:lnTo>
                      <a:pt x="181" y="90"/>
                    </a:lnTo>
                    <a:lnTo>
                      <a:pt x="176" y="96"/>
                    </a:lnTo>
                    <a:lnTo>
                      <a:pt x="171" y="102"/>
                    </a:lnTo>
                    <a:lnTo>
                      <a:pt x="166" y="106"/>
                    </a:lnTo>
                    <a:lnTo>
                      <a:pt x="161" y="111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3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24" y="126"/>
                    </a:lnTo>
                    <a:lnTo>
                      <a:pt x="119" y="127"/>
                    </a:lnTo>
                    <a:lnTo>
                      <a:pt x="112" y="128"/>
                    </a:lnTo>
                    <a:lnTo>
                      <a:pt x="106" y="128"/>
                    </a:lnTo>
                    <a:lnTo>
                      <a:pt x="101" y="128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2" y="124"/>
                    </a:lnTo>
                    <a:lnTo>
                      <a:pt x="77" y="123"/>
                    </a:lnTo>
                    <a:lnTo>
                      <a:pt x="70" y="121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6"/>
                    </a:lnTo>
                    <a:lnTo>
                      <a:pt x="47" y="114"/>
                    </a:lnTo>
                    <a:lnTo>
                      <a:pt x="42" y="112"/>
                    </a:lnTo>
                    <a:lnTo>
                      <a:pt x="37" y="110"/>
                    </a:lnTo>
                    <a:lnTo>
                      <a:pt x="32" y="109"/>
                    </a:lnTo>
                    <a:lnTo>
                      <a:pt x="28" y="106"/>
                    </a:lnTo>
                    <a:lnTo>
                      <a:pt x="25" y="106"/>
                    </a:lnTo>
                    <a:lnTo>
                      <a:pt x="21" y="104"/>
                    </a:lnTo>
                    <a:lnTo>
                      <a:pt x="18" y="10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6" y="127"/>
                    </a:lnTo>
                    <a:lnTo>
                      <a:pt x="8" y="128"/>
                    </a:lnTo>
                    <a:lnTo>
                      <a:pt x="13" y="130"/>
                    </a:lnTo>
                    <a:lnTo>
                      <a:pt x="16" y="132"/>
                    </a:lnTo>
                    <a:lnTo>
                      <a:pt x="22" y="136"/>
                    </a:lnTo>
                    <a:lnTo>
                      <a:pt x="26" y="138"/>
                    </a:lnTo>
                    <a:lnTo>
                      <a:pt x="33" y="140"/>
                    </a:lnTo>
                    <a:lnTo>
                      <a:pt x="39" y="143"/>
                    </a:lnTo>
                    <a:lnTo>
                      <a:pt x="46" y="146"/>
                    </a:lnTo>
                    <a:lnTo>
                      <a:pt x="53" y="147"/>
                    </a:lnTo>
                    <a:lnTo>
                      <a:pt x="61" y="150"/>
                    </a:lnTo>
                    <a:lnTo>
                      <a:pt x="67" y="152"/>
                    </a:lnTo>
                    <a:lnTo>
                      <a:pt x="77" y="154"/>
                    </a:lnTo>
                    <a:lnTo>
                      <a:pt x="83" y="154"/>
                    </a:lnTo>
                    <a:lnTo>
                      <a:pt x="91" y="155"/>
                    </a:lnTo>
                    <a:lnTo>
                      <a:pt x="99" y="155"/>
                    </a:lnTo>
                    <a:lnTo>
                      <a:pt x="107" y="155"/>
                    </a:lnTo>
                    <a:lnTo>
                      <a:pt x="115" y="153"/>
                    </a:lnTo>
                    <a:lnTo>
                      <a:pt x="123" y="153"/>
                    </a:lnTo>
                    <a:lnTo>
                      <a:pt x="131" y="151"/>
                    </a:lnTo>
                    <a:lnTo>
                      <a:pt x="139" y="148"/>
                    </a:lnTo>
                    <a:lnTo>
                      <a:pt x="146" y="144"/>
                    </a:lnTo>
                    <a:lnTo>
                      <a:pt x="154" y="142"/>
                    </a:lnTo>
                    <a:lnTo>
                      <a:pt x="162" y="137"/>
                    </a:lnTo>
                    <a:lnTo>
                      <a:pt x="170" y="132"/>
                    </a:lnTo>
                    <a:lnTo>
                      <a:pt x="176" y="127"/>
                    </a:lnTo>
                    <a:lnTo>
                      <a:pt x="183" y="121"/>
                    </a:lnTo>
                    <a:lnTo>
                      <a:pt x="189" y="114"/>
                    </a:lnTo>
                    <a:lnTo>
                      <a:pt x="196" y="109"/>
                    </a:lnTo>
                    <a:lnTo>
                      <a:pt x="199" y="104"/>
                    </a:lnTo>
                    <a:lnTo>
                      <a:pt x="201" y="99"/>
                    </a:lnTo>
                    <a:lnTo>
                      <a:pt x="203" y="95"/>
                    </a:lnTo>
                    <a:lnTo>
                      <a:pt x="207" y="91"/>
                    </a:lnTo>
                    <a:lnTo>
                      <a:pt x="209" y="87"/>
                    </a:lnTo>
                    <a:lnTo>
                      <a:pt x="211" y="82"/>
                    </a:lnTo>
                    <a:lnTo>
                      <a:pt x="213" y="78"/>
                    </a:lnTo>
                    <a:lnTo>
                      <a:pt x="216" y="74"/>
                    </a:lnTo>
                    <a:lnTo>
                      <a:pt x="217" y="70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6"/>
                    </a:lnTo>
                    <a:lnTo>
                      <a:pt x="224" y="51"/>
                    </a:lnTo>
                    <a:lnTo>
                      <a:pt x="225" y="47"/>
                    </a:lnTo>
                    <a:lnTo>
                      <a:pt x="227" y="43"/>
                    </a:lnTo>
                    <a:lnTo>
                      <a:pt x="229" y="39"/>
                    </a:lnTo>
                    <a:lnTo>
                      <a:pt x="229" y="34"/>
                    </a:lnTo>
                    <a:lnTo>
                      <a:pt x="232" y="30"/>
                    </a:lnTo>
                    <a:lnTo>
                      <a:pt x="233" y="26"/>
                    </a:lnTo>
                    <a:lnTo>
                      <a:pt x="234" y="23"/>
                    </a:lnTo>
                    <a:lnTo>
                      <a:pt x="235" y="16"/>
                    </a:lnTo>
                    <a:lnTo>
                      <a:pt x="237" y="12"/>
                    </a:lnTo>
                    <a:lnTo>
                      <a:pt x="237" y="6"/>
                    </a:lnTo>
                    <a:lnTo>
                      <a:pt x="240" y="0"/>
                    </a:lnTo>
                    <a:lnTo>
                      <a:pt x="2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82"/>
              <p:cNvSpPr>
                <a:spLocks/>
              </p:cNvSpPr>
              <p:nvPr/>
            </p:nvSpPr>
            <p:spPr bwMode="auto">
              <a:xfrm>
                <a:off x="3067" y="1537"/>
                <a:ext cx="17" cy="76"/>
              </a:xfrm>
              <a:custGeom>
                <a:avLst/>
                <a:gdLst>
                  <a:gd name="T0" fmla="*/ 1 w 34"/>
                  <a:gd name="T1" fmla="*/ 0 h 151"/>
                  <a:gd name="T2" fmla="*/ 1 w 34"/>
                  <a:gd name="T3" fmla="*/ 1 h 151"/>
                  <a:gd name="T4" fmla="*/ 1 w 34"/>
                  <a:gd name="T5" fmla="*/ 1 h 151"/>
                  <a:gd name="T6" fmla="*/ 0 w 34"/>
                  <a:gd name="T7" fmla="*/ 1 h 151"/>
                  <a:gd name="T8" fmla="*/ 1 w 34"/>
                  <a:gd name="T9" fmla="*/ 0 h 151"/>
                  <a:gd name="T10" fmla="*/ 1 w 34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51"/>
                  <a:gd name="T20" fmla="*/ 34 w 3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51">
                    <a:moveTo>
                      <a:pt x="30" y="0"/>
                    </a:moveTo>
                    <a:lnTo>
                      <a:pt x="34" y="142"/>
                    </a:lnTo>
                    <a:lnTo>
                      <a:pt x="14" y="151"/>
                    </a:lnTo>
                    <a:lnTo>
                      <a:pt x="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83"/>
              <p:cNvSpPr>
                <a:spLocks/>
              </p:cNvSpPr>
              <p:nvPr/>
            </p:nvSpPr>
            <p:spPr bwMode="auto">
              <a:xfrm>
                <a:off x="2897" y="1338"/>
                <a:ext cx="400" cy="181"/>
              </a:xfrm>
              <a:custGeom>
                <a:avLst/>
                <a:gdLst>
                  <a:gd name="T0" fmla="*/ 0 w 801"/>
                  <a:gd name="T1" fmla="*/ 1 h 361"/>
                  <a:gd name="T2" fmla="*/ 0 w 801"/>
                  <a:gd name="T3" fmla="*/ 1 h 361"/>
                  <a:gd name="T4" fmla="*/ 0 w 801"/>
                  <a:gd name="T5" fmla="*/ 0 h 361"/>
                  <a:gd name="T6" fmla="*/ 0 w 801"/>
                  <a:gd name="T7" fmla="*/ 0 h 361"/>
                  <a:gd name="T8" fmla="*/ 0 w 801"/>
                  <a:gd name="T9" fmla="*/ 1 h 361"/>
                  <a:gd name="T10" fmla="*/ 0 w 801"/>
                  <a:gd name="T11" fmla="*/ 1 h 361"/>
                  <a:gd name="T12" fmla="*/ 0 w 801"/>
                  <a:gd name="T13" fmla="*/ 1 h 361"/>
                  <a:gd name="T14" fmla="*/ 0 w 801"/>
                  <a:gd name="T15" fmla="*/ 1 h 361"/>
                  <a:gd name="T16" fmla="*/ 0 w 801"/>
                  <a:gd name="T17" fmla="*/ 1 h 361"/>
                  <a:gd name="T18" fmla="*/ 0 w 801"/>
                  <a:gd name="T19" fmla="*/ 1 h 361"/>
                  <a:gd name="T20" fmla="*/ 0 w 801"/>
                  <a:gd name="T21" fmla="*/ 1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1"/>
                  <a:gd name="T34" fmla="*/ 0 h 361"/>
                  <a:gd name="T35" fmla="*/ 801 w 801"/>
                  <a:gd name="T36" fmla="*/ 361 h 3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1" h="361">
                    <a:moveTo>
                      <a:pt x="0" y="353"/>
                    </a:moveTo>
                    <a:lnTo>
                      <a:pt x="509" y="133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26" y="126"/>
                    </a:lnTo>
                    <a:lnTo>
                      <a:pt x="801" y="146"/>
                    </a:lnTo>
                    <a:lnTo>
                      <a:pt x="789" y="164"/>
                    </a:lnTo>
                    <a:lnTo>
                      <a:pt x="531" y="143"/>
                    </a:lnTo>
                    <a:lnTo>
                      <a:pt x="35" y="361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84"/>
              <p:cNvSpPr>
                <a:spLocks/>
              </p:cNvSpPr>
              <p:nvPr/>
            </p:nvSpPr>
            <p:spPr bwMode="auto">
              <a:xfrm>
                <a:off x="3107" y="1576"/>
                <a:ext cx="140" cy="124"/>
              </a:xfrm>
              <a:custGeom>
                <a:avLst/>
                <a:gdLst>
                  <a:gd name="T0" fmla="*/ 1 w 279"/>
                  <a:gd name="T1" fmla="*/ 0 h 249"/>
                  <a:gd name="T2" fmla="*/ 1 w 279"/>
                  <a:gd name="T3" fmla="*/ 0 h 249"/>
                  <a:gd name="T4" fmla="*/ 1 w 279"/>
                  <a:gd name="T5" fmla="*/ 0 h 249"/>
                  <a:gd name="T6" fmla="*/ 1 w 279"/>
                  <a:gd name="T7" fmla="*/ 0 h 249"/>
                  <a:gd name="T8" fmla="*/ 1 w 279"/>
                  <a:gd name="T9" fmla="*/ 0 h 249"/>
                  <a:gd name="T10" fmla="*/ 1 w 279"/>
                  <a:gd name="T11" fmla="*/ 0 h 249"/>
                  <a:gd name="T12" fmla="*/ 1 w 279"/>
                  <a:gd name="T13" fmla="*/ 0 h 249"/>
                  <a:gd name="T14" fmla="*/ 1 w 279"/>
                  <a:gd name="T15" fmla="*/ 0 h 249"/>
                  <a:gd name="T16" fmla="*/ 1 w 279"/>
                  <a:gd name="T17" fmla="*/ 0 h 249"/>
                  <a:gd name="T18" fmla="*/ 1 w 279"/>
                  <a:gd name="T19" fmla="*/ 0 h 249"/>
                  <a:gd name="T20" fmla="*/ 1 w 279"/>
                  <a:gd name="T21" fmla="*/ 0 h 249"/>
                  <a:gd name="T22" fmla="*/ 1 w 279"/>
                  <a:gd name="T23" fmla="*/ 0 h 249"/>
                  <a:gd name="T24" fmla="*/ 1 w 279"/>
                  <a:gd name="T25" fmla="*/ 0 h 249"/>
                  <a:gd name="T26" fmla="*/ 1 w 279"/>
                  <a:gd name="T27" fmla="*/ 0 h 249"/>
                  <a:gd name="T28" fmla="*/ 1 w 279"/>
                  <a:gd name="T29" fmla="*/ 0 h 249"/>
                  <a:gd name="T30" fmla="*/ 1 w 279"/>
                  <a:gd name="T31" fmla="*/ 0 h 249"/>
                  <a:gd name="T32" fmla="*/ 1 w 279"/>
                  <a:gd name="T33" fmla="*/ 0 h 249"/>
                  <a:gd name="T34" fmla="*/ 1 w 279"/>
                  <a:gd name="T35" fmla="*/ 0 h 249"/>
                  <a:gd name="T36" fmla="*/ 1 w 279"/>
                  <a:gd name="T37" fmla="*/ 0 h 249"/>
                  <a:gd name="T38" fmla="*/ 1 w 279"/>
                  <a:gd name="T39" fmla="*/ 0 h 249"/>
                  <a:gd name="T40" fmla="*/ 1 w 279"/>
                  <a:gd name="T41" fmla="*/ 0 h 249"/>
                  <a:gd name="T42" fmla="*/ 1 w 279"/>
                  <a:gd name="T43" fmla="*/ 0 h 249"/>
                  <a:gd name="T44" fmla="*/ 1 w 279"/>
                  <a:gd name="T45" fmla="*/ 0 h 249"/>
                  <a:gd name="T46" fmla="*/ 1 w 279"/>
                  <a:gd name="T47" fmla="*/ 0 h 249"/>
                  <a:gd name="T48" fmla="*/ 0 w 279"/>
                  <a:gd name="T49" fmla="*/ 0 h 249"/>
                  <a:gd name="T50" fmla="*/ 0 w 279"/>
                  <a:gd name="T51" fmla="*/ 0 h 249"/>
                  <a:gd name="T52" fmla="*/ 1 w 279"/>
                  <a:gd name="T53" fmla="*/ 0 h 249"/>
                  <a:gd name="T54" fmla="*/ 1 w 279"/>
                  <a:gd name="T55" fmla="*/ 0 h 249"/>
                  <a:gd name="T56" fmla="*/ 1 w 279"/>
                  <a:gd name="T57" fmla="*/ 0 h 249"/>
                  <a:gd name="T58" fmla="*/ 1 w 279"/>
                  <a:gd name="T59" fmla="*/ 0 h 249"/>
                  <a:gd name="T60" fmla="*/ 1 w 279"/>
                  <a:gd name="T61" fmla="*/ 0 h 249"/>
                  <a:gd name="T62" fmla="*/ 1 w 279"/>
                  <a:gd name="T63" fmla="*/ 0 h 249"/>
                  <a:gd name="T64" fmla="*/ 1 w 279"/>
                  <a:gd name="T65" fmla="*/ 0 h 249"/>
                  <a:gd name="T66" fmla="*/ 1 w 279"/>
                  <a:gd name="T67" fmla="*/ 0 h 249"/>
                  <a:gd name="T68" fmla="*/ 1 w 279"/>
                  <a:gd name="T69" fmla="*/ 0 h 249"/>
                  <a:gd name="T70" fmla="*/ 1 w 279"/>
                  <a:gd name="T71" fmla="*/ 0 h 249"/>
                  <a:gd name="T72" fmla="*/ 1 w 279"/>
                  <a:gd name="T73" fmla="*/ 0 h 249"/>
                  <a:gd name="T74" fmla="*/ 1 w 279"/>
                  <a:gd name="T75" fmla="*/ 0 h 249"/>
                  <a:gd name="T76" fmla="*/ 1 w 279"/>
                  <a:gd name="T77" fmla="*/ 0 h 249"/>
                  <a:gd name="T78" fmla="*/ 1 w 279"/>
                  <a:gd name="T79" fmla="*/ 0 h 249"/>
                  <a:gd name="T80" fmla="*/ 1 w 279"/>
                  <a:gd name="T81" fmla="*/ 0 h 249"/>
                  <a:gd name="T82" fmla="*/ 1 w 279"/>
                  <a:gd name="T83" fmla="*/ 0 h 249"/>
                  <a:gd name="T84" fmla="*/ 1 w 279"/>
                  <a:gd name="T85" fmla="*/ 0 h 249"/>
                  <a:gd name="T86" fmla="*/ 1 w 279"/>
                  <a:gd name="T87" fmla="*/ 0 h 249"/>
                  <a:gd name="T88" fmla="*/ 1 w 279"/>
                  <a:gd name="T89" fmla="*/ 0 h 249"/>
                  <a:gd name="T90" fmla="*/ 1 w 279"/>
                  <a:gd name="T91" fmla="*/ 0 h 249"/>
                  <a:gd name="T92" fmla="*/ 1 w 279"/>
                  <a:gd name="T93" fmla="*/ 0 h 249"/>
                  <a:gd name="T94" fmla="*/ 1 w 279"/>
                  <a:gd name="T95" fmla="*/ 0 h 249"/>
                  <a:gd name="T96" fmla="*/ 1 w 279"/>
                  <a:gd name="T97" fmla="*/ 0 h 249"/>
                  <a:gd name="T98" fmla="*/ 1 w 279"/>
                  <a:gd name="T99" fmla="*/ 0 h 249"/>
                  <a:gd name="T100" fmla="*/ 1 w 279"/>
                  <a:gd name="T101" fmla="*/ 0 h 249"/>
                  <a:gd name="T102" fmla="*/ 1 w 279"/>
                  <a:gd name="T103" fmla="*/ 0 h 249"/>
                  <a:gd name="T104" fmla="*/ 1 w 279"/>
                  <a:gd name="T105" fmla="*/ 0 h 249"/>
                  <a:gd name="T106" fmla="*/ 1 w 279"/>
                  <a:gd name="T107" fmla="*/ 0 h 249"/>
                  <a:gd name="T108" fmla="*/ 1 w 279"/>
                  <a:gd name="T109" fmla="*/ 0 h 249"/>
                  <a:gd name="T110" fmla="*/ 1 w 279"/>
                  <a:gd name="T111" fmla="*/ 0 h 249"/>
                  <a:gd name="T112" fmla="*/ 1 w 279"/>
                  <a:gd name="T113" fmla="*/ 0 h 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9"/>
                  <a:gd name="T172" fmla="*/ 0 h 249"/>
                  <a:gd name="T173" fmla="*/ 279 w 279"/>
                  <a:gd name="T174" fmla="*/ 249 h 2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9" h="249">
                    <a:moveTo>
                      <a:pt x="128" y="7"/>
                    </a:moveTo>
                    <a:lnTo>
                      <a:pt x="130" y="6"/>
                    </a:lnTo>
                    <a:lnTo>
                      <a:pt x="133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8" y="1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5" y="1"/>
                    </a:lnTo>
                    <a:lnTo>
                      <a:pt x="201" y="2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8"/>
                    </a:lnTo>
                    <a:lnTo>
                      <a:pt x="220" y="10"/>
                    </a:lnTo>
                    <a:lnTo>
                      <a:pt x="225" y="13"/>
                    </a:lnTo>
                    <a:lnTo>
                      <a:pt x="229" y="15"/>
                    </a:lnTo>
                    <a:lnTo>
                      <a:pt x="234" y="18"/>
                    </a:lnTo>
                    <a:lnTo>
                      <a:pt x="238" y="22"/>
                    </a:lnTo>
                    <a:lnTo>
                      <a:pt x="244" y="26"/>
                    </a:lnTo>
                    <a:lnTo>
                      <a:pt x="252" y="33"/>
                    </a:lnTo>
                    <a:lnTo>
                      <a:pt x="259" y="41"/>
                    </a:lnTo>
                    <a:lnTo>
                      <a:pt x="265" y="49"/>
                    </a:lnTo>
                    <a:lnTo>
                      <a:pt x="269" y="57"/>
                    </a:lnTo>
                    <a:lnTo>
                      <a:pt x="274" y="64"/>
                    </a:lnTo>
                    <a:lnTo>
                      <a:pt x="276" y="72"/>
                    </a:lnTo>
                    <a:lnTo>
                      <a:pt x="278" y="80"/>
                    </a:lnTo>
                    <a:lnTo>
                      <a:pt x="279" y="87"/>
                    </a:lnTo>
                    <a:lnTo>
                      <a:pt x="279" y="94"/>
                    </a:lnTo>
                    <a:lnTo>
                      <a:pt x="279" y="102"/>
                    </a:lnTo>
                    <a:lnTo>
                      <a:pt x="278" y="110"/>
                    </a:lnTo>
                    <a:lnTo>
                      <a:pt x="278" y="118"/>
                    </a:lnTo>
                    <a:lnTo>
                      <a:pt x="276" y="124"/>
                    </a:lnTo>
                    <a:lnTo>
                      <a:pt x="274" y="132"/>
                    </a:lnTo>
                    <a:lnTo>
                      <a:pt x="273" y="136"/>
                    </a:lnTo>
                    <a:lnTo>
                      <a:pt x="273" y="140"/>
                    </a:lnTo>
                    <a:lnTo>
                      <a:pt x="271" y="145"/>
                    </a:lnTo>
                    <a:lnTo>
                      <a:pt x="271" y="150"/>
                    </a:lnTo>
                    <a:lnTo>
                      <a:pt x="268" y="157"/>
                    </a:lnTo>
                    <a:lnTo>
                      <a:pt x="266" y="164"/>
                    </a:lnTo>
                    <a:lnTo>
                      <a:pt x="262" y="172"/>
                    </a:lnTo>
                    <a:lnTo>
                      <a:pt x="258" y="180"/>
                    </a:lnTo>
                    <a:lnTo>
                      <a:pt x="253" y="186"/>
                    </a:lnTo>
                    <a:lnTo>
                      <a:pt x="249" y="193"/>
                    </a:lnTo>
                    <a:lnTo>
                      <a:pt x="244" y="199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5" y="217"/>
                    </a:lnTo>
                    <a:lnTo>
                      <a:pt x="218" y="221"/>
                    </a:lnTo>
                    <a:lnTo>
                      <a:pt x="211" y="227"/>
                    </a:lnTo>
                    <a:lnTo>
                      <a:pt x="204" y="230"/>
                    </a:lnTo>
                    <a:lnTo>
                      <a:pt x="196" y="234"/>
                    </a:lnTo>
                    <a:lnTo>
                      <a:pt x="188" y="237"/>
                    </a:lnTo>
                    <a:lnTo>
                      <a:pt x="180" y="241"/>
                    </a:lnTo>
                    <a:lnTo>
                      <a:pt x="177" y="241"/>
                    </a:lnTo>
                    <a:lnTo>
                      <a:pt x="171" y="242"/>
                    </a:lnTo>
                    <a:lnTo>
                      <a:pt x="166" y="243"/>
                    </a:lnTo>
                    <a:lnTo>
                      <a:pt x="163" y="244"/>
                    </a:lnTo>
                    <a:lnTo>
                      <a:pt x="159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6" y="248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2" y="248"/>
                    </a:lnTo>
                    <a:lnTo>
                      <a:pt x="128" y="249"/>
                    </a:lnTo>
                    <a:lnTo>
                      <a:pt x="123" y="249"/>
                    </a:lnTo>
                    <a:lnTo>
                      <a:pt x="119" y="249"/>
                    </a:lnTo>
                    <a:lnTo>
                      <a:pt x="113" y="249"/>
                    </a:lnTo>
                    <a:lnTo>
                      <a:pt x="109" y="249"/>
                    </a:lnTo>
                    <a:lnTo>
                      <a:pt x="105" y="248"/>
                    </a:lnTo>
                    <a:lnTo>
                      <a:pt x="100" y="248"/>
                    </a:lnTo>
                    <a:lnTo>
                      <a:pt x="96" y="246"/>
                    </a:lnTo>
                    <a:lnTo>
                      <a:pt x="91" y="246"/>
                    </a:lnTo>
                    <a:lnTo>
                      <a:pt x="87" y="245"/>
                    </a:lnTo>
                    <a:lnTo>
                      <a:pt x="83" y="244"/>
                    </a:lnTo>
                    <a:lnTo>
                      <a:pt x="79" y="243"/>
                    </a:lnTo>
                    <a:lnTo>
                      <a:pt x="74" y="243"/>
                    </a:lnTo>
                    <a:lnTo>
                      <a:pt x="66" y="240"/>
                    </a:lnTo>
                    <a:lnTo>
                      <a:pt x="58" y="236"/>
                    </a:lnTo>
                    <a:lnTo>
                      <a:pt x="51" y="233"/>
                    </a:lnTo>
                    <a:lnTo>
                      <a:pt x="44" y="229"/>
                    </a:lnTo>
                    <a:lnTo>
                      <a:pt x="36" y="225"/>
                    </a:lnTo>
                    <a:lnTo>
                      <a:pt x="30" y="219"/>
                    </a:lnTo>
                    <a:lnTo>
                      <a:pt x="23" y="212"/>
                    </a:lnTo>
                    <a:lnTo>
                      <a:pt x="18" y="205"/>
                    </a:lnTo>
                    <a:lnTo>
                      <a:pt x="14" y="199"/>
                    </a:lnTo>
                    <a:lnTo>
                      <a:pt x="10" y="192"/>
                    </a:lnTo>
                    <a:lnTo>
                      <a:pt x="7" y="184"/>
                    </a:lnTo>
                    <a:lnTo>
                      <a:pt x="5" y="176"/>
                    </a:lnTo>
                    <a:lnTo>
                      <a:pt x="2" y="171"/>
                    </a:lnTo>
                    <a:lnTo>
                      <a:pt x="2" y="167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1" y="129"/>
                    </a:lnTo>
                    <a:lnTo>
                      <a:pt x="2" y="124"/>
                    </a:lnTo>
                    <a:lnTo>
                      <a:pt x="5" y="116"/>
                    </a:lnTo>
                    <a:lnTo>
                      <a:pt x="8" y="110"/>
                    </a:lnTo>
                    <a:lnTo>
                      <a:pt x="10" y="102"/>
                    </a:lnTo>
                    <a:lnTo>
                      <a:pt x="14" y="94"/>
                    </a:lnTo>
                    <a:lnTo>
                      <a:pt x="18" y="87"/>
                    </a:lnTo>
                    <a:lnTo>
                      <a:pt x="23" y="80"/>
                    </a:lnTo>
                    <a:lnTo>
                      <a:pt x="27" y="73"/>
                    </a:lnTo>
                    <a:lnTo>
                      <a:pt x="32" y="67"/>
                    </a:lnTo>
                    <a:lnTo>
                      <a:pt x="36" y="62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9" y="48"/>
                    </a:lnTo>
                    <a:lnTo>
                      <a:pt x="51" y="43"/>
                    </a:lnTo>
                    <a:lnTo>
                      <a:pt x="56" y="41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75" y="53"/>
                    </a:lnTo>
                    <a:lnTo>
                      <a:pt x="73" y="55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4" y="75"/>
                    </a:lnTo>
                    <a:lnTo>
                      <a:pt x="49" y="80"/>
                    </a:lnTo>
                    <a:lnTo>
                      <a:pt x="44" y="84"/>
                    </a:lnTo>
                    <a:lnTo>
                      <a:pt x="40" y="89"/>
                    </a:lnTo>
                    <a:lnTo>
                      <a:pt x="38" y="95"/>
                    </a:lnTo>
                    <a:lnTo>
                      <a:pt x="32" y="100"/>
                    </a:lnTo>
                    <a:lnTo>
                      <a:pt x="30" y="106"/>
                    </a:lnTo>
                    <a:lnTo>
                      <a:pt x="27" y="111"/>
                    </a:lnTo>
                    <a:lnTo>
                      <a:pt x="26" y="116"/>
                    </a:lnTo>
                    <a:lnTo>
                      <a:pt x="24" y="121"/>
                    </a:lnTo>
                    <a:lnTo>
                      <a:pt x="23" y="127"/>
                    </a:lnTo>
                    <a:lnTo>
                      <a:pt x="23" y="134"/>
                    </a:lnTo>
                    <a:lnTo>
                      <a:pt x="23" y="140"/>
                    </a:lnTo>
                    <a:lnTo>
                      <a:pt x="23" y="146"/>
                    </a:lnTo>
                    <a:lnTo>
                      <a:pt x="23" y="153"/>
                    </a:lnTo>
                    <a:lnTo>
                      <a:pt x="24" y="161"/>
                    </a:lnTo>
                    <a:lnTo>
                      <a:pt x="26" y="169"/>
                    </a:lnTo>
                    <a:lnTo>
                      <a:pt x="27" y="175"/>
                    </a:lnTo>
                    <a:lnTo>
                      <a:pt x="30" y="181"/>
                    </a:lnTo>
                    <a:lnTo>
                      <a:pt x="32" y="187"/>
                    </a:lnTo>
                    <a:lnTo>
                      <a:pt x="36" y="194"/>
                    </a:lnTo>
                    <a:lnTo>
                      <a:pt x="39" y="200"/>
                    </a:lnTo>
                    <a:lnTo>
                      <a:pt x="43" y="205"/>
                    </a:lnTo>
                    <a:lnTo>
                      <a:pt x="48" y="209"/>
                    </a:lnTo>
                    <a:lnTo>
                      <a:pt x="54" y="213"/>
                    </a:lnTo>
                    <a:lnTo>
                      <a:pt x="58" y="216"/>
                    </a:lnTo>
                    <a:lnTo>
                      <a:pt x="64" y="218"/>
                    </a:lnTo>
                    <a:lnTo>
                      <a:pt x="70" y="220"/>
                    </a:lnTo>
                    <a:lnTo>
                      <a:pt x="78" y="222"/>
                    </a:lnTo>
                    <a:lnTo>
                      <a:pt x="86" y="225"/>
                    </a:lnTo>
                    <a:lnTo>
                      <a:pt x="94" y="226"/>
                    </a:lnTo>
                    <a:lnTo>
                      <a:pt x="97" y="226"/>
                    </a:lnTo>
                    <a:lnTo>
                      <a:pt x="101" y="227"/>
                    </a:lnTo>
                    <a:lnTo>
                      <a:pt x="106" y="227"/>
                    </a:lnTo>
                    <a:lnTo>
                      <a:pt x="112" y="228"/>
                    </a:lnTo>
                    <a:lnTo>
                      <a:pt x="115" y="228"/>
                    </a:lnTo>
                    <a:lnTo>
                      <a:pt x="120" y="228"/>
                    </a:lnTo>
                    <a:lnTo>
                      <a:pt x="123" y="228"/>
                    </a:lnTo>
                    <a:lnTo>
                      <a:pt x="128" y="228"/>
                    </a:lnTo>
                    <a:lnTo>
                      <a:pt x="132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6" y="229"/>
                    </a:lnTo>
                    <a:lnTo>
                      <a:pt x="153" y="227"/>
                    </a:lnTo>
                    <a:lnTo>
                      <a:pt x="161" y="227"/>
                    </a:lnTo>
                    <a:lnTo>
                      <a:pt x="166" y="226"/>
                    </a:lnTo>
                    <a:lnTo>
                      <a:pt x="173" y="225"/>
                    </a:lnTo>
                    <a:lnTo>
                      <a:pt x="179" y="222"/>
                    </a:lnTo>
                    <a:lnTo>
                      <a:pt x="185" y="219"/>
                    </a:lnTo>
                    <a:lnTo>
                      <a:pt x="190" y="216"/>
                    </a:lnTo>
                    <a:lnTo>
                      <a:pt x="197" y="211"/>
                    </a:lnTo>
                    <a:lnTo>
                      <a:pt x="202" y="207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0" y="192"/>
                    </a:lnTo>
                    <a:lnTo>
                      <a:pt x="225" y="185"/>
                    </a:lnTo>
                    <a:lnTo>
                      <a:pt x="230" y="179"/>
                    </a:lnTo>
                    <a:lnTo>
                      <a:pt x="235" y="173"/>
                    </a:lnTo>
                    <a:lnTo>
                      <a:pt x="241" y="167"/>
                    </a:lnTo>
                    <a:lnTo>
                      <a:pt x="244" y="161"/>
                    </a:lnTo>
                    <a:lnTo>
                      <a:pt x="247" y="155"/>
                    </a:lnTo>
                    <a:lnTo>
                      <a:pt x="251" y="150"/>
                    </a:lnTo>
                    <a:lnTo>
                      <a:pt x="254" y="145"/>
                    </a:lnTo>
                    <a:lnTo>
                      <a:pt x="255" y="138"/>
                    </a:lnTo>
                    <a:lnTo>
                      <a:pt x="257" y="132"/>
                    </a:lnTo>
                    <a:lnTo>
                      <a:pt x="258" y="126"/>
                    </a:lnTo>
                    <a:lnTo>
                      <a:pt x="259" y="120"/>
                    </a:lnTo>
                    <a:lnTo>
                      <a:pt x="259" y="112"/>
                    </a:lnTo>
                    <a:lnTo>
                      <a:pt x="259" y="105"/>
                    </a:lnTo>
                    <a:lnTo>
                      <a:pt x="258" y="97"/>
                    </a:lnTo>
                    <a:lnTo>
                      <a:pt x="258" y="90"/>
                    </a:lnTo>
                    <a:lnTo>
                      <a:pt x="255" y="82"/>
                    </a:lnTo>
                    <a:lnTo>
                      <a:pt x="253" y="75"/>
                    </a:lnTo>
                    <a:lnTo>
                      <a:pt x="251" y="69"/>
                    </a:lnTo>
                    <a:lnTo>
                      <a:pt x="247" y="62"/>
                    </a:lnTo>
                    <a:lnTo>
                      <a:pt x="243" y="55"/>
                    </a:lnTo>
                    <a:lnTo>
                      <a:pt x="238" y="49"/>
                    </a:lnTo>
                    <a:lnTo>
                      <a:pt x="234" y="43"/>
                    </a:lnTo>
                    <a:lnTo>
                      <a:pt x="229" y="39"/>
                    </a:lnTo>
                    <a:lnTo>
                      <a:pt x="221" y="34"/>
                    </a:lnTo>
                    <a:lnTo>
                      <a:pt x="214" y="31"/>
                    </a:lnTo>
                    <a:lnTo>
                      <a:pt x="206" y="29"/>
                    </a:lnTo>
                    <a:lnTo>
                      <a:pt x="200" y="26"/>
                    </a:lnTo>
                    <a:lnTo>
                      <a:pt x="195" y="26"/>
                    </a:lnTo>
                    <a:lnTo>
                      <a:pt x="190" y="25"/>
                    </a:lnTo>
                    <a:lnTo>
                      <a:pt x="186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4" y="26"/>
                    </a:lnTo>
                    <a:lnTo>
                      <a:pt x="156" y="26"/>
                    </a:lnTo>
                    <a:lnTo>
                      <a:pt x="149" y="26"/>
                    </a:lnTo>
                    <a:lnTo>
                      <a:pt x="143" y="26"/>
                    </a:lnTo>
                    <a:lnTo>
                      <a:pt x="137" y="29"/>
                    </a:lnTo>
                    <a:lnTo>
                      <a:pt x="132" y="29"/>
                    </a:lnTo>
                    <a:lnTo>
                      <a:pt x="128" y="30"/>
                    </a:lnTo>
                    <a:lnTo>
                      <a:pt x="125" y="31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85"/>
              <p:cNvSpPr>
                <a:spLocks/>
              </p:cNvSpPr>
              <p:nvPr/>
            </p:nvSpPr>
            <p:spPr bwMode="auto">
              <a:xfrm>
                <a:off x="3137" y="1580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3" y="27"/>
                    </a:moveTo>
                    <a:lnTo>
                      <a:pt x="4" y="26"/>
                    </a:lnTo>
                    <a:lnTo>
                      <a:pt x="11" y="23"/>
                    </a:lnTo>
                    <a:lnTo>
                      <a:pt x="14" y="19"/>
                    </a:lnTo>
                    <a:lnTo>
                      <a:pt x="20" y="17"/>
                    </a:lnTo>
                    <a:lnTo>
                      <a:pt x="26" y="15"/>
                    </a:lnTo>
                    <a:lnTo>
                      <a:pt x="32" y="13"/>
                    </a:lnTo>
                    <a:lnTo>
                      <a:pt x="37" y="9"/>
                    </a:lnTo>
                    <a:lnTo>
                      <a:pt x="44" y="7"/>
                    </a:lnTo>
                    <a:lnTo>
                      <a:pt x="49" y="5"/>
                    </a:lnTo>
                    <a:lnTo>
                      <a:pt x="55" y="4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99" y="14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68" y="25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49" y="31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36" y="37"/>
                    </a:lnTo>
                    <a:lnTo>
                      <a:pt x="32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18" y="43"/>
                    </a:lnTo>
                    <a:lnTo>
                      <a:pt x="15" y="45"/>
                    </a:lnTo>
                    <a:lnTo>
                      <a:pt x="0" y="4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86"/>
              <p:cNvSpPr>
                <a:spLocks/>
              </p:cNvSpPr>
              <p:nvPr/>
            </p:nvSpPr>
            <p:spPr bwMode="auto">
              <a:xfrm>
                <a:off x="3166" y="1621"/>
                <a:ext cx="31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1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1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0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1 w 60"/>
                  <a:gd name="T59" fmla="*/ 1 h 60"/>
                  <a:gd name="T60" fmla="*/ 1 w 60"/>
                  <a:gd name="T61" fmla="*/ 1 h 60"/>
                  <a:gd name="T62" fmla="*/ 1 w 60"/>
                  <a:gd name="T63" fmla="*/ 1 h 60"/>
                  <a:gd name="T64" fmla="*/ 1 w 60"/>
                  <a:gd name="T65" fmla="*/ 1 h 60"/>
                  <a:gd name="T66" fmla="*/ 1 w 60"/>
                  <a:gd name="T67" fmla="*/ 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60"/>
                  <a:gd name="T104" fmla="*/ 60 w 6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60">
                    <a:moveTo>
                      <a:pt x="34" y="60"/>
                    </a:moveTo>
                    <a:lnTo>
                      <a:pt x="40" y="56"/>
                    </a:lnTo>
                    <a:lnTo>
                      <a:pt x="45" y="54"/>
                    </a:lnTo>
                    <a:lnTo>
                      <a:pt x="50" y="52"/>
                    </a:lnTo>
                    <a:lnTo>
                      <a:pt x="54" y="47"/>
                    </a:lnTo>
                    <a:lnTo>
                      <a:pt x="58" y="43"/>
                    </a:lnTo>
                    <a:lnTo>
                      <a:pt x="60" y="37"/>
                    </a:lnTo>
                    <a:lnTo>
                      <a:pt x="60" y="31"/>
                    </a:lnTo>
                    <a:lnTo>
                      <a:pt x="60" y="25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51" y="9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6" y="6"/>
                    </a:lnTo>
                    <a:lnTo>
                      <a:pt x="11" y="9"/>
                    </a:lnTo>
                    <a:lnTo>
                      <a:pt x="8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20" y="59"/>
                    </a:lnTo>
                    <a:lnTo>
                      <a:pt x="26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87"/>
              <p:cNvSpPr>
                <a:spLocks/>
              </p:cNvSpPr>
              <p:nvPr/>
            </p:nvSpPr>
            <p:spPr bwMode="auto">
              <a:xfrm>
                <a:off x="3333" y="1465"/>
                <a:ext cx="141" cy="124"/>
              </a:xfrm>
              <a:custGeom>
                <a:avLst/>
                <a:gdLst>
                  <a:gd name="T0" fmla="*/ 1 w 280"/>
                  <a:gd name="T1" fmla="*/ 1 h 247"/>
                  <a:gd name="T2" fmla="*/ 1 w 280"/>
                  <a:gd name="T3" fmla="*/ 1 h 247"/>
                  <a:gd name="T4" fmla="*/ 1 w 280"/>
                  <a:gd name="T5" fmla="*/ 0 h 247"/>
                  <a:gd name="T6" fmla="*/ 1 w 280"/>
                  <a:gd name="T7" fmla="*/ 1 h 247"/>
                  <a:gd name="T8" fmla="*/ 1 w 280"/>
                  <a:gd name="T9" fmla="*/ 1 h 247"/>
                  <a:gd name="T10" fmla="*/ 1 w 280"/>
                  <a:gd name="T11" fmla="*/ 1 h 247"/>
                  <a:gd name="T12" fmla="*/ 1 w 280"/>
                  <a:gd name="T13" fmla="*/ 1 h 247"/>
                  <a:gd name="T14" fmla="*/ 1 w 280"/>
                  <a:gd name="T15" fmla="*/ 1 h 247"/>
                  <a:gd name="T16" fmla="*/ 1 w 280"/>
                  <a:gd name="T17" fmla="*/ 1 h 247"/>
                  <a:gd name="T18" fmla="*/ 1 w 280"/>
                  <a:gd name="T19" fmla="*/ 1 h 247"/>
                  <a:gd name="T20" fmla="*/ 1 w 280"/>
                  <a:gd name="T21" fmla="*/ 1 h 247"/>
                  <a:gd name="T22" fmla="*/ 1 w 280"/>
                  <a:gd name="T23" fmla="*/ 1 h 247"/>
                  <a:gd name="T24" fmla="*/ 1 w 280"/>
                  <a:gd name="T25" fmla="*/ 1 h 247"/>
                  <a:gd name="T26" fmla="*/ 1 w 280"/>
                  <a:gd name="T27" fmla="*/ 1 h 247"/>
                  <a:gd name="T28" fmla="*/ 1 w 280"/>
                  <a:gd name="T29" fmla="*/ 1 h 247"/>
                  <a:gd name="T30" fmla="*/ 1 w 280"/>
                  <a:gd name="T31" fmla="*/ 1 h 247"/>
                  <a:gd name="T32" fmla="*/ 1 w 280"/>
                  <a:gd name="T33" fmla="*/ 1 h 247"/>
                  <a:gd name="T34" fmla="*/ 1 w 280"/>
                  <a:gd name="T35" fmla="*/ 1 h 247"/>
                  <a:gd name="T36" fmla="*/ 1 w 280"/>
                  <a:gd name="T37" fmla="*/ 1 h 247"/>
                  <a:gd name="T38" fmla="*/ 1 w 280"/>
                  <a:gd name="T39" fmla="*/ 1 h 247"/>
                  <a:gd name="T40" fmla="*/ 1 w 280"/>
                  <a:gd name="T41" fmla="*/ 1 h 247"/>
                  <a:gd name="T42" fmla="*/ 1 w 280"/>
                  <a:gd name="T43" fmla="*/ 1 h 247"/>
                  <a:gd name="T44" fmla="*/ 1 w 280"/>
                  <a:gd name="T45" fmla="*/ 1 h 247"/>
                  <a:gd name="T46" fmla="*/ 1 w 280"/>
                  <a:gd name="T47" fmla="*/ 1 h 247"/>
                  <a:gd name="T48" fmla="*/ 1 w 280"/>
                  <a:gd name="T49" fmla="*/ 1 h 247"/>
                  <a:gd name="T50" fmla="*/ 0 w 280"/>
                  <a:gd name="T51" fmla="*/ 1 h 247"/>
                  <a:gd name="T52" fmla="*/ 1 w 280"/>
                  <a:gd name="T53" fmla="*/ 1 h 247"/>
                  <a:gd name="T54" fmla="*/ 1 w 280"/>
                  <a:gd name="T55" fmla="*/ 1 h 247"/>
                  <a:gd name="T56" fmla="*/ 1 w 280"/>
                  <a:gd name="T57" fmla="*/ 1 h 247"/>
                  <a:gd name="T58" fmla="*/ 1 w 280"/>
                  <a:gd name="T59" fmla="*/ 1 h 247"/>
                  <a:gd name="T60" fmla="*/ 1 w 280"/>
                  <a:gd name="T61" fmla="*/ 1 h 247"/>
                  <a:gd name="T62" fmla="*/ 1 w 280"/>
                  <a:gd name="T63" fmla="*/ 1 h 247"/>
                  <a:gd name="T64" fmla="*/ 1 w 280"/>
                  <a:gd name="T65" fmla="*/ 1 h 247"/>
                  <a:gd name="T66" fmla="*/ 1 w 280"/>
                  <a:gd name="T67" fmla="*/ 1 h 247"/>
                  <a:gd name="T68" fmla="*/ 1 w 280"/>
                  <a:gd name="T69" fmla="*/ 1 h 247"/>
                  <a:gd name="T70" fmla="*/ 1 w 280"/>
                  <a:gd name="T71" fmla="*/ 1 h 247"/>
                  <a:gd name="T72" fmla="*/ 1 w 280"/>
                  <a:gd name="T73" fmla="*/ 1 h 247"/>
                  <a:gd name="T74" fmla="*/ 1 w 280"/>
                  <a:gd name="T75" fmla="*/ 1 h 247"/>
                  <a:gd name="T76" fmla="*/ 1 w 280"/>
                  <a:gd name="T77" fmla="*/ 1 h 247"/>
                  <a:gd name="T78" fmla="*/ 1 w 280"/>
                  <a:gd name="T79" fmla="*/ 1 h 247"/>
                  <a:gd name="T80" fmla="*/ 1 w 280"/>
                  <a:gd name="T81" fmla="*/ 1 h 247"/>
                  <a:gd name="T82" fmla="*/ 1 w 280"/>
                  <a:gd name="T83" fmla="*/ 1 h 247"/>
                  <a:gd name="T84" fmla="*/ 1 w 280"/>
                  <a:gd name="T85" fmla="*/ 1 h 247"/>
                  <a:gd name="T86" fmla="*/ 1 w 280"/>
                  <a:gd name="T87" fmla="*/ 1 h 247"/>
                  <a:gd name="T88" fmla="*/ 1 w 280"/>
                  <a:gd name="T89" fmla="*/ 1 h 247"/>
                  <a:gd name="T90" fmla="*/ 1 w 280"/>
                  <a:gd name="T91" fmla="*/ 1 h 247"/>
                  <a:gd name="T92" fmla="*/ 1 w 280"/>
                  <a:gd name="T93" fmla="*/ 1 h 247"/>
                  <a:gd name="T94" fmla="*/ 1 w 280"/>
                  <a:gd name="T95" fmla="*/ 1 h 247"/>
                  <a:gd name="T96" fmla="*/ 1 w 280"/>
                  <a:gd name="T97" fmla="*/ 1 h 247"/>
                  <a:gd name="T98" fmla="*/ 1 w 280"/>
                  <a:gd name="T99" fmla="*/ 1 h 247"/>
                  <a:gd name="T100" fmla="*/ 1 w 280"/>
                  <a:gd name="T101" fmla="*/ 1 h 247"/>
                  <a:gd name="T102" fmla="*/ 1 w 280"/>
                  <a:gd name="T103" fmla="*/ 1 h 247"/>
                  <a:gd name="T104" fmla="*/ 1 w 280"/>
                  <a:gd name="T105" fmla="*/ 1 h 247"/>
                  <a:gd name="T106" fmla="*/ 1 w 280"/>
                  <a:gd name="T107" fmla="*/ 1 h 247"/>
                  <a:gd name="T108" fmla="*/ 1 w 280"/>
                  <a:gd name="T109" fmla="*/ 1 h 247"/>
                  <a:gd name="T110" fmla="*/ 1 w 280"/>
                  <a:gd name="T111" fmla="*/ 1 h 247"/>
                  <a:gd name="T112" fmla="*/ 1 w 280"/>
                  <a:gd name="T113" fmla="*/ 1 h 2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247"/>
                  <a:gd name="T173" fmla="*/ 280 w 280"/>
                  <a:gd name="T174" fmla="*/ 247 h 2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247">
                    <a:moveTo>
                      <a:pt x="129" y="7"/>
                    </a:moveTo>
                    <a:lnTo>
                      <a:pt x="131" y="6"/>
                    </a:lnTo>
                    <a:lnTo>
                      <a:pt x="134" y="4"/>
                    </a:lnTo>
                    <a:lnTo>
                      <a:pt x="140" y="3"/>
                    </a:lnTo>
                    <a:lnTo>
                      <a:pt x="146" y="2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8" y="1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7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2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6" y="8"/>
                    </a:lnTo>
                    <a:lnTo>
                      <a:pt x="221" y="10"/>
                    </a:lnTo>
                    <a:lnTo>
                      <a:pt x="227" y="12"/>
                    </a:lnTo>
                    <a:lnTo>
                      <a:pt x="231" y="15"/>
                    </a:lnTo>
                    <a:lnTo>
                      <a:pt x="236" y="18"/>
                    </a:lnTo>
                    <a:lnTo>
                      <a:pt x="240" y="22"/>
                    </a:lnTo>
                    <a:lnTo>
                      <a:pt x="245" y="26"/>
                    </a:lnTo>
                    <a:lnTo>
                      <a:pt x="253" y="33"/>
                    </a:lnTo>
                    <a:lnTo>
                      <a:pt x="260" y="41"/>
                    </a:lnTo>
                    <a:lnTo>
                      <a:pt x="265" y="48"/>
                    </a:lnTo>
                    <a:lnTo>
                      <a:pt x="270" y="56"/>
                    </a:lnTo>
                    <a:lnTo>
                      <a:pt x="273" y="63"/>
                    </a:lnTo>
                    <a:lnTo>
                      <a:pt x="277" y="71"/>
                    </a:lnTo>
                    <a:lnTo>
                      <a:pt x="278" y="77"/>
                    </a:lnTo>
                    <a:lnTo>
                      <a:pt x="280" y="85"/>
                    </a:lnTo>
                    <a:lnTo>
                      <a:pt x="280" y="92"/>
                    </a:lnTo>
                    <a:lnTo>
                      <a:pt x="280" y="100"/>
                    </a:lnTo>
                    <a:lnTo>
                      <a:pt x="279" y="108"/>
                    </a:lnTo>
                    <a:lnTo>
                      <a:pt x="278" y="115"/>
                    </a:lnTo>
                    <a:lnTo>
                      <a:pt x="277" y="123"/>
                    </a:lnTo>
                    <a:lnTo>
                      <a:pt x="276" y="131"/>
                    </a:lnTo>
                    <a:lnTo>
                      <a:pt x="273" y="136"/>
                    </a:lnTo>
                    <a:lnTo>
                      <a:pt x="273" y="139"/>
                    </a:lnTo>
                    <a:lnTo>
                      <a:pt x="272" y="144"/>
                    </a:lnTo>
                    <a:lnTo>
                      <a:pt x="272" y="148"/>
                    </a:lnTo>
                    <a:lnTo>
                      <a:pt x="269" y="156"/>
                    </a:lnTo>
                    <a:lnTo>
                      <a:pt x="267" y="164"/>
                    </a:lnTo>
                    <a:lnTo>
                      <a:pt x="262" y="171"/>
                    </a:lnTo>
                    <a:lnTo>
                      <a:pt x="259" y="179"/>
                    </a:lnTo>
                    <a:lnTo>
                      <a:pt x="254" y="185"/>
                    </a:lnTo>
                    <a:lnTo>
                      <a:pt x="249" y="191"/>
                    </a:lnTo>
                    <a:lnTo>
                      <a:pt x="244" y="198"/>
                    </a:lnTo>
                    <a:lnTo>
                      <a:pt x="238" y="205"/>
                    </a:lnTo>
                    <a:lnTo>
                      <a:pt x="231" y="211"/>
                    </a:lnTo>
                    <a:lnTo>
                      <a:pt x="226" y="217"/>
                    </a:lnTo>
                    <a:lnTo>
                      <a:pt x="219" y="221"/>
                    </a:lnTo>
                    <a:lnTo>
                      <a:pt x="213" y="226"/>
                    </a:lnTo>
                    <a:lnTo>
                      <a:pt x="205" y="229"/>
                    </a:lnTo>
                    <a:lnTo>
                      <a:pt x="197" y="234"/>
                    </a:lnTo>
                    <a:lnTo>
                      <a:pt x="189" y="236"/>
                    </a:lnTo>
                    <a:lnTo>
                      <a:pt x="182" y="240"/>
                    </a:lnTo>
                    <a:lnTo>
                      <a:pt x="178" y="240"/>
                    </a:lnTo>
                    <a:lnTo>
                      <a:pt x="173" y="242"/>
                    </a:lnTo>
                    <a:lnTo>
                      <a:pt x="168" y="243"/>
                    </a:lnTo>
                    <a:lnTo>
                      <a:pt x="164" y="244"/>
                    </a:lnTo>
                    <a:lnTo>
                      <a:pt x="159" y="244"/>
                    </a:lnTo>
                    <a:lnTo>
                      <a:pt x="155" y="245"/>
                    </a:lnTo>
                    <a:lnTo>
                      <a:pt x="150" y="245"/>
                    </a:lnTo>
                    <a:lnTo>
                      <a:pt x="147" y="246"/>
                    </a:lnTo>
                    <a:lnTo>
                      <a:pt x="142" y="246"/>
                    </a:lnTo>
                    <a:lnTo>
                      <a:pt x="138" y="247"/>
                    </a:lnTo>
                    <a:lnTo>
                      <a:pt x="133" y="247"/>
                    </a:lnTo>
                    <a:lnTo>
                      <a:pt x="129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7"/>
                    </a:lnTo>
                    <a:lnTo>
                      <a:pt x="110" y="247"/>
                    </a:lnTo>
                    <a:lnTo>
                      <a:pt x="106" y="247"/>
                    </a:lnTo>
                    <a:lnTo>
                      <a:pt x="101" y="246"/>
                    </a:lnTo>
                    <a:lnTo>
                      <a:pt x="97" y="245"/>
                    </a:lnTo>
                    <a:lnTo>
                      <a:pt x="92" y="245"/>
                    </a:lnTo>
                    <a:lnTo>
                      <a:pt x="88" y="244"/>
                    </a:lnTo>
                    <a:lnTo>
                      <a:pt x="84" y="243"/>
                    </a:lnTo>
                    <a:lnTo>
                      <a:pt x="80" y="243"/>
                    </a:lnTo>
                    <a:lnTo>
                      <a:pt x="76" y="242"/>
                    </a:lnTo>
                    <a:lnTo>
                      <a:pt x="72" y="240"/>
                    </a:lnTo>
                    <a:lnTo>
                      <a:pt x="67" y="238"/>
                    </a:lnTo>
                    <a:lnTo>
                      <a:pt x="62" y="237"/>
                    </a:lnTo>
                    <a:lnTo>
                      <a:pt x="59" y="236"/>
                    </a:lnTo>
                    <a:lnTo>
                      <a:pt x="50" y="231"/>
                    </a:lnTo>
                    <a:lnTo>
                      <a:pt x="43" y="229"/>
                    </a:lnTo>
                    <a:lnTo>
                      <a:pt x="36" y="222"/>
                    </a:lnTo>
                    <a:lnTo>
                      <a:pt x="29" y="218"/>
                    </a:lnTo>
                    <a:lnTo>
                      <a:pt x="24" y="211"/>
                    </a:lnTo>
                    <a:lnTo>
                      <a:pt x="19" y="205"/>
                    </a:lnTo>
                    <a:lnTo>
                      <a:pt x="15" y="197"/>
                    </a:lnTo>
                    <a:lnTo>
                      <a:pt x="11" y="190"/>
                    </a:lnTo>
                    <a:lnTo>
                      <a:pt x="7" y="182"/>
                    </a:lnTo>
                    <a:lnTo>
                      <a:pt x="4" y="175"/>
                    </a:lnTo>
                    <a:lnTo>
                      <a:pt x="3" y="171"/>
                    </a:lnTo>
                    <a:lnTo>
                      <a:pt x="2" y="166"/>
                    </a:lnTo>
                    <a:lnTo>
                      <a:pt x="1" y="162"/>
                    </a:lnTo>
                    <a:lnTo>
                      <a:pt x="1" y="158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0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1" y="132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4" y="116"/>
                    </a:lnTo>
                    <a:lnTo>
                      <a:pt x="9" y="108"/>
                    </a:lnTo>
                    <a:lnTo>
                      <a:pt x="11" y="100"/>
                    </a:lnTo>
                    <a:lnTo>
                      <a:pt x="15" y="92"/>
                    </a:lnTo>
                    <a:lnTo>
                      <a:pt x="19" y="85"/>
                    </a:lnTo>
                    <a:lnTo>
                      <a:pt x="24" y="79"/>
                    </a:lnTo>
                    <a:lnTo>
                      <a:pt x="28" y="72"/>
                    </a:lnTo>
                    <a:lnTo>
                      <a:pt x="33" y="66"/>
                    </a:lnTo>
                    <a:lnTo>
                      <a:pt x="37" y="60"/>
                    </a:lnTo>
                    <a:lnTo>
                      <a:pt x="42" y="56"/>
                    </a:lnTo>
                    <a:lnTo>
                      <a:pt x="45" y="51"/>
                    </a:lnTo>
                    <a:lnTo>
                      <a:pt x="50" y="48"/>
                    </a:lnTo>
                    <a:lnTo>
                      <a:pt x="52" y="43"/>
                    </a:lnTo>
                    <a:lnTo>
                      <a:pt x="57" y="41"/>
                    </a:lnTo>
                    <a:lnTo>
                      <a:pt x="61" y="36"/>
                    </a:lnTo>
                    <a:lnTo>
                      <a:pt x="64" y="35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9" y="59"/>
                    </a:lnTo>
                    <a:lnTo>
                      <a:pt x="66" y="61"/>
                    </a:lnTo>
                    <a:lnTo>
                      <a:pt x="61" y="65"/>
                    </a:lnTo>
                    <a:lnTo>
                      <a:pt x="58" y="69"/>
                    </a:lnTo>
                    <a:lnTo>
                      <a:pt x="54" y="74"/>
                    </a:lnTo>
                    <a:lnTo>
                      <a:pt x="50" y="79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7" y="93"/>
                    </a:lnTo>
                    <a:lnTo>
                      <a:pt x="33" y="99"/>
                    </a:lnTo>
                    <a:lnTo>
                      <a:pt x="31" y="105"/>
                    </a:lnTo>
                    <a:lnTo>
                      <a:pt x="27" y="110"/>
                    </a:lnTo>
                    <a:lnTo>
                      <a:pt x="27" y="116"/>
                    </a:lnTo>
                    <a:lnTo>
                      <a:pt x="25" y="121"/>
                    </a:lnTo>
                    <a:lnTo>
                      <a:pt x="24" y="126"/>
                    </a:lnTo>
                    <a:lnTo>
                      <a:pt x="24" y="133"/>
                    </a:lnTo>
                    <a:lnTo>
                      <a:pt x="24" y="140"/>
                    </a:lnTo>
                    <a:lnTo>
                      <a:pt x="24" y="146"/>
                    </a:lnTo>
                    <a:lnTo>
                      <a:pt x="24" y="153"/>
                    </a:lnTo>
                    <a:lnTo>
                      <a:pt x="25" y="161"/>
                    </a:lnTo>
                    <a:lnTo>
                      <a:pt x="27" y="169"/>
                    </a:lnTo>
                    <a:lnTo>
                      <a:pt x="28" y="174"/>
                    </a:lnTo>
                    <a:lnTo>
                      <a:pt x="31" y="181"/>
                    </a:lnTo>
                    <a:lnTo>
                      <a:pt x="33" y="187"/>
                    </a:lnTo>
                    <a:lnTo>
                      <a:pt x="36" y="194"/>
                    </a:lnTo>
                    <a:lnTo>
                      <a:pt x="38" y="199"/>
                    </a:lnTo>
                    <a:lnTo>
                      <a:pt x="43" y="205"/>
                    </a:lnTo>
                    <a:lnTo>
                      <a:pt x="46" y="209"/>
                    </a:lnTo>
                    <a:lnTo>
                      <a:pt x="52" y="213"/>
                    </a:lnTo>
                    <a:lnTo>
                      <a:pt x="57" y="215"/>
                    </a:lnTo>
                    <a:lnTo>
                      <a:pt x="62" y="218"/>
                    </a:lnTo>
                    <a:lnTo>
                      <a:pt x="69" y="220"/>
                    </a:lnTo>
                    <a:lnTo>
                      <a:pt x="78" y="222"/>
                    </a:lnTo>
                    <a:lnTo>
                      <a:pt x="85" y="223"/>
                    </a:lnTo>
                    <a:lnTo>
                      <a:pt x="94" y="225"/>
                    </a:lnTo>
                    <a:lnTo>
                      <a:pt x="99" y="225"/>
                    </a:lnTo>
                    <a:lnTo>
                      <a:pt x="103" y="226"/>
                    </a:lnTo>
                    <a:lnTo>
                      <a:pt x="108" y="227"/>
                    </a:lnTo>
                    <a:lnTo>
                      <a:pt x="113" y="227"/>
                    </a:lnTo>
                    <a:lnTo>
                      <a:pt x="116" y="227"/>
                    </a:lnTo>
                    <a:lnTo>
                      <a:pt x="121" y="227"/>
                    </a:lnTo>
                    <a:lnTo>
                      <a:pt x="124" y="227"/>
                    </a:lnTo>
                    <a:lnTo>
                      <a:pt x="129" y="227"/>
                    </a:lnTo>
                    <a:lnTo>
                      <a:pt x="133" y="227"/>
                    </a:lnTo>
                    <a:lnTo>
                      <a:pt x="138" y="227"/>
                    </a:lnTo>
                    <a:lnTo>
                      <a:pt x="142" y="227"/>
                    </a:lnTo>
                    <a:lnTo>
                      <a:pt x="147" y="227"/>
                    </a:lnTo>
                    <a:lnTo>
                      <a:pt x="155" y="227"/>
                    </a:lnTo>
                    <a:lnTo>
                      <a:pt x="162" y="226"/>
                    </a:lnTo>
                    <a:lnTo>
                      <a:pt x="168" y="225"/>
                    </a:lnTo>
                    <a:lnTo>
                      <a:pt x="175" y="223"/>
                    </a:lnTo>
                    <a:lnTo>
                      <a:pt x="180" y="220"/>
                    </a:lnTo>
                    <a:lnTo>
                      <a:pt x="186" y="218"/>
                    </a:lnTo>
                    <a:lnTo>
                      <a:pt x="191" y="214"/>
                    </a:lnTo>
                    <a:lnTo>
                      <a:pt x="198" y="210"/>
                    </a:lnTo>
                    <a:lnTo>
                      <a:pt x="204" y="205"/>
                    </a:lnTo>
                    <a:lnTo>
                      <a:pt x="210" y="202"/>
                    </a:lnTo>
                    <a:lnTo>
                      <a:pt x="215" y="196"/>
                    </a:lnTo>
                    <a:lnTo>
                      <a:pt x="221" y="190"/>
                    </a:lnTo>
                    <a:lnTo>
                      <a:pt x="227" y="185"/>
                    </a:lnTo>
                    <a:lnTo>
                      <a:pt x="231" y="178"/>
                    </a:lnTo>
                    <a:lnTo>
                      <a:pt x="236" y="172"/>
                    </a:lnTo>
                    <a:lnTo>
                      <a:pt x="240" y="166"/>
                    </a:lnTo>
                    <a:lnTo>
                      <a:pt x="245" y="161"/>
                    </a:lnTo>
                    <a:lnTo>
                      <a:pt x="248" y="155"/>
                    </a:lnTo>
                    <a:lnTo>
                      <a:pt x="252" y="149"/>
                    </a:lnTo>
                    <a:lnTo>
                      <a:pt x="255" y="145"/>
                    </a:lnTo>
                    <a:lnTo>
                      <a:pt x="256" y="138"/>
                    </a:lnTo>
                    <a:lnTo>
                      <a:pt x="257" y="132"/>
                    </a:lnTo>
                    <a:lnTo>
                      <a:pt x="259" y="125"/>
                    </a:lnTo>
                    <a:lnTo>
                      <a:pt x="260" y="120"/>
                    </a:lnTo>
                    <a:lnTo>
                      <a:pt x="260" y="112"/>
                    </a:lnTo>
                    <a:lnTo>
                      <a:pt x="260" y="105"/>
                    </a:lnTo>
                    <a:lnTo>
                      <a:pt x="259" y="97"/>
                    </a:lnTo>
                    <a:lnTo>
                      <a:pt x="259" y="90"/>
                    </a:lnTo>
                    <a:lnTo>
                      <a:pt x="256" y="82"/>
                    </a:lnTo>
                    <a:lnTo>
                      <a:pt x="254" y="75"/>
                    </a:lnTo>
                    <a:lnTo>
                      <a:pt x="251" y="68"/>
                    </a:lnTo>
                    <a:lnTo>
                      <a:pt x="247" y="61"/>
                    </a:lnTo>
                    <a:lnTo>
                      <a:pt x="243" y="55"/>
                    </a:lnTo>
                    <a:lnTo>
                      <a:pt x="239" y="48"/>
                    </a:lnTo>
                    <a:lnTo>
                      <a:pt x="233" y="42"/>
                    </a:lnTo>
                    <a:lnTo>
                      <a:pt x="229" y="39"/>
                    </a:lnTo>
                    <a:lnTo>
                      <a:pt x="221" y="33"/>
                    </a:lnTo>
                    <a:lnTo>
                      <a:pt x="214" y="29"/>
                    </a:lnTo>
                    <a:lnTo>
                      <a:pt x="206" y="26"/>
                    </a:lnTo>
                    <a:lnTo>
                      <a:pt x="198" y="25"/>
                    </a:lnTo>
                    <a:lnTo>
                      <a:pt x="194" y="24"/>
                    </a:lnTo>
                    <a:lnTo>
                      <a:pt x="189" y="24"/>
                    </a:lnTo>
                    <a:lnTo>
                      <a:pt x="184" y="24"/>
                    </a:lnTo>
                    <a:lnTo>
                      <a:pt x="181" y="24"/>
                    </a:lnTo>
                    <a:lnTo>
                      <a:pt x="173" y="24"/>
                    </a:lnTo>
                    <a:lnTo>
                      <a:pt x="165" y="24"/>
                    </a:lnTo>
                    <a:lnTo>
                      <a:pt x="157" y="24"/>
                    </a:lnTo>
                    <a:lnTo>
                      <a:pt x="150" y="25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32" y="27"/>
                    </a:lnTo>
                    <a:lnTo>
                      <a:pt x="127" y="28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88"/>
              <p:cNvSpPr>
                <a:spLocks/>
              </p:cNvSpPr>
              <p:nvPr/>
            </p:nvSpPr>
            <p:spPr bwMode="auto">
              <a:xfrm>
                <a:off x="3364" y="1469"/>
                <a:ext cx="49" cy="24"/>
              </a:xfrm>
              <a:custGeom>
                <a:avLst/>
                <a:gdLst>
                  <a:gd name="T0" fmla="*/ 0 w 99"/>
                  <a:gd name="T1" fmla="*/ 0 h 49"/>
                  <a:gd name="T2" fmla="*/ 0 w 99"/>
                  <a:gd name="T3" fmla="*/ 0 h 49"/>
                  <a:gd name="T4" fmla="*/ 0 w 99"/>
                  <a:gd name="T5" fmla="*/ 0 h 49"/>
                  <a:gd name="T6" fmla="*/ 0 w 99"/>
                  <a:gd name="T7" fmla="*/ 0 h 49"/>
                  <a:gd name="T8" fmla="*/ 0 w 99"/>
                  <a:gd name="T9" fmla="*/ 0 h 49"/>
                  <a:gd name="T10" fmla="*/ 0 w 99"/>
                  <a:gd name="T11" fmla="*/ 0 h 49"/>
                  <a:gd name="T12" fmla="*/ 0 w 99"/>
                  <a:gd name="T13" fmla="*/ 0 h 49"/>
                  <a:gd name="T14" fmla="*/ 0 w 99"/>
                  <a:gd name="T15" fmla="*/ 0 h 49"/>
                  <a:gd name="T16" fmla="*/ 0 w 99"/>
                  <a:gd name="T17" fmla="*/ 0 h 49"/>
                  <a:gd name="T18" fmla="*/ 0 w 99"/>
                  <a:gd name="T19" fmla="*/ 0 h 49"/>
                  <a:gd name="T20" fmla="*/ 0 w 99"/>
                  <a:gd name="T21" fmla="*/ 0 h 49"/>
                  <a:gd name="T22" fmla="*/ 0 w 99"/>
                  <a:gd name="T23" fmla="*/ 0 h 49"/>
                  <a:gd name="T24" fmla="*/ 0 w 99"/>
                  <a:gd name="T25" fmla="*/ 0 h 49"/>
                  <a:gd name="T26" fmla="*/ 0 w 99"/>
                  <a:gd name="T27" fmla="*/ 0 h 49"/>
                  <a:gd name="T28" fmla="*/ 0 w 99"/>
                  <a:gd name="T29" fmla="*/ 0 h 49"/>
                  <a:gd name="T30" fmla="*/ 0 w 99"/>
                  <a:gd name="T31" fmla="*/ 0 h 49"/>
                  <a:gd name="T32" fmla="*/ 0 w 99"/>
                  <a:gd name="T33" fmla="*/ 0 h 49"/>
                  <a:gd name="T34" fmla="*/ 0 w 99"/>
                  <a:gd name="T35" fmla="*/ 0 h 49"/>
                  <a:gd name="T36" fmla="*/ 0 w 99"/>
                  <a:gd name="T37" fmla="*/ 0 h 49"/>
                  <a:gd name="T38" fmla="*/ 0 w 99"/>
                  <a:gd name="T39" fmla="*/ 0 h 49"/>
                  <a:gd name="T40" fmla="*/ 0 w 99"/>
                  <a:gd name="T41" fmla="*/ 0 h 49"/>
                  <a:gd name="T42" fmla="*/ 0 w 99"/>
                  <a:gd name="T43" fmla="*/ 0 h 49"/>
                  <a:gd name="T44" fmla="*/ 0 w 99"/>
                  <a:gd name="T45" fmla="*/ 0 h 49"/>
                  <a:gd name="T46" fmla="*/ 0 w 99"/>
                  <a:gd name="T47" fmla="*/ 0 h 49"/>
                  <a:gd name="T48" fmla="*/ 0 w 99"/>
                  <a:gd name="T49" fmla="*/ 0 h 49"/>
                  <a:gd name="T50" fmla="*/ 0 w 99"/>
                  <a:gd name="T51" fmla="*/ 0 h 49"/>
                  <a:gd name="T52" fmla="*/ 0 w 99"/>
                  <a:gd name="T53" fmla="*/ 0 h 49"/>
                  <a:gd name="T54" fmla="*/ 0 w 99"/>
                  <a:gd name="T55" fmla="*/ 0 h 49"/>
                  <a:gd name="T56" fmla="*/ 0 w 99"/>
                  <a:gd name="T57" fmla="*/ 0 h 49"/>
                  <a:gd name="T58" fmla="*/ 0 w 99"/>
                  <a:gd name="T59" fmla="*/ 0 h 49"/>
                  <a:gd name="T60" fmla="*/ 0 w 99"/>
                  <a:gd name="T61" fmla="*/ 0 h 49"/>
                  <a:gd name="T62" fmla="*/ 0 w 99"/>
                  <a:gd name="T63" fmla="*/ 0 h 49"/>
                  <a:gd name="T64" fmla="*/ 0 w 99"/>
                  <a:gd name="T65" fmla="*/ 0 h 49"/>
                  <a:gd name="T66" fmla="*/ 0 w 99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49"/>
                  <a:gd name="T104" fmla="*/ 99 w 9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49">
                    <a:moveTo>
                      <a:pt x="4" y="27"/>
                    </a:moveTo>
                    <a:lnTo>
                      <a:pt x="5" y="25"/>
                    </a:lnTo>
                    <a:lnTo>
                      <a:pt x="12" y="21"/>
                    </a:lnTo>
                    <a:lnTo>
                      <a:pt x="16" y="18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32" y="10"/>
                    </a:lnTo>
                    <a:lnTo>
                      <a:pt x="38" y="7"/>
                    </a:lnTo>
                    <a:lnTo>
                      <a:pt x="43" y="4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99" y="11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21"/>
                    </a:lnTo>
                    <a:lnTo>
                      <a:pt x="69" y="23"/>
                    </a:lnTo>
                    <a:lnTo>
                      <a:pt x="64" y="25"/>
                    </a:lnTo>
                    <a:lnTo>
                      <a:pt x="57" y="27"/>
                    </a:lnTo>
                    <a:lnTo>
                      <a:pt x="50" y="29"/>
                    </a:lnTo>
                    <a:lnTo>
                      <a:pt x="45" y="31"/>
                    </a:lnTo>
                    <a:lnTo>
                      <a:pt x="41" y="33"/>
                    </a:lnTo>
                    <a:lnTo>
                      <a:pt x="37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18" y="43"/>
                    </a:lnTo>
                    <a:lnTo>
                      <a:pt x="16" y="44"/>
                    </a:lnTo>
                    <a:lnTo>
                      <a:pt x="0" y="4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89"/>
              <p:cNvSpPr>
                <a:spLocks/>
              </p:cNvSpPr>
              <p:nvPr/>
            </p:nvSpPr>
            <p:spPr bwMode="auto">
              <a:xfrm>
                <a:off x="3393" y="1511"/>
                <a:ext cx="30" cy="29"/>
              </a:xfrm>
              <a:custGeom>
                <a:avLst/>
                <a:gdLst>
                  <a:gd name="T0" fmla="*/ 0 w 62"/>
                  <a:gd name="T1" fmla="*/ 0 h 59"/>
                  <a:gd name="T2" fmla="*/ 0 w 62"/>
                  <a:gd name="T3" fmla="*/ 0 h 59"/>
                  <a:gd name="T4" fmla="*/ 0 w 62"/>
                  <a:gd name="T5" fmla="*/ 0 h 59"/>
                  <a:gd name="T6" fmla="*/ 0 w 62"/>
                  <a:gd name="T7" fmla="*/ 0 h 59"/>
                  <a:gd name="T8" fmla="*/ 0 w 62"/>
                  <a:gd name="T9" fmla="*/ 0 h 59"/>
                  <a:gd name="T10" fmla="*/ 0 w 62"/>
                  <a:gd name="T11" fmla="*/ 0 h 59"/>
                  <a:gd name="T12" fmla="*/ 0 w 62"/>
                  <a:gd name="T13" fmla="*/ 0 h 59"/>
                  <a:gd name="T14" fmla="*/ 0 w 62"/>
                  <a:gd name="T15" fmla="*/ 0 h 59"/>
                  <a:gd name="T16" fmla="*/ 0 w 62"/>
                  <a:gd name="T17" fmla="*/ 0 h 59"/>
                  <a:gd name="T18" fmla="*/ 0 w 62"/>
                  <a:gd name="T19" fmla="*/ 0 h 59"/>
                  <a:gd name="T20" fmla="*/ 0 w 62"/>
                  <a:gd name="T21" fmla="*/ 0 h 59"/>
                  <a:gd name="T22" fmla="*/ 0 w 62"/>
                  <a:gd name="T23" fmla="*/ 0 h 59"/>
                  <a:gd name="T24" fmla="*/ 0 w 62"/>
                  <a:gd name="T25" fmla="*/ 0 h 59"/>
                  <a:gd name="T26" fmla="*/ 0 w 62"/>
                  <a:gd name="T27" fmla="*/ 0 h 59"/>
                  <a:gd name="T28" fmla="*/ 0 w 62"/>
                  <a:gd name="T29" fmla="*/ 0 h 59"/>
                  <a:gd name="T30" fmla="*/ 0 w 62"/>
                  <a:gd name="T31" fmla="*/ 0 h 59"/>
                  <a:gd name="T32" fmla="*/ 0 w 62"/>
                  <a:gd name="T33" fmla="*/ 0 h 59"/>
                  <a:gd name="T34" fmla="*/ 0 w 62"/>
                  <a:gd name="T35" fmla="*/ 0 h 59"/>
                  <a:gd name="T36" fmla="*/ 0 w 62"/>
                  <a:gd name="T37" fmla="*/ 0 h 59"/>
                  <a:gd name="T38" fmla="*/ 0 w 62"/>
                  <a:gd name="T39" fmla="*/ 0 h 59"/>
                  <a:gd name="T40" fmla="*/ 0 w 62"/>
                  <a:gd name="T41" fmla="*/ 0 h 59"/>
                  <a:gd name="T42" fmla="*/ 0 w 62"/>
                  <a:gd name="T43" fmla="*/ 0 h 59"/>
                  <a:gd name="T44" fmla="*/ 0 w 62"/>
                  <a:gd name="T45" fmla="*/ 0 h 59"/>
                  <a:gd name="T46" fmla="*/ 0 w 62"/>
                  <a:gd name="T47" fmla="*/ 0 h 59"/>
                  <a:gd name="T48" fmla="*/ 0 w 62"/>
                  <a:gd name="T49" fmla="*/ 0 h 59"/>
                  <a:gd name="T50" fmla="*/ 0 w 62"/>
                  <a:gd name="T51" fmla="*/ 0 h 59"/>
                  <a:gd name="T52" fmla="*/ 0 w 62"/>
                  <a:gd name="T53" fmla="*/ 0 h 59"/>
                  <a:gd name="T54" fmla="*/ 0 w 62"/>
                  <a:gd name="T55" fmla="*/ 0 h 59"/>
                  <a:gd name="T56" fmla="*/ 0 w 62"/>
                  <a:gd name="T57" fmla="*/ 0 h 59"/>
                  <a:gd name="T58" fmla="*/ 0 w 62"/>
                  <a:gd name="T59" fmla="*/ 0 h 59"/>
                  <a:gd name="T60" fmla="*/ 0 w 62"/>
                  <a:gd name="T61" fmla="*/ 0 h 59"/>
                  <a:gd name="T62" fmla="*/ 0 w 62"/>
                  <a:gd name="T63" fmla="*/ 0 h 59"/>
                  <a:gd name="T64" fmla="*/ 0 w 62"/>
                  <a:gd name="T65" fmla="*/ 0 h 59"/>
                  <a:gd name="T66" fmla="*/ 0 w 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9"/>
                  <a:gd name="T104" fmla="*/ 62 w 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9">
                    <a:moveTo>
                      <a:pt x="36" y="59"/>
                    </a:moveTo>
                    <a:lnTo>
                      <a:pt x="41" y="56"/>
                    </a:lnTo>
                    <a:lnTo>
                      <a:pt x="47" y="54"/>
                    </a:lnTo>
                    <a:lnTo>
                      <a:pt x="52" y="50"/>
                    </a:lnTo>
                    <a:lnTo>
                      <a:pt x="57" y="47"/>
                    </a:lnTo>
                    <a:lnTo>
                      <a:pt x="60" y="41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3" y="8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8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1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214" y="4890911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986" y="4980869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972" y="4693003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274" y="4603044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4" descr="j0238687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047" y="4693003"/>
              <a:ext cx="467833" cy="29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6" name="Group 135"/>
            <p:cNvGrpSpPr/>
            <p:nvPr/>
          </p:nvGrpSpPr>
          <p:grpSpPr>
            <a:xfrm>
              <a:off x="6037376" y="3980361"/>
              <a:ext cx="2268424" cy="2765310"/>
              <a:chOff x="6704479" y="2961203"/>
              <a:chExt cx="1448921" cy="1915597"/>
            </a:xfrm>
          </p:grpSpPr>
          <p:sp>
            <p:nvSpPr>
              <p:cNvPr id="169" name="Freeform 92"/>
              <p:cNvSpPr>
                <a:spLocks/>
              </p:cNvSpPr>
              <p:nvPr/>
            </p:nvSpPr>
            <p:spPr bwMode="auto">
              <a:xfrm>
                <a:off x="7873340" y="3373340"/>
                <a:ext cx="246997" cy="1113401"/>
              </a:xfrm>
              <a:custGeom>
                <a:avLst/>
                <a:gdLst>
                  <a:gd name="T0" fmla="*/ 0 w 254"/>
                  <a:gd name="T1" fmla="*/ 94 h 1059"/>
                  <a:gd name="T2" fmla="*/ 38 w 254"/>
                  <a:gd name="T3" fmla="*/ 94 h 1059"/>
                  <a:gd name="T4" fmla="*/ 105 w 254"/>
                  <a:gd name="T5" fmla="*/ 138 h 1059"/>
                  <a:gd name="T6" fmla="*/ 121 w 254"/>
                  <a:gd name="T7" fmla="*/ 478 h 1059"/>
                  <a:gd name="T8" fmla="*/ 153 w 254"/>
                  <a:gd name="T9" fmla="*/ 794 h 1059"/>
                  <a:gd name="T10" fmla="*/ 138 w 254"/>
                  <a:gd name="T11" fmla="*/ 897 h 1059"/>
                  <a:gd name="T12" fmla="*/ 70 w 254"/>
                  <a:gd name="T13" fmla="*/ 967 h 1059"/>
                  <a:gd name="T14" fmla="*/ 83 w 254"/>
                  <a:gd name="T15" fmla="*/ 1059 h 1059"/>
                  <a:gd name="T16" fmla="*/ 248 w 254"/>
                  <a:gd name="T17" fmla="*/ 972 h 1059"/>
                  <a:gd name="T18" fmla="*/ 254 w 254"/>
                  <a:gd name="T19" fmla="*/ 767 h 1059"/>
                  <a:gd name="T20" fmla="*/ 243 w 254"/>
                  <a:gd name="T21" fmla="*/ 160 h 1059"/>
                  <a:gd name="T22" fmla="*/ 155 w 254"/>
                  <a:gd name="T23" fmla="*/ 34 h 1059"/>
                  <a:gd name="T24" fmla="*/ 1 w 254"/>
                  <a:gd name="T25" fmla="*/ 0 h 1059"/>
                  <a:gd name="T26" fmla="*/ 0 w 254"/>
                  <a:gd name="T27" fmla="*/ 94 h 1059"/>
                  <a:gd name="T28" fmla="*/ 0 w 254"/>
                  <a:gd name="T29" fmla="*/ 94 h 10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4"/>
                  <a:gd name="T46" fmla="*/ 0 h 1059"/>
                  <a:gd name="T47" fmla="*/ 254 w 254"/>
                  <a:gd name="T48" fmla="*/ 1059 h 10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4" h="1059">
                    <a:moveTo>
                      <a:pt x="0" y="94"/>
                    </a:moveTo>
                    <a:lnTo>
                      <a:pt x="38" y="94"/>
                    </a:lnTo>
                    <a:lnTo>
                      <a:pt x="105" y="138"/>
                    </a:lnTo>
                    <a:lnTo>
                      <a:pt x="121" y="478"/>
                    </a:lnTo>
                    <a:lnTo>
                      <a:pt x="153" y="794"/>
                    </a:lnTo>
                    <a:lnTo>
                      <a:pt x="138" y="897"/>
                    </a:lnTo>
                    <a:lnTo>
                      <a:pt x="70" y="967"/>
                    </a:lnTo>
                    <a:lnTo>
                      <a:pt x="83" y="1059"/>
                    </a:lnTo>
                    <a:lnTo>
                      <a:pt x="248" y="972"/>
                    </a:lnTo>
                    <a:lnTo>
                      <a:pt x="254" y="767"/>
                    </a:lnTo>
                    <a:lnTo>
                      <a:pt x="243" y="160"/>
                    </a:lnTo>
                    <a:lnTo>
                      <a:pt x="155" y="34"/>
                    </a:lnTo>
                    <a:lnTo>
                      <a:pt x="1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93"/>
              <p:cNvSpPr>
                <a:spLocks/>
              </p:cNvSpPr>
              <p:nvPr/>
            </p:nvSpPr>
            <p:spPr bwMode="auto">
              <a:xfrm>
                <a:off x="7455195" y="2972768"/>
                <a:ext cx="164341" cy="262843"/>
              </a:xfrm>
              <a:custGeom>
                <a:avLst/>
                <a:gdLst>
                  <a:gd name="T0" fmla="*/ 0 w 169"/>
                  <a:gd name="T1" fmla="*/ 10 h 250"/>
                  <a:gd name="T2" fmla="*/ 89 w 169"/>
                  <a:gd name="T3" fmla="*/ 49 h 250"/>
                  <a:gd name="T4" fmla="*/ 97 w 169"/>
                  <a:gd name="T5" fmla="*/ 98 h 250"/>
                  <a:gd name="T6" fmla="*/ 19 w 169"/>
                  <a:gd name="T7" fmla="*/ 232 h 250"/>
                  <a:gd name="T8" fmla="*/ 95 w 169"/>
                  <a:gd name="T9" fmla="*/ 250 h 250"/>
                  <a:gd name="T10" fmla="*/ 169 w 169"/>
                  <a:gd name="T11" fmla="*/ 70 h 250"/>
                  <a:gd name="T12" fmla="*/ 159 w 169"/>
                  <a:gd name="T13" fmla="*/ 10 h 250"/>
                  <a:gd name="T14" fmla="*/ 105 w 169"/>
                  <a:gd name="T15" fmla="*/ 0 h 250"/>
                  <a:gd name="T16" fmla="*/ 0 w 169"/>
                  <a:gd name="T17" fmla="*/ 10 h 250"/>
                  <a:gd name="T18" fmla="*/ 0 w 169"/>
                  <a:gd name="T19" fmla="*/ 10 h 2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50"/>
                  <a:gd name="T32" fmla="*/ 169 w 169"/>
                  <a:gd name="T33" fmla="*/ 250 h 2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50">
                    <a:moveTo>
                      <a:pt x="0" y="10"/>
                    </a:moveTo>
                    <a:lnTo>
                      <a:pt x="89" y="49"/>
                    </a:lnTo>
                    <a:lnTo>
                      <a:pt x="97" y="98"/>
                    </a:lnTo>
                    <a:lnTo>
                      <a:pt x="19" y="232"/>
                    </a:lnTo>
                    <a:lnTo>
                      <a:pt x="95" y="250"/>
                    </a:lnTo>
                    <a:lnTo>
                      <a:pt x="169" y="70"/>
                    </a:lnTo>
                    <a:lnTo>
                      <a:pt x="159" y="10"/>
                    </a:lnTo>
                    <a:lnTo>
                      <a:pt x="10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94"/>
              <p:cNvSpPr>
                <a:spLocks/>
              </p:cNvSpPr>
              <p:nvPr/>
            </p:nvSpPr>
            <p:spPr bwMode="auto">
              <a:xfrm>
                <a:off x="7383235" y="2980128"/>
                <a:ext cx="140030" cy="236558"/>
              </a:xfrm>
              <a:custGeom>
                <a:avLst/>
                <a:gdLst>
                  <a:gd name="T0" fmla="*/ 113 w 144"/>
                  <a:gd name="T1" fmla="*/ 185 h 225"/>
                  <a:gd name="T2" fmla="*/ 64 w 144"/>
                  <a:gd name="T3" fmla="*/ 71 h 225"/>
                  <a:gd name="T4" fmla="*/ 69 w 144"/>
                  <a:gd name="T5" fmla="*/ 48 h 225"/>
                  <a:gd name="T6" fmla="*/ 144 w 144"/>
                  <a:gd name="T7" fmla="*/ 37 h 225"/>
                  <a:gd name="T8" fmla="*/ 63 w 144"/>
                  <a:gd name="T9" fmla="*/ 0 h 225"/>
                  <a:gd name="T10" fmla="*/ 21 w 144"/>
                  <a:gd name="T11" fmla="*/ 18 h 225"/>
                  <a:gd name="T12" fmla="*/ 10 w 144"/>
                  <a:gd name="T13" fmla="*/ 47 h 225"/>
                  <a:gd name="T14" fmla="*/ 0 w 144"/>
                  <a:gd name="T15" fmla="*/ 90 h 225"/>
                  <a:gd name="T16" fmla="*/ 21 w 144"/>
                  <a:gd name="T17" fmla="*/ 148 h 225"/>
                  <a:gd name="T18" fmla="*/ 71 w 144"/>
                  <a:gd name="T19" fmla="*/ 225 h 225"/>
                  <a:gd name="T20" fmla="*/ 113 w 144"/>
                  <a:gd name="T21" fmla="*/ 185 h 225"/>
                  <a:gd name="T22" fmla="*/ 113 w 144"/>
                  <a:gd name="T23" fmla="*/ 185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225"/>
                  <a:gd name="T38" fmla="*/ 144 w 144"/>
                  <a:gd name="T39" fmla="*/ 225 h 2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225">
                    <a:moveTo>
                      <a:pt x="113" y="185"/>
                    </a:moveTo>
                    <a:lnTo>
                      <a:pt x="64" y="71"/>
                    </a:lnTo>
                    <a:lnTo>
                      <a:pt x="69" y="48"/>
                    </a:lnTo>
                    <a:lnTo>
                      <a:pt x="144" y="37"/>
                    </a:lnTo>
                    <a:lnTo>
                      <a:pt x="63" y="0"/>
                    </a:lnTo>
                    <a:lnTo>
                      <a:pt x="21" y="18"/>
                    </a:lnTo>
                    <a:lnTo>
                      <a:pt x="10" y="47"/>
                    </a:lnTo>
                    <a:lnTo>
                      <a:pt x="0" y="90"/>
                    </a:lnTo>
                    <a:lnTo>
                      <a:pt x="21" y="148"/>
                    </a:lnTo>
                    <a:lnTo>
                      <a:pt x="71" y="225"/>
                    </a:lnTo>
                    <a:lnTo>
                      <a:pt x="113" y="1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95"/>
              <p:cNvSpPr>
                <a:spLocks/>
              </p:cNvSpPr>
              <p:nvPr/>
            </p:nvSpPr>
            <p:spPr bwMode="auto">
              <a:xfrm>
                <a:off x="7881120" y="3417498"/>
                <a:ext cx="177955" cy="363774"/>
              </a:xfrm>
              <a:custGeom>
                <a:avLst/>
                <a:gdLst>
                  <a:gd name="T0" fmla="*/ 13 w 183"/>
                  <a:gd name="T1" fmla="*/ 0 h 346"/>
                  <a:gd name="T2" fmla="*/ 48 w 183"/>
                  <a:gd name="T3" fmla="*/ 12 h 346"/>
                  <a:gd name="T4" fmla="*/ 93 w 183"/>
                  <a:gd name="T5" fmla="*/ 42 h 346"/>
                  <a:gd name="T6" fmla="*/ 135 w 183"/>
                  <a:gd name="T7" fmla="*/ 83 h 346"/>
                  <a:gd name="T8" fmla="*/ 162 w 183"/>
                  <a:gd name="T9" fmla="*/ 133 h 346"/>
                  <a:gd name="T10" fmla="*/ 182 w 183"/>
                  <a:gd name="T11" fmla="*/ 190 h 346"/>
                  <a:gd name="T12" fmla="*/ 183 w 183"/>
                  <a:gd name="T13" fmla="*/ 236 h 346"/>
                  <a:gd name="T14" fmla="*/ 180 w 183"/>
                  <a:gd name="T15" fmla="*/ 298 h 346"/>
                  <a:gd name="T16" fmla="*/ 178 w 183"/>
                  <a:gd name="T17" fmla="*/ 298 h 346"/>
                  <a:gd name="T18" fmla="*/ 178 w 183"/>
                  <a:gd name="T19" fmla="*/ 299 h 346"/>
                  <a:gd name="T20" fmla="*/ 178 w 183"/>
                  <a:gd name="T21" fmla="*/ 303 h 346"/>
                  <a:gd name="T22" fmla="*/ 178 w 183"/>
                  <a:gd name="T23" fmla="*/ 306 h 346"/>
                  <a:gd name="T24" fmla="*/ 177 w 183"/>
                  <a:gd name="T25" fmla="*/ 309 h 346"/>
                  <a:gd name="T26" fmla="*/ 175 w 183"/>
                  <a:gd name="T27" fmla="*/ 314 h 346"/>
                  <a:gd name="T28" fmla="*/ 173 w 183"/>
                  <a:gd name="T29" fmla="*/ 319 h 346"/>
                  <a:gd name="T30" fmla="*/ 173 w 183"/>
                  <a:gd name="T31" fmla="*/ 324 h 346"/>
                  <a:gd name="T32" fmla="*/ 170 w 183"/>
                  <a:gd name="T33" fmla="*/ 328 h 346"/>
                  <a:gd name="T34" fmla="*/ 168 w 183"/>
                  <a:gd name="T35" fmla="*/ 333 h 346"/>
                  <a:gd name="T36" fmla="*/ 165 w 183"/>
                  <a:gd name="T37" fmla="*/ 336 h 346"/>
                  <a:gd name="T38" fmla="*/ 163 w 183"/>
                  <a:gd name="T39" fmla="*/ 341 h 346"/>
                  <a:gd name="T40" fmla="*/ 160 w 183"/>
                  <a:gd name="T41" fmla="*/ 343 h 346"/>
                  <a:gd name="T42" fmla="*/ 157 w 183"/>
                  <a:gd name="T43" fmla="*/ 346 h 346"/>
                  <a:gd name="T44" fmla="*/ 153 w 183"/>
                  <a:gd name="T45" fmla="*/ 346 h 346"/>
                  <a:gd name="T46" fmla="*/ 148 w 183"/>
                  <a:gd name="T47" fmla="*/ 346 h 346"/>
                  <a:gd name="T48" fmla="*/ 145 w 183"/>
                  <a:gd name="T49" fmla="*/ 344 h 346"/>
                  <a:gd name="T50" fmla="*/ 140 w 183"/>
                  <a:gd name="T51" fmla="*/ 341 h 346"/>
                  <a:gd name="T52" fmla="*/ 137 w 183"/>
                  <a:gd name="T53" fmla="*/ 338 h 346"/>
                  <a:gd name="T54" fmla="*/ 135 w 183"/>
                  <a:gd name="T55" fmla="*/ 334 h 346"/>
                  <a:gd name="T56" fmla="*/ 132 w 183"/>
                  <a:gd name="T57" fmla="*/ 329 h 346"/>
                  <a:gd name="T58" fmla="*/ 128 w 183"/>
                  <a:gd name="T59" fmla="*/ 326 h 346"/>
                  <a:gd name="T60" fmla="*/ 127 w 183"/>
                  <a:gd name="T61" fmla="*/ 321 h 346"/>
                  <a:gd name="T62" fmla="*/ 125 w 183"/>
                  <a:gd name="T63" fmla="*/ 316 h 346"/>
                  <a:gd name="T64" fmla="*/ 123 w 183"/>
                  <a:gd name="T65" fmla="*/ 313 h 346"/>
                  <a:gd name="T66" fmla="*/ 122 w 183"/>
                  <a:gd name="T67" fmla="*/ 308 h 346"/>
                  <a:gd name="T68" fmla="*/ 120 w 183"/>
                  <a:gd name="T69" fmla="*/ 303 h 346"/>
                  <a:gd name="T70" fmla="*/ 120 w 183"/>
                  <a:gd name="T71" fmla="*/ 299 h 346"/>
                  <a:gd name="T72" fmla="*/ 118 w 183"/>
                  <a:gd name="T73" fmla="*/ 296 h 346"/>
                  <a:gd name="T74" fmla="*/ 118 w 183"/>
                  <a:gd name="T75" fmla="*/ 294 h 346"/>
                  <a:gd name="T76" fmla="*/ 118 w 183"/>
                  <a:gd name="T77" fmla="*/ 293 h 346"/>
                  <a:gd name="T78" fmla="*/ 88 w 183"/>
                  <a:gd name="T79" fmla="*/ 73 h 346"/>
                  <a:gd name="T80" fmla="*/ 37 w 183"/>
                  <a:gd name="T81" fmla="*/ 52 h 346"/>
                  <a:gd name="T82" fmla="*/ 0 w 183"/>
                  <a:gd name="T83" fmla="*/ 55 h 346"/>
                  <a:gd name="T84" fmla="*/ 13 w 183"/>
                  <a:gd name="T85" fmla="*/ 0 h 346"/>
                  <a:gd name="T86" fmla="*/ 13 w 183"/>
                  <a:gd name="T87" fmla="*/ 0 h 3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3"/>
                  <a:gd name="T133" fmla="*/ 0 h 346"/>
                  <a:gd name="T134" fmla="*/ 183 w 183"/>
                  <a:gd name="T135" fmla="*/ 346 h 3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3" h="346">
                    <a:moveTo>
                      <a:pt x="13" y="0"/>
                    </a:moveTo>
                    <a:lnTo>
                      <a:pt x="48" y="12"/>
                    </a:lnTo>
                    <a:lnTo>
                      <a:pt x="93" y="42"/>
                    </a:lnTo>
                    <a:lnTo>
                      <a:pt x="135" y="83"/>
                    </a:lnTo>
                    <a:lnTo>
                      <a:pt x="162" y="133"/>
                    </a:lnTo>
                    <a:lnTo>
                      <a:pt x="182" y="190"/>
                    </a:lnTo>
                    <a:lnTo>
                      <a:pt x="183" y="236"/>
                    </a:lnTo>
                    <a:lnTo>
                      <a:pt x="180" y="298"/>
                    </a:lnTo>
                    <a:lnTo>
                      <a:pt x="178" y="298"/>
                    </a:lnTo>
                    <a:lnTo>
                      <a:pt x="178" y="299"/>
                    </a:lnTo>
                    <a:lnTo>
                      <a:pt x="178" y="303"/>
                    </a:lnTo>
                    <a:lnTo>
                      <a:pt x="178" y="306"/>
                    </a:lnTo>
                    <a:lnTo>
                      <a:pt x="177" y="309"/>
                    </a:lnTo>
                    <a:lnTo>
                      <a:pt x="175" y="314"/>
                    </a:lnTo>
                    <a:lnTo>
                      <a:pt x="173" y="319"/>
                    </a:lnTo>
                    <a:lnTo>
                      <a:pt x="173" y="324"/>
                    </a:lnTo>
                    <a:lnTo>
                      <a:pt x="170" y="328"/>
                    </a:lnTo>
                    <a:lnTo>
                      <a:pt x="168" y="333"/>
                    </a:lnTo>
                    <a:lnTo>
                      <a:pt x="165" y="336"/>
                    </a:lnTo>
                    <a:lnTo>
                      <a:pt x="163" y="341"/>
                    </a:lnTo>
                    <a:lnTo>
                      <a:pt x="160" y="343"/>
                    </a:lnTo>
                    <a:lnTo>
                      <a:pt x="157" y="346"/>
                    </a:lnTo>
                    <a:lnTo>
                      <a:pt x="153" y="346"/>
                    </a:lnTo>
                    <a:lnTo>
                      <a:pt x="148" y="346"/>
                    </a:lnTo>
                    <a:lnTo>
                      <a:pt x="145" y="344"/>
                    </a:lnTo>
                    <a:lnTo>
                      <a:pt x="140" y="341"/>
                    </a:lnTo>
                    <a:lnTo>
                      <a:pt x="137" y="338"/>
                    </a:lnTo>
                    <a:lnTo>
                      <a:pt x="135" y="334"/>
                    </a:lnTo>
                    <a:lnTo>
                      <a:pt x="132" y="329"/>
                    </a:lnTo>
                    <a:lnTo>
                      <a:pt x="128" y="326"/>
                    </a:lnTo>
                    <a:lnTo>
                      <a:pt x="127" y="321"/>
                    </a:lnTo>
                    <a:lnTo>
                      <a:pt x="125" y="316"/>
                    </a:lnTo>
                    <a:lnTo>
                      <a:pt x="123" y="313"/>
                    </a:lnTo>
                    <a:lnTo>
                      <a:pt x="122" y="308"/>
                    </a:lnTo>
                    <a:lnTo>
                      <a:pt x="120" y="303"/>
                    </a:lnTo>
                    <a:lnTo>
                      <a:pt x="120" y="299"/>
                    </a:lnTo>
                    <a:lnTo>
                      <a:pt x="118" y="296"/>
                    </a:lnTo>
                    <a:lnTo>
                      <a:pt x="118" y="294"/>
                    </a:lnTo>
                    <a:lnTo>
                      <a:pt x="118" y="293"/>
                    </a:lnTo>
                    <a:lnTo>
                      <a:pt x="88" y="73"/>
                    </a:lnTo>
                    <a:lnTo>
                      <a:pt x="37" y="52"/>
                    </a:lnTo>
                    <a:lnTo>
                      <a:pt x="0" y="5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96"/>
              <p:cNvSpPr>
                <a:spLocks/>
              </p:cNvSpPr>
              <p:nvPr/>
            </p:nvSpPr>
            <p:spPr bwMode="auto">
              <a:xfrm>
                <a:off x="7038023" y="3877998"/>
                <a:ext cx="211990" cy="190298"/>
              </a:xfrm>
              <a:custGeom>
                <a:avLst/>
                <a:gdLst>
                  <a:gd name="T0" fmla="*/ 60 w 218"/>
                  <a:gd name="T1" fmla="*/ 0 h 181"/>
                  <a:gd name="T2" fmla="*/ 210 w 218"/>
                  <a:gd name="T3" fmla="*/ 25 h 181"/>
                  <a:gd name="T4" fmla="*/ 218 w 218"/>
                  <a:gd name="T5" fmla="*/ 58 h 181"/>
                  <a:gd name="T6" fmla="*/ 188 w 218"/>
                  <a:gd name="T7" fmla="*/ 181 h 181"/>
                  <a:gd name="T8" fmla="*/ 0 w 218"/>
                  <a:gd name="T9" fmla="*/ 156 h 181"/>
                  <a:gd name="T10" fmla="*/ 18 w 218"/>
                  <a:gd name="T11" fmla="*/ 64 h 181"/>
                  <a:gd name="T12" fmla="*/ 60 w 218"/>
                  <a:gd name="T13" fmla="*/ 0 h 181"/>
                  <a:gd name="T14" fmla="*/ 60 w 218"/>
                  <a:gd name="T15" fmla="*/ 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"/>
                  <a:gd name="T25" fmla="*/ 0 h 181"/>
                  <a:gd name="T26" fmla="*/ 218 w 218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" h="181">
                    <a:moveTo>
                      <a:pt x="60" y="0"/>
                    </a:moveTo>
                    <a:lnTo>
                      <a:pt x="210" y="25"/>
                    </a:lnTo>
                    <a:lnTo>
                      <a:pt x="218" y="58"/>
                    </a:lnTo>
                    <a:lnTo>
                      <a:pt x="188" y="181"/>
                    </a:lnTo>
                    <a:lnTo>
                      <a:pt x="0" y="156"/>
                    </a:lnTo>
                    <a:lnTo>
                      <a:pt x="18" y="6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97"/>
              <p:cNvSpPr>
                <a:spLocks/>
              </p:cNvSpPr>
              <p:nvPr/>
            </p:nvSpPr>
            <p:spPr bwMode="auto">
              <a:xfrm>
                <a:off x="6835757" y="3148347"/>
                <a:ext cx="581513" cy="835840"/>
              </a:xfrm>
              <a:custGeom>
                <a:avLst/>
                <a:gdLst>
                  <a:gd name="T0" fmla="*/ 518 w 598"/>
                  <a:gd name="T1" fmla="*/ 5 h 795"/>
                  <a:gd name="T2" fmla="*/ 438 w 598"/>
                  <a:gd name="T3" fmla="*/ 1 h 795"/>
                  <a:gd name="T4" fmla="*/ 368 w 598"/>
                  <a:gd name="T5" fmla="*/ 16 h 795"/>
                  <a:gd name="T6" fmla="*/ 306 w 598"/>
                  <a:gd name="T7" fmla="*/ 48 h 795"/>
                  <a:gd name="T8" fmla="*/ 253 w 598"/>
                  <a:gd name="T9" fmla="*/ 95 h 795"/>
                  <a:gd name="T10" fmla="*/ 210 w 598"/>
                  <a:gd name="T11" fmla="*/ 154 h 795"/>
                  <a:gd name="T12" fmla="*/ 173 w 598"/>
                  <a:gd name="T13" fmla="*/ 226 h 795"/>
                  <a:gd name="T14" fmla="*/ 147 w 598"/>
                  <a:gd name="T15" fmla="*/ 306 h 795"/>
                  <a:gd name="T16" fmla="*/ 135 w 598"/>
                  <a:gd name="T17" fmla="*/ 347 h 795"/>
                  <a:gd name="T18" fmla="*/ 125 w 598"/>
                  <a:gd name="T19" fmla="*/ 381 h 795"/>
                  <a:gd name="T20" fmla="*/ 115 w 598"/>
                  <a:gd name="T21" fmla="*/ 414 h 795"/>
                  <a:gd name="T22" fmla="*/ 107 w 598"/>
                  <a:gd name="T23" fmla="*/ 447 h 795"/>
                  <a:gd name="T24" fmla="*/ 93 w 598"/>
                  <a:gd name="T25" fmla="*/ 481 h 795"/>
                  <a:gd name="T26" fmla="*/ 82 w 598"/>
                  <a:gd name="T27" fmla="*/ 512 h 795"/>
                  <a:gd name="T28" fmla="*/ 67 w 598"/>
                  <a:gd name="T29" fmla="*/ 544 h 795"/>
                  <a:gd name="T30" fmla="*/ 48 w 598"/>
                  <a:gd name="T31" fmla="*/ 575 h 795"/>
                  <a:gd name="T32" fmla="*/ 25 w 598"/>
                  <a:gd name="T33" fmla="*/ 607 h 795"/>
                  <a:gd name="T34" fmla="*/ 10 w 598"/>
                  <a:gd name="T35" fmla="*/ 634 h 795"/>
                  <a:gd name="T36" fmla="*/ 0 w 598"/>
                  <a:gd name="T37" fmla="*/ 659 h 795"/>
                  <a:gd name="T38" fmla="*/ 5 w 598"/>
                  <a:gd name="T39" fmla="*/ 685 h 795"/>
                  <a:gd name="T40" fmla="*/ 17 w 598"/>
                  <a:gd name="T41" fmla="*/ 714 h 795"/>
                  <a:gd name="T42" fmla="*/ 42 w 598"/>
                  <a:gd name="T43" fmla="*/ 742 h 795"/>
                  <a:gd name="T44" fmla="*/ 67 w 598"/>
                  <a:gd name="T45" fmla="*/ 760 h 795"/>
                  <a:gd name="T46" fmla="*/ 95 w 598"/>
                  <a:gd name="T47" fmla="*/ 773 h 795"/>
                  <a:gd name="T48" fmla="*/ 127 w 598"/>
                  <a:gd name="T49" fmla="*/ 785 h 795"/>
                  <a:gd name="T50" fmla="*/ 157 w 598"/>
                  <a:gd name="T51" fmla="*/ 792 h 795"/>
                  <a:gd name="T52" fmla="*/ 188 w 598"/>
                  <a:gd name="T53" fmla="*/ 795 h 795"/>
                  <a:gd name="T54" fmla="*/ 210 w 598"/>
                  <a:gd name="T55" fmla="*/ 780 h 795"/>
                  <a:gd name="T56" fmla="*/ 180 w 598"/>
                  <a:gd name="T57" fmla="*/ 768 h 795"/>
                  <a:gd name="T58" fmla="*/ 150 w 598"/>
                  <a:gd name="T59" fmla="*/ 762 h 795"/>
                  <a:gd name="T60" fmla="*/ 120 w 598"/>
                  <a:gd name="T61" fmla="*/ 752 h 795"/>
                  <a:gd name="T62" fmla="*/ 90 w 598"/>
                  <a:gd name="T63" fmla="*/ 739 h 795"/>
                  <a:gd name="T64" fmla="*/ 57 w 598"/>
                  <a:gd name="T65" fmla="*/ 722 h 795"/>
                  <a:gd name="T66" fmla="*/ 32 w 598"/>
                  <a:gd name="T67" fmla="*/ 690 h 795"/>
                  <a:gd name="T68" fmla="*/ 30 w 598"/>
                  <a:gd name="T69" fmla="*/ 667 h 795"/>
                  <a:gd name="T70" fmla="*/ 35 w 598"/>
                  <a:gd name="T71" fmla="*/ 642 h 795"/>
                  <a:gd name="T72" fmla="*/ 45 w 598"/>
                  <a:gd name="T73" fmla="*/ 619 h 795"/>
                  <a:gd name="T74" fmla="*/ 68 w 598"/>
                  <a:gd name="T75" fmla="*/ 582 h 795"/>
                  <a:gd name="T76" fmla="*/ 88 w 598"/>
                  <a:gd name="T77" fmla="*/ 552 h 795"/>
                  <a:gd name="T78" fmla="*/ 103 w 598"/>
                  <a:gd name="T79" fmla="*/ 522 h 795"/>
                  <a:gd name="T80" fmla="*/ 113 w 598"/>
                  <a:gd name="T81" fmla="*/ 499 h 795"/>
                  <a:gd name="T82" fmla="*/ 122 w 598"/>
                  <a:gd name="T83" fmla="*/ 474 h 795"/>
                  <a:gd name="T84" fmla="*/ 130 w 598"/>
                  <a:gd name="T85" fmla="*/ 447 h 795"/>
                  <a:gd name="T86" fmla="*/ 137 w 598"/>
                  <a:gd name="T87" fmla="*/ 422 h 795"/>
                  <a:gd name="T88" fmla="*/ 143 w 598"/>
                  <a:gd name="T89" fmla="*/ 397 h 795"/>
                  <a:gd name="T90" fmla="*/ 150 w 598"/>
                  <a:gd name="T91" fmla="*/ 372 h 795"/>
                  <a:gd name="T92" fmla="*/ 157 w 598"/>
                  <a:gd name="T93" fmla="*/ 341 h 795"/>
                  <a:gd name="T94" fmla="*/ 166 w 598"/>
                  <a:gd name="T95" fmla="*/ 304 h 795"/>
                  <a:gd name="T96" fmla="*/ 180 w 598"/>
                  <a:gd name="T97" fmla="*/ 271 h 795"/>
                  <a:gd name="T98" fmla="*/ 193 w 598"/>
                  <a:gd name="T99" fmla="*/ 239 h 795"/>
                  <a:gd name="T100" fmla="*/ 208 w 598"/>
                  <a:gd name="T101" fmla="*/ 206 h 795"/>
                  <a:gd name="T102" fmla="*/ 226 w 598"/>
                  <a:gd name="T103" fmla="*/ 176 h 795"/>
                  <a:gd name="T104" fmla="*/ 246 w 598"/>
                  <a:gd name="T105" fmla="*/ 144 h 795"/>
                  <a:gd name="T106" fmla="*/ 268 w 598"/>
                  <a:gd name="T107" fmla="*/ 116 h 795"/>
                  <a:gd name="T108" fmla="*/ 296 w 598"/>
                  <a:gd name="T109" fmla="*/ 85 h 795"/>
                  <a:gd name="T110" fmla="*/ 331 w 598"/>
                  <a:gd name="T111" fmla="*/ 60 h 795"/>
                  <a:gd name="T112" fmla="*/ 371 w 598"/>
                  <a:gd name="T113" fmla="*/ 41 h 795"/>
                  <a:gd name="T114" fmla="*/ 414 w 598"/>
                  <a:gd name="T115" fmla="*/ 30 h 795"/>
                  <a:gd name="T116" fmla="*/ 458 w 598"/>
                  <a:gd name="T117" fmla="*/ 25 h 795"/>
                  <a:gd name="T118" fmla="*/ 501 w 598"/>
                  <a:gd name="T119" fmla="*/ 25 h 795"/>
                  <a:gd name="T120" fmla="*/ 544 w 598"/>
                  <a:gd name="T121" fmla="*/ 28 h 795"/>
                  <a:gd name="T122" fmla="*/ 584 w 598"/>
                  <a:gd name="T123" fmla="*/ 38 h 795"/>
                  <a:gd name="T124" fmla="*/ 596 w 598"/>
                  <a:gd name="T125" fmla="*/ 26 h 7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795"/>
                  <a:gd name="T191" fmla="*/ 598 w 598"/>
                  <a:gd name="T192" fmla="*/ 795 h 7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795">
                    <a:moveTo>
                      <a:pt x="596" y="26"/>
                    </a:moveTo>
                    <a:lnTo>
                      <a:pt x="584" y="21"/>
                    </a:lnTo>
                    <a:lnTo>
                      <a:pt x="573" y="18"/>
                    </a:lnTo>
                    <a:lnTo>
                      <a:pt x="561" y="15"/>
                    </a:lnTo>
                    <a:lnTo>
                      <a:pt x="551" y="11"/>
                    </a:lnTo>
                    <a:lnTo>
                      <a:pt x="539" y="8"/>
                    </a:lnTo>
                    <a:lnTo>
                      <a:pt x="528" y="6"/>
                    </a:lnTo>
                    <a:lnTo>
                      <a:pt x="518" y="5"/>
                    </a:lnTo>
                    <a:lnTo>
                      <a:pt x="508" y="3"/>
                    </a:lnTo>
                    <a:lnTo>
                      <a:pt x="496" y="1"/>
                    </a:lnTo>
                    <a:lnTo>
                      <a:pt x="486" y="1"/>
                    </a:lnTo>
                    <a:lnTo>
                      <a:pt x="476" y="0"/>
                    </a:lnTo>
                    <a:lnTo>
                      <a:pt x="466" y="0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8" y="1"/>
                    </a:lnTo>
                    <a:lnTo>
                      <a:pt x="429" y="1"/>
                    </a:lnTo>
                    <a:lnTo>
                      <a:pt x="419" y="3"/>
                    </a:lnTo>
                    <a:lnTo>
                      <a:pt x="409" y="5"/>
                    </a:lnTo>
                    <a:lnTo>
                      <a:pt x="401" y="6"/>
                    </a:lnTo>
                    <a:lnTo>
                      <a:pt x="393" y="8"/>
                    </a:lnTo>
                    <a:lnTo>
                      <a:pt x="383" y="10"/>
                    </a:lnTo>
                    <a:lnTo>
                      <a:pt x="375" y="13"/>
                    </a:lnTo>
                    <a:lnTo>
                      <a:pt x="368" y="16"/>
                    </a:lnTo>
                    <a:lnTo>
                      <a:pt x="360" y="20"/>
                    </a:lnTo>
                    <a:lnTo>
                      <a:pt x="351" y="23"/>
                    </a:lnTo>
                    <a:lnTo>
                      <a:pt x="343" y="26"/>
                    </a:lnTo>
                    <a:lnTo>
                      <a:pt x="336" y="30"/>
                    </a:lnTo>
                    <a:lnTo>
                      <a:pt x="328" y="35"/>
                    </a:lnTo>
                    <a:lnTo>
                      <a:pt x="320" y="38"/>
                    </a:lnTo>
                    <a:lnTo>
                      <a:pt x="313" y="43"/>
                    </a:lnTo>
                    <a:lnTo>
                      <a:pt x="306" y="48"/>
                    </a:lnTo>
                    <a:lnTo>
                      <a:pt x="300" y="55"/>
                    </a:lnTo>
                    <a:lnTo>
                      <a:pt x="291" y="60"/>
                    </a:lnTo>
                    <a:lnTo>
                      <a:pt x="285" y="65"/>
                    </a:lnTo>
                    <a:lnTo>
                      <a:pt x="278" y="70"/>
                    </a:lnTo>
                    <a:lnTo>
                      <a:pt x="271" y="76"/>
                    </a:lnTo>
                    <a:lnTo>
                      <a:pt x="266" y="83"/>
                    </a:lnTo>
                    <a:lnTo>
                      <a:pt x="260" y="88"/>
                    </a:lnTo>
                    <a:lnTo>
                      <a:pt x="253" y="95"/>
                    </a:lnTo>
                    <a:lnTo>
                      <a:pt x="248" y="103"/>
                    </a:lnTo>
                    <a:lnTo>
                      <a:pt x="241" y="108"/>
                    </a:lnTo>
                    <a:lnTo>
                      <a:pt x="235" y="116"/>
                    </a:lnTo>
                    <a:lnTo>
                      <a:pt x="230" y="123"/>
                    </a:lnTo>
                    <a:lnTo>
                      <a:pt x="225" y="131"/>
                    </a:lnTo>
                    <a:lnTo>
                      <a:pt x="220" y="139"/>
                    </a:lnTo>
                    <a:lnTo>
                      <a:pt x="215" y="148"/>
                    </a:lnTo>
                    <a:lnTo>
                      <a:pt x="210" y="154"/>
                    </a:lnTo>
                    <a:lnTo>
                      <a:pt x="205" y="164"/>
                    </a:lnTo>
                    <a:lnTo>
                      <a:pt x="200" y="173"/>
                    </a:lnTo>
                    <a:lnTo>
                      <a:pt x="195" y="181"/>
                    </a:lnTo>
                    <a:lnTo>
                      <a:pt x="190" y="189"/>
                    </a:lnTo>
                    <a:lnTo>
                      <a:pt x="186" y="199"/>
                    </a:lnTo>
                    <a:lnTo>
                      <a:pt x="181" y="208"/>
                    </a:lnTo>
                    <a:lnTo>
                      <a:pt x="176" y="218"/>
                    </a:lnTo>
                    <a:lnTo>
                      <a:pt x="173" y="226"/>
                    </a:lnTo>
                    <a:lnTo>
                      <a:pt x="170" y="236"/>
                    </a:lnTo>
                    <a:lnTo>
                      <a:pt x="166" y="246"/>
                    </a:lnTo>
                    <a:lnTo>
                      <a:pt x="162" y="256"/>
                    </a:lnTo>
                    <a:lnTo>
                      <a:pt x="158" y="266"/>
                    </a:lnTo>
                    <a:lnTo>
                      <a:pt x="157" y="276"/>
                    </a:lnTo>
                    <a:lnTo>
                      <a:pt x="153" y="286"/>
                    </a:lnTo>
                    <a:lnTo>
                      <a:pt x="150" y="296"/>
                    </a:lnTo>
                    <a:lnTo>
                      <a:pt x="147" y="306"/>
                    </a:lnTo>
                    <a:lnTo>
                      <a:pt x="143" y="318"/>
                    </a:lnTo>
                    <a:lnTo>
                      <a:pt x="143" y="321"/>
                    </a:lnTo>
                    <a:lnTo>
                      <a:pt x="142" y="326"/>
                    </a:lnTo>
                    <a:lnTo>
                      <a:pt x="140" y="329"/>
                    </a:lnTo>
                    <a:lnTo>
                      <a:pt x="138" y="334"/>
                    </a:lnTo>
                    <a:lnTo>
                      <a:pt x="137" y="337"/>
                    </a:lnTo>
                    <a:lnTo>
                      <a:pt x="137" y="342"/>
                    </a:lnTo>
                    <a:lnTo>
                      <a:pt x="135" y="347"/>
                    </a:lnTo>
                    <a:lnTo>
                      <a:pt x="133" y="351"/>
                    </a:lnTo>
                    <a:lnTo>
                      <a:pt x="133" y="356"/>
                    </a:lnTo>
                    <a:lnTo>
                      <a:pt x="132" y="361"/>
                    </a:lnTo>
                    <a:lnTo>
                      <a:pt x="130" y="364"/>
                    </a:lnTo>
                    <a:lnTo>
                      <a:pt x="130" y="369"/>
                    </a:lnTo>
                    <a:lnTo>
                      <a:pt x="128" y="372"/>
                    </a:lnTo>
                    <a:lnTo>
                      <a:pt x="127" y="377"/>
                    </a:lnTo>
                    <a:lnTo>
                      <a:pt x="125" y="381"/>
                    </a:lnTo>
                    <a:lnTo>
                      <a:pt x="125" y="386"/>
                    </a:lnTo>
                    <a:lnTo>
                      <a:pt x="123" y="389"/>
                    </a:lnTo>
                    <a:lnTo>
                      <a:pt x="122" y="394"/>
                    </a:lnTo>
                    <a:lnTo>
                      <a:pt x="120" y="397"/>
                    </a:lnTo>
                    <a:lnTo>
                      <a:pt x="120" y="402"/>
                    </a:lnTo>
                    <a:lnTo>
                      <a:pt x="118" y="406"/>
                    </a:lnTo>
                    <a:lnTo>
                      <a:pt x="117" y="411"/>
                    </a:lnTo>
                    <a:lnTo>
                      <a:pt x="115" y="414"/>
                    </a:lnTo>
                    <a:lnTo>
                      <a:pt x="115" y="419"/>
                    </a:lnTo>
                    <a:lnTo>
                      <a:pt x="113" y="422"/>
                    </a:lnTo>
                    <a:lnTo>
                      <a:pt x="112" y="427"/>
                    </a:lnTo>
                    <a:lnTo>
                      <a:pt x="110" y="431"/>
                    </a:lnTo>
                    <a:lnTo>
                      <a:pt x="110" y="436"/>
                    </a:lnTo>
                    <a:lnTo>
                      <a:pt x="108" y="439"/>
                    </a:lnTo>
                    <a:lnTo>
                      <a:pt x="107" y="444"/>
                    </a:lnTo>
                    <a:lnTo>
                      <a:pt x="107" y="447"/>
                    </a:lnTo>
                    <a:lnTo>
                      <a:pt x="105" y="452"/>
                    </a:lnTo>
                    <a:lnTo>
                      <a:pt x="103" y="456"/>
                    </a:lnTo>
                    <a:lnTo>
                      <a:pt x="102" y="461"/>
                    </a:lnTo>
                    <a:lnTo>
                      <a:pt x="100" y="464"/>
                    </a:lnTo>
                    <a:lnTo>
                      <a:pt x="98" y="469"/>
                    </a:lnTo>
                    <a:lnTo>
                      <a:pt x="97" y="472"/>
                    </a:lnTo>
                    <a:lnTo>
                      <a:pt x="95" y="476"/>
                    </a:lnTo>
                    <a:lnTo>
                      <a:pt x="93" y="481"/>
                    </a:lnTo>
                    <a:lnTo>
                      <a:pt x="93" y="486"/>
                    </a:lnTo>
                    <a:lnTo>
                      <a:pt x="90" y="489"/>
                    </a:lnTo>
                    <a:lnTo>
                      <a:pt x="90" y="492"/>
                    </a:lnTo>
                    <a:lnTo>
                      <a:pt x="87" y="497"/>
                    </a:lnTo>
                    <a:lnTo>
                      <a:pt x="87" y="501"/>
                    </a:lnTo>
                    <a:lnTo>
                      <a:pt x="85" y="504"/>
                    </a:lnTo>
                    <a:lnTo>
                      <a:pt x="83" y="509"/>
                    </a:lnTo>
                    <a:lnTo>
                      <a:pt x="82" y="512"/>
                    </a:lnTo>
                    <a:lnTo>
                      <a:pt x="80" y="517"/>
                    </a:lnTo>
                    <a:lnTo>
                      <a:pt x="77" y="521"/>
                    </a:lnTo>
                    <a:lnTo>
                      <a:pt x="75" y="524"/>
                    </a:lnTo>
                    <a:lnTo>
                      <a:pt x="73" y="529"/>
                    </a:lnTo>
                    <a:lnTo>
                      <a:pt x="72" y="532"/>
                    </a:lnTo>
                    <a:lnTo>
                      <a:pt x="70" y="535"/>
                    </a:lnTo>
                    <a:lnTo>
                      <a:pt x="68" y="540"/>
                    </a:lnTo>
                    <a:lnTo>
                      <a:pt x="67" y="544"/>
                    </a:lnTo>
                    <a:lnTo>
                      <a:pt x="65" y="549"/>
                    </a:lnTo>
                    <a:lnTo>
                      <a:pt x="62" y="552"/>
                    </a:lnTo>
                    <a:lnTo>
                      <a:pt x="60" y="555"/>
                    </a:lnTo>
                    <a:lnTo>
                      <a:pt x="57" y="560"/>
                    </a:lnTo>
                    <a:lnTo>
                      <a:pt x="55" y="564"/>
                    </a:lnTo>
                    <a:lnTo>
                      <a:pt x="53" y="569"/>
                    </a:lnTo>
                    <a:lnTo>
                      <a:pt x="50" y="572"/>
                    </a:lnTo>
                    <a:lnTo>
                      <a:pt x="48" y="575"/>
                    </a:lnTo>
                    <a:lnTo>
                      <a:pt x="47" y="580"/>
                    </a:lnTo>
                    <a:lnTo>
                      <a:pt x="43" y="584"/>
                    </a:lnTo>
                    <a:lnTo>
                      <a:pt x="40" y="589"/>
                    </a:lnTo>
                    <a:lnTo>
                      <a:pt x="37" y="594"/>
                    </a:lnTo>
                    <a:lnTo>
                      <a:pt x="33" y="599"/>
                    </a:lnTo>
                    <a:lnTo>
                      <a:pt x="30" y="602"/>
                    </a:lnTo>
                    <a:lnTo>
                      <a:pt x="28" y="604"/>
                    </a:lnTo>
                    <a:lnTo>
                      <a:pt x="25" y="607"/>
                    </a:lnTo>
                    <a:lnTo>
                      <a:pt x="23" y="610"/>
                    </a:lnTo>
                    <a:lnTo>
                      <a:pt x="22" y="614"/>
                    </a:lnTo>
                    <a:lnTo>
                      <a:pt x="20" y="617"/>
                    </a:lnTo>
                    <a:lnTo>
                      <a:pt x="18" y="620"/>
                    </a:lnTo>
                    <a:lnTo>
                      <a:pt x="17" y="624"/>
                    </a:lnTo>
                    <a:lnTo>
                      <a:pt x="13" y="627"/>
                    </a:lnTo>
                    <a:lnTo>
                      <a:pt x="12" y="630"/>
                    </a:lnTo>
                    <a:lnTo>
                      <a:pt x="10" y="634"/>
                    </a:lnTo>
                    <a:lnTo>
                      <a:pt x="8" y="637"/>
                    </a:lnTo>
                    <a:lnTo>
                      <a:pt x="7" y="639"/>
                    </a:lnTo>
                    <a:lnTo>
                      <a:pt x="5" y="642"/>
                    </a:lnTo>
                    <a:lnTo>
                      <a:pt x="5" y="645"/>
                    </a:lnTo>
                    <a:lnTo>
                      <a:pt x="3" y="650"/>
                    </a:lnTo>
                    <a:lnTo>
                      <a:pt x="2" y="652"/>
                    </a:lnTo>
                    <a:lnTo>
                      <a:pt x="2" y="655"/>
                    </a:lnTo>
                    <a:lnTo>
                      <a:pt x="0" y="659"/>
                    </a:lnTo>
                    <a:lnTo>
                      <a:pt x="0" y="662"/>
                    </a:lnTo>
                    <a:lnTo>
                      <a:pt x="0" y="665"/>
                    </a:lnTo>
                    <a:lnTo>
                      <a:pt x="0" y="669"/>
                    </a:lnTo>
                    <a:lnTo>
                      <a:pt x="0" y="672"/>
                    </a:lnTo>
                    <a:lnTo>
                      <a:pt x="2" y="675"/>
                    </a:lnTo>
                    <a:lnTo>
                      <a:pt x="2" y="679"/>
                    </a:lnTo>
                    <a:lnTo>
                      <a:pt x="3" y="682"/>
                    </a:lnTo>
                    <a:lnTo>
                      <a:pt x="5" y="685"/>
                    </a:lnTo>
                    <a:lnTo>
                      <a:pt x="7" y="689"/>
                    </a:lnTo>
                    <a:lnTo>
                      <a:pt x="7" y="692"/>
                    </a:lnTo>
                    <a:lnTo>
                      <a:pt x="8" y="697"/>
                    </a:lnTo>
                    <a:lnTo>
                      <a:pt x="10" y="700"/>
                    </a:lnTo>
                    <a:lnTo>
                      <a:pt x="12" y="704"/>
                    </a:lnTo>
                    <a:lnTo>
                      <a:pt x="13" y="707"/>
                    </a:lnTo>
                    <a:lnTo>
                      <a:pt x="15" y="710"/>
                    </a:lnTo>
                    <a:lnTo>
                      <a:pt x="17" y="714"/>
                    </a:lnTo>
                    <a:lnTo>
                      <a:pt x="20" y="717"/>
                    </a:lnTo>
                    <a:lnTo>
                      <a:pt x="22" y="719"/>
                    </a:lnTo>
                    <a:lnTo>
                      <a:pt x="23" y="722"/>
                    </a:lnTo>
                    <a:lnTo>
                      <a:pt x="27" y="725"/>
                    </a:lnTo>
                    <a:lnTo>
                      <a:pt x="30" y="729"/>
                    </a:lnTo>
                    <a:lnTo>
                      <a:pt x="33" y="734"/>
                    </a:lnTo>
                    <a:lnTo>
                      <a:pt x="40" y="739"/>
                    </a:lnTo>
                    <a:lnTo>
                      <a:pt x="42" y="742"/>
                    </a:lnTo>
                    <a:lnTo>
                      <a:pt x="45" y="743"/>
                    </a:lnTo>
                    <a:lnTo>
                      <a:pt x="48" y="747"/>
                    </a:lnTo>
                    <a:lnTo>
                      <a:pt x="52" y="748"/>
                    </a:lnTo>
                    <a:lnTo>
                      <a:pt x="55" y="752"/>
                    </a:lnTo>
                    <a:lnTo>
                      <a:pt x="58" y="753"/>
                    </a:lnTo>
                    <a:lnTo>
                      <a:pt x="62" y="755"/>
                    </a:lnTo>
                    <a:lnTo>
                      <a:pt x="65" y="757"/>
                    </a:lnTo>
                    <a:lnTo>
                      <a:pt x="67" y="760"/>
                    </a:lnTo>
                    <a:lnTo>
                      <a:pt x="72" y="762"/>
                    </a:lnTo>
                    <a:lnTo>
                      <a:pt x="75" y="763"/>
                    </a:lnTo>
                    <a:lnTo>
                      <a:pt x="78" y="765"/>
                    </a:lnTo>
                    <a:lnTo>
                      <a:pt x="82" y="767"/>
                    </a:lnTo>
                    <a:lnTo>
                      <a:pt x="85" y="768"/>
                    </a:lnTo>
                    <a:lnTo>
                      <a:pt x="88" y="770"/>
                    </a:lnTo>
                    <a:lnTo>
                      <a:pt x="92" y="772"/>
                    </a:lnTo>
                    <a:lnTo>
                      <a:pt x="95" y="773"/>
                    </a:lnTo>
                    <a:lnTo>
                      <a:pt x="100" y="775"/>
                    </a:lnTo>
                    <a:lnTo>
                      <a:pt x="103" y="777"/>
                    </a:lnTo>
                    <a:lnTo>
                      <a:pt x="107" y="778"/>
                    </a:lnTo>
                    <a:lnTo>
                      <a:pt x="110" y="780"/>
                    </a:lnTo>
                    <a:lnTo>
                      <a:pt x="115" y="780"/>
                    </a:lnTo>
                    <a:lnTo>
                      <a:pt x="118" y="782"/>
                    </a:lnTo>
                    <a:lnTo>
                      <a:pt x="123" y="783"/>
                    </a:lnTo>
                    <a:lnTo>
                      <a:pt x="127" y="785"/>
                    </a:lnTo>
                    <a:lnTo>
                      <a:pt x="130" y="785"/>
                    </a:lnTo>
                    <a:lnTo>
                      <a:pt x="133" y="787"/>
                    </a:lnTo>
                    <a:lnTo>
                      <a:pt x="138" y="788"/>
                    </a:lnTo>
                    <a:lnTo>
                      <a:pt x="142" y="788"/>
                    </a:lnTo>
                    <a:lnTo>
                      <a:pt x="145" y="788"/>
                    </a:lnTo>
                    <a:lnTo>
                      <a:pt x="150" y="790"/>
                    </a:lnTo>
                    <a:lnTo>
                      <a:pt x="153" y="790"/>
                    </a:lnTo>
                    <a:lnTo>
                      <a:pt x="157" y="792"/>
                    </a:lnTo>
                    <a:lnTo>
                      <a:pt x="162" y="792"/>
                    </a:lnTo>
                    <a:lnTo>
                      <a:pt x="165" y="792"/>
                    </a:lnTo>
                    <a:lnTo>
                      <a:pt x="168" y="793"/>
                    </a:lnTo>
                    <a:lnTo>
                      <a:pt x="173" y="793"/>
                    </a:lnTo>
                    <a:lnTo>
                      <a:pt x="176" y="793"/>
                    </a:lnTo>
                    <a:lnTo>
                      <a:pt x="180" y="793"/>
                    </a:lnTo>
                    <a:lnTo>
                      <a:pt x="185" y="795"/>
                    </a:lnTo>
                    <a:lnTo>
                      <a:pt x="188" y="795"/>
                    </a:lnTo>
                    <a:lnTo>
                      <a:pt x="191" y="795"/>
                    </a:lnTo>
                    <a:lnTo>
                      <a:pt x="196" y="795"/>
                    </a:lnTo>
                    <a:lnTo>
                      <a:pt x="200" y="795"/>
                    </a:lnTo>
                    <a:lnTo>
                      <a:pt x="203" y="795"/>
                    </a:lnTo>
                    <a:lnTo>
                      <a:pt x="206" y="792"/>
                    </a:lnTo>
                    <a:lnTo>
                      <a:pt x="208" y="788"/>
                    </a:lnTo>
                    <a:lnTo>
                      <a:pt x="210" y="785"/>
                    </a:lnTo>
                    <a:lnTo>
                      <a:pt x="210" y="780"/>
                    </a:lnTo>
                    <a:lnTo>
                      <a:pt x="208" y="777"/>
                    </a:lnTo>
                    <a:lnTo>
                      <a:pt x="205" y="775"/>
                    </a:lnTo>
                    <a:lnTo>
                      <a:pt x="201" y="773"/>
                    </a:lnTo>
                    <a:lnTo>
                      <a:pt x="196" y="773"/>
                    </a:lnTo>
                    <a:lnTo>
                      <a:pt x="193" y="772"/>
                    </a:lnTo>
                    <a:lnTo>
                      <a:pt x="188" y="770"/>
                    </a:lnTo>
                    <a:lnTo>
                      <a:pt x="185" y="770"/>
                    </a:lnTo>
                    <a:lnTo>
                      <a:pt x="180" y="768"/>
                    </a:lnTo>
                    <a:lnTo>
                      <a:pt x="176" y="768"/>
                    </a:lnTo>
                    <a:lnTo>
                      <a:pt x="173" y="767"/>
                    </a:lnTo>
                    <a:lnTo>
                      <a:pt x="170" y="767"/>
                    </a:lnTo>
                    <a:lnTo>
                      <a:pt x="165" y="765"/>
                    </a:lnTo>
                    <a:lnTo>
                      <a:pt x="162" y="765"/>
                    </a:lnTo>
                    <a:lnTo>
                      <a:pt x="157" y="763"/>
                    </a:lnTo>
                    <a:lnTo>
                      <a:pt x="153" y="763"/>
                    </a:lnTo>
                    <a:lnTo>
                      <a:pt x="150" y="762"/>
                    </a:lnTo>
                    <a:lnTo>
                      <a:pt x="147" y="760"/>
                    </a:lnTo>
                    <a:lnTo>
                      <a:pt x="142" y="758"/>
                    </a:lnTo>
                    <a:lnTo>
                      <a:pt x="138" y="758"/>
                    </a:lnTo>
                    <a:lnTo>
                      <a:pt x="135" y="757"/>
                    </a:lnTo>
                    <a:lnTo>
                      <a:pt x="132" y="755"/>
                    </a:lnTo>
                    <a:lnTo>
                      <a:pt x="127" y="753"/>
                    </a:lnTo>
                    <a:lnTo>
                      <a:pt x="123" y="753"/>
                    </a:lnTo>
                    <a:lnTo>
                      <a:pt x="120" y="752"/>
                    </a:lnTo>
                    <a:lnTo>
                      <a:pt x="117" y="750"/>
                    </a:lnTo>
                    <a:lnTo>
                      <a:pt x="112" y="748"/>
                    </a:lnTo>
                    <a:lnTo>
                      <a:pt x="108" y="748"/>
                    </a:lnTo>
                    <a:lnTo>
                      <a:pt x="105" y="745"/>
                    </a:lnTo>
                    <a:lnTo>
                      <a:pt x="100" y="743"/>
                    </a:lnTo>
                    <a:lnTo>
                      <a:pt x="97" y="742"/>
                    </a:lnTo>
                    <a:lnTo>
                      <a:pt x="93" y="742"/>
                    </a:lnTo>
                    <a:lnTo>
                      <a:pt x="90" y="739"/>
                    </a:lnTo>
                    <a:lnTo>
                      <a:pt x="85" y="737"/>
                    </a:lnTo>
                    <a:lnTo>
                      <a:pt x="82" y="735"/>
                    </a:lnTo>
                    <a:lnTo>
                      <a:pt x="78" y="734"/>
                    </a:lnTo>
                    <a:lnTo>
                      <a:pt x="73" y="732"/>
                    </a:lnTo>
                    <a:lnTo>
                      <a:pt x="68" y="730"/>
                    </a:lnTo>
                    <a:lnTo>
                      <a:pt x="65" y="727"/>
                    </a:lnTo>
                    <a:lnTo>
                      <a:pt x="62" y="725"/>
                    </a:lnTo>
                    <a:lnTo>
                      <a:pt x="57" y="722"/>
                    </a:lnTo>
                    <a:lnTo>
                      <a:pt x="53" y="719"/>
                    </a:lnTo>
                    <a:lnTo>
                      <a:pt x="52" y="717"/>
                    </a:lnTo>
                    <a:lnTo>
                      <a:pt x="48" y="715"/>
                    </a:lnTo>
                    <a:lnTo>
                      <a:pt x="43" y="709"/>
                    </a:lnTo>
                    <a:lnTo>
                      <a:pt x="40" y="704"/>
                    </a:lnTo>
                    <a:lnTo>
                      <a:pt x="35" y="699"/>
                    </a:lnTo>
                    <a:lnTo>
                      <a:pt x="33" y="694"/>
                    </a:lnTo>
                    <a:lnTo>
                      <a:pt x="32" y="690"/>
                    </a:lnTo>
                    <a:lnTo>
                      <a:pt x="32" y="687"/>
                    </a:lnTo>
                    <a:lnTo>
                      <a:pt x="30" y="684"/>
                    </a:lnTo>
                    <a:lnTo>
                      <a:pt x="30" y="682"/>
                    </a:lnTo>
                    <a:lnTo>
                      <a:pt x="30" y="679"/>
                    </a:lnTo>
                    <a:lnTo>
                      <a:pt x="30" y="675"/>
                    </a:lnTo>
                    <a:lnTo>
                      <a:pt x="30" y="672"/>
                    </a:lnTo>
                    <a:lnTo>
                      <a:pt x="30" y="670"/>
                    </a:lnTo>
                    <a:lnTo>
                      <a:pt x="30" y="667"/>
                    </a:lnTo>
                    <a:lnTo>
                      <a:pt x="30" y="664"/>
                    </a:lnTo>
                    <a:lnTo>
                      <a:pt x="30" y="660"/>
                    </a:lnTo>
                    <a:lnTo>
                      <a:pt x="30" y="657"/>
                    </a:lnTo>
                    <a:lnTo>
                      <a:pt x="30" y="654"/>
                    </a:lnTo>
                    <a:lnTo>
                      <a:pt x="32" y="652"/>
                    </a:lnTo>
                    <a:lnTo>
                      <a:pt x="33" y="649"/>
                    </a:lnTo>
                    <a:lnTo>
                      <a:pt x="33" y="645"/>
                    </a:lnTo>
                    <a:lnTo>
                      <a:pt x="35" y="642"/>
                    </a:lnTo>
                    <a:lnTo>
                      <a:pt x="35" y="639"/>
                    </a:lnTo>
                    <a:lnTo>
                      <a:pt x="37" y="637"/>
                    </a:lnTo>
                    <a:lnTo>
                      <a:pt x="38" y="634"/>
                    </a:lnTo>
                    <a:lnTo>
                      <a:pt x="40" y="630"/>
                    </a:lnTo>
                    <a:lnTo>
                      <a:pt x="42" y="627"/>
                    </a:lnTo>
                    <a:lnTo>
                      <a:pt x="43" y="624"/>
                    </a:lnTo>
                    <a:lnTo>
                      <a:pt x="43" y="622"/>
                    </a:lnTo>
                    <a:lnTo>
                      <a:pt x="45" y="619"/>
                    </a:lnTo>
                    <a:lnTo>
                      <a:pt x="47" y="615"/>
                    </a:lnTo>
                    <a:lnTo>
                      <a:pt x="48" y="612"/>
                    </a:lnTo>
                    <a:lnTo>
                      <a:pt x="50" y="610"/>
                    </a:lnTo>
                    <a:lnTo>
                      <a:pt x="53" y="604"/>
                    </a:lnTo>
                    <a:lnTo>
                      <a:pt x="58" y="599"/>
                    </a:lnTo>
                    <a:lnTo>
                      <a:pt x="62" y="592"/>
                    </a:lnTo>
                    <a:lnTo>
                      <a:pt x="65" y="587"/>
                    </a:lnTo>
                    <a:lnTo>
                      <a:pt x="68" y="582"/>
                    </a:lnTo>
                    <a:lnTo>
                      <a:pt x="72" y="579"/>
                    </a:lnTo>
                    <a:lnTo>
                      <a:pt x="75" y="574"/>
                    </a:lnTo>
                    <a:lnTo>
                      <a:pt x="78" y="569"/>
                    </a:lnTo>
                    <a:lnTo>
                      <a:pt x="82" y="564"/>
                    </a:lnTo>
                    <a:lnTo>
                      <a:pt x="85" y="560"/>
                    </a:lnTo>
                    <a:lnTo>
                      <a:pt x="85" y="557"/>
                    </a:lnTo>
                    <a:lnTo>
                      <a:pt x="87" y="555"/>
                    </a:lnTo>
                    <a:lnTo>
                      <a:pt x="88" y="552"/>
                    </a:lnTo>
                    <a:lnTo>
                      <a:pt x="90" y="549"/>
                    </a:lnTo>
                    <a:lnTo>
                      <a:pt x="93" y="544"/>
                    </a:lnTo>
                    <a:lnTo>
                      <a:pt x="97" y="537"/>
                    </a:lnTo>
                    <a:lnTo>
                      <a:pt x="98" y="534"/>
                    </a:lnTo>
                    <a:lnTo>
                      <a:pt x="100" y="532"/>
                    </a:lnTo>
                    <a:lnTo>
                      <a:pt x="100" y="529"/>
                    </a:lnTo>
                    <a:lnTo>
                      <a:pt x="102" y="526"/>
                    </a:lnTo>
                    <a:lnTo>
                      <a:pt x="103" y="522"/>
                    </a:lnTo>
                    <a:lnTo>
                      <a:pt x="105" y="521"/>
                    </a:lnTo>
                    <a:lnTo>
                      <a:pt x="107" y="517"/>
                    </a:lnTo>
                    <a:lnTo>
                      <a:pt x="108" y="514"/>
                    </a:lnTo>
                    <a:lnTo>
                      <a:pt x="108" y="511"/>
                    </a:lnTo>
                    <a:lnTo>
                      <a:pt x="110" y="507"/>
                    </a:lnTo>
                    <a:lnTo>
                      <a:pt x="110" y="504"/>
                    </a:lnTo>
                    <a:lnTo>
                      <a:pt x="112" y="501"/>
                    </a:lnTo>
                    <a:lnTo>
                      <a:pt x="113" y="499"/>
                    </a:lnTo>
                    <a:lnTo>
                      <a:pt x="115" y="496"/>
                    </a:lnTo>
                    <a:lnTo>
                      <a:pt x="115" y="492"/>
                    </a:lnTo>
                    <a:lnTo>
                      <a:pt x="117" y="489"/>
                    </a:lnTo>
                    <a:lnTo>
                      <a:pt x="118" y="486"/>
                    </a:lnTo>
                    <a:lnTo>
                      <a:pt x="118" y="482"/>
                    </a:lnTo>
                    <a:lnTo>
                      <a:pt x="120" y="479"/>
                    </a:lnTo>
                    <a:lnTo>
                      <a:pt x="122" y="476"/>
                    </a:lnTo>
                    <a:lnTo>
                      <a:pt x="122" y="474"/>
                    </a:lnTo>
                    <a:lnTo>
                      <a:pt x="123" y="471"/>
                    </a:lnTo>
                    <a:lnTo>
                      <a:pt x="123" y="467"/>
                    </a:lnTo>
                    <a:lnTo>
                      <a:pt x="125" y="464"/>
                    </a:lnTo>
                    <a:lnTo>
                      <a:pt x="127" y="461"/>
                    </a:lnTo>
                    <a:lnTo>
                      <a:pt x="127" y="457"/>
                    </a:lnTo>
                    <a:lnTo>
                      <a:pt x="128" y="454"/>
                    </a:lnTo>
                    <a:lnTo>
                      <a:pt x="128" y="451"/>
                    </a:lnTo>
                    <a:lnTo>
                      <a:pt x="130" y="447"/>
                    </a:lnTo>
                    <a:lnTo>
                      <a:pt x="130" y="444"/>
                    </a:lnTo>
                    <a:lnTo>
                      <a:pt x="132" y="442"/>
                    </a:lnTo>
                    <a:lnTo>
                      <a:pt x="133" y="439"/>
                    </a:lnTo>
                    <a:lnTo>
                      <a:pt x="133" y="436"/>
                    </a:lnTo>
                    <a:lnTo>
                      <a:pt x="133" y="432"/>
                    </a:lnTo>
                    <a:lnTo>
                      <a:pt x="135" y="429"/>
                    </a:lnTo>
                    <a:lnTo>
                      <a:pt x="135" y="426"/>
                    </a:lnTo>
                    <a:lnTo>
                      <a:pt x="137" y="422"/>
                    </a:lnTo>
                    <a:lnTo>
                      <a:pt x="137" y="419"/>
                    </a:lnTo>
                    <a:lnTo>
                      <a:pt x="138" y="416"/>
                    </a:lnTo>
                    <a:lnTo>
                      <a:pt x="140" y="412"/>
                    </a:lnTo>
                    <a:lnTo>
                      <a:pt x="140" y="409"/>
                    </a:lnTo>
                    <a:lnTo>
                      <a:pt x="142" y="406"/>
                    </a:lnTo>
                    <a:lnTo>
                      <a:pt x="142" y="404"/>
                    </a:lnTo>
                    <a:lnTo>
                      <a:pt x="143" y="401"/>
                    </a:lnTo>
                    <a:lnTo>
                      <a:pt x="143" y="397"/>
                    </a:lnTo>
                    <a:lnTo>
                      <a:pt x="143" y="394"/>
                    </a:lnTo>
                    <a:lnTo>
                      <a:pt x="145" y="391"/>
                    </a:lnTo>
                    <a:lnTo>
                      <a:pt x="145" y="387"/>
                    </a:lnTo>
                    <a:lnTo>
                      <a:pt x="147" y="384"/>
                    </a:lnTo>
                    <a:lnTo>
                      <a:pt x="147" y="382"/>
                    </a:lnTo>
                    <a:lnTo>
                      <a:pt x="148" y="379"/>
                    </a:lnTo>
                    <a:lnTo>
                      <a:pt x="148" y="376"/>
                    </a:lnTo>
                    <a:lnTo>
                      <a:pt x="150" y="372"/>
                    </a:lnTo>
                    <a:lnTo>
                      <a:pt x="150" y="369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3" y="359"/>
                    </a:lnTo>
                    <a:lnTo>
                      <a:pt x="153" y="354"/>
                    </a:lnTo>
                    <a:lnTo>
                      <a:pt x="155" y="349"/>
                    </a:lnTo>
                    <a:lnTo>
                      <a:pt x="157" y="346"/>
                    </a:lnTo>
                    <a:lnTo>
                      <a:pt x="157" y="341"/>
                    </a:lnTo>
                    <a:lnTo>
                      <a:pt x="158" y="336"/>
                    </a:lnTo>
                    <a:lnTo>
                      <a:pt x="160" y="331"/>
                    </a:lnTo>
                    <a:lnTo>
                      <a:pt x="162" y="327"/>
                    </a:lnTo>
                    <a:lnTo>
                      <a:pt x="162" y="323"/>
                    </a:lnTo>
                    <a:lnTo>
                      <a:pt x="163" y="318"/>
                    </a:lnTo>
                    <a:lnTo>
                      <a:pt x="165" y="314"/>
                    </a:lnTo>
                    <a:lnTo>
                      <a:pt x="166" y="309"/>
                    </a:lnTo>
                    <a:lnTo>
                      <a:pt x="166" y="304"/>
                    </a:lnTo>
                    <a:lnTo>
                      <a:pt x="168" y="301"/>
                    </a:lnTo>
                    <a:lnTo>
                      <a:pt x="170" y="296"/>
                    </a:lnTo>
                    <a:lnTo>
                      <a:pt x="171" y="293"/>
                    </a:lnTo>
                    <a:lnTo>
                      <a:pt x="173" y="288"/>
                    </a:lnTo>
                    <a:lnTo>
                      <a:pt x="175" y="284"/>
                    </a:lnTo>
                    <a:lnTo>
                      <a:pt x="176" y="279"/>
                    </a:lnTo>
                    <a:lnTo>
                      <a:pt x="178" y="276"/>
                    </a:lnTo>
                    <a:lnTo>
                      <a:pt x="180" y="271"/>
                    </a:lnTo>
                    <a:lnTo>
                      <a:pt x="181" y="268"/>
                    </a:lnTo>
                    <a:lnTo>
                      <a:pt x="183" y="263"/>
                    </a:lnTo>
                    <a:lnTo>
                      <a:pt x="185" y="259"/>
                    </a:lnTo>
                    <a:lnTo>
                      <a:pt x="186" y="254"/>
                    </a:lnTo>
                    <a:lnTo>
                      <a:pt x="188" y="251"/>
                    </a:lnTo>
                    <a:lnTo>
                      <a:pt x="190" y="246"/>
                    </a:lnTo>
                    <a:lnTo>
                      <a:pt x="191" y="243"/>
                    </a:lnTo>
                    <a:lnTo>
                      <a:pt x="193" y="239"/>
                    </a:lnTo>
                    <a:lnTo>
                      <a:pt x="195" y="234"/>
                    </a:lnTo>
                    <a:lnTo>
                      <a:pt x="196" y="231"/>
                    </a:lnTo>
                    <a:lnTo>
                      <a:pt x="200" y="228"/>
                    </a:lnTo>
                    <a:lnTo>
                      <a:pt x="200" y="223"/>
                    </a:lnTo>
                    <a:lnTo>
                      <a:pt x="201" y="219"/>
                    </a:lnTo>
                    <a:lnTo>
                      <a:pt x="205" y="214"/>
                    </a:lnTo>
                    <a:lnTo>
                      <a:pt x="206" y="211"/>
                    </a:lnTo>
                    <a:lnTo>
                      <a:pt x="208" y="206"/>
                    </a:lnTo>
                    <a:lnTo>
                      <a:pt x="210" y="203"/>
                    </a:lnTo>
                    <a:lnTo>
                      <a:pt x="213" y="199"/>
                    </a:lnTo>
                    <a:lnTo>
                      <a:pt x="215" y="194"/>
                    </a:lnTo>
                    <a:lnTo>
                      <a:pt x="216" y="191"/>
                    </a:lnTo>
                    <a:lnTo>
                      <a:pt x="220" y="186"/>
                    </a:lnTo>
                    <a:lnTo>
                      <a:pt x="221" y="183"/>
                    </a:lnTo>
                    <a:lnTo>
                      <a:pt x="223" y="179"/>
                    </a:lnTo>
                    <a:lnTo>
                      <a:pt x="226" y="176"/>
                    </a:lnTo>
                    <a:lnTo>
                      <a:pt x="228" y="173"/>
                    </a:lnTo>
                    <a:lnTo>
                      <a:pt x="231" y="168"/>
                    </a:lnTo>
                    <a:lnTo>
                      <a:pt x="233" y="164"/>
                    </a:lnTo>
                    <a:lnTo>
                      <a:pt x="236" y="161"/>
                    </a:lnTo>
                    <a:lnTo>
                      <a:pt x="238" y="156"/>
                    </a:lnTo>
                    <a:lnTo>
                      <a:pt x="241" y="153"/>
                    </a:lnTo>
                    <a:lnTo>
                      <a:pt x="243" y="149"/>
                    </a:lnTo>
                    <a:lnTo>
                      <a:pt x="246" y="144"/>
                    </a:lnTo>
                    <a:lnTo>
                      <a:pt x="248" y="143"/>
                    </a:lnTo>
                    <a:lnTo>
                      <a:pt x="251" y="138"/>
                    </a:lnTo>
                    <a:lnTo>
                      <a:pt x="255" y="134"/>
                    </a:lnTo>
                    <a:lnTo>
                      <a:pt x="256" y="131"/>
                    </a:lnTo>
                    <a:lnTo>
                      <a:pt x="260" y="128"/>
                    </a:lnTo>
                    <a:lnTo>
                      <a:pt x="263" y="123"/>
                    </a:lnTo>
                    <a:lnTo>
                      <a:pt x="266" y="119"/>
                    </a:lnTo>
                    <a:lnTo>
                      <a:pt x="268" y="116"/>
                    </a:lnTo>
                    <a:lnTo>
                      <a:pt x="271" y="113"/>
                    </a:lnTo>
                    <a:lnTo>
                      <a:pt x="275" y="110"/>
                    </a:lnTo>
                    <a:lnTo>
                      <a:pt x="278" y="106"/>
                    </a:lnTo>
                    <a:lnTo>
                      <a:pt x="281" y="101"/>
                    </a:lnTo>
                    <a:lnTo>
                      <a:pt x="285" y="96"/>
                    </a:lnTo>
                    <a:lnTo>
                      <a:pt x="288" y="93"/>
                    </a:lnTo>
                    <a:lnTo>
                      <a:pt x="293" y="90"/>
                    </a:lnTo>
                    <a:lnTo>
                      <a:pt x="296" y="85"/>
                    </a:lnTo>
                    <a:lnTo>
                      <a:pt x="301" y="81"/>
                    </a:lnTo>
                    <a:lnTo>
                      <a:pt x="305" y="78"/>
                    </a:lnTo>
                    <a:lnTo>
                      <a:pt x="310" y="75"/>
                    </a:lnTo>
                    <a:lnTo>
                      <a:pt x="313" y="71"/>
                    </a:lnTo>
                    <a:lnTo>
                      <a:pt x="318" y="68"/>
                    </a:lnTo>
                    <a:lnTo>
                      <a:pt x="323" y="65"/>
                    </a:lnTo>
                    <a:lnTo>
                      <a:pt x="326" y="63"/>
                    </a:lnTo>
                    <a:lnTo>
                      <a:pt x="331" y="60"/>
                    </a:lnTo>
                    <a:lnTo>
                      <a:pt x="336" y="58"/>
                    </a:lnTo>
                    <a:lnTo>
                      <a:pt x="341" y="55"/>
                    </a:lnTo>
                    <a:lnTo>
                      <a:pt x="346" y="53"/>
                    </a:lnTo>
                    <a:lnTo>
                      <a:pt x="351" y="50"/>
                    </a:lnTo>
                    <a:lnTo>
                      <a:pt x="356" y="48"/>
                    </a:lnTo>
                    <a:lnTo>
                      <a:pt x="361" y="45"/>
                    </a:lnTo>
                    <a:lnTo>
                      <a:pt x="366" y="43"/>
                    </a:lnTo>
                    <a:lnTo>
                      <a:pt x="371" y="41"/>
                    </a:lnTo>
                    <a:lnTo>
                      <a:pt x="376" y="40"/>
                    </a:lnTo>
                    <a:lnTo>
                      <a:pt x="381" y="38"/>
                    </a:lnTo>
                    <a:lnTo>
                      <a:pt x="388" y="36"/>
                    </a:lnTo>
                    <a:lnTo>
                      <a:pt x="393" y="35"/>
                    </a:lnTo>
                    <a:lnTo>
                      <a:pt x="398" y="33"/>
                    </a:lnTo>
                    <a:lnTo>
                      <a:pt x="403" y="33"/>
                    </a:lnTo>
                    <a:lnTo>
                      <a:pt x="408" y="31"/>
                    </a:lnTo>
                    <a:lnTo>
                      <a:pt x="414" y="30"/>
                    </a:lnTo>
                    <a:lnTo>
                      <a:pt x="419" y="30"/>
                    </a:lnTo>
                    <a:lnTo>
                      <a:pt x="424" y="28"/>
                    </a:lnTo>
                    <a:lnTo>
                      <a:pt x="431" y="28"/>
                    </a:lnTo>
                    <a:lnTo>
                      <a:pt x="436" y="26"/>
                    </a:lnTo>
                    <a:lnTo>
                      <a:pt x="441" y="26"/>
                    </a:lnTo>
                    <a:lnTo>
                      <a:pt x="446" y="25"/>
                    </a:lnTo>
                    <a:lnTo>
                      <a:pt x="453" y="25"/>
                    </a:lnTo>
                    <a:lnTo>
                      <a:pt x="458" y="25"/>
                    </a:lnTo>
                    <a:lnTo>
                      <a:pt x="463" y="25"/>
                    </a:lnTo>
                    <a:lnTo>
                      <a:pt x="468" y="25"/>
                    </a:lnTo>
                    <a:lnTo>
                      <a:pt x="474" y="25"/>
                    </a:lnTo>
                    <a:lnTo>
                      <a:pt x="479" y="25"/>
                    </a:lnTo>
                    <a:lnTo>
                      <a:pt x="484" y="25"/>
                    </a:lnTo>
                    <a:lnTo>
                      <a:pt x="489" y="25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6" y="25"/>
                    </a:lnTo>
                    <a:lnTo>
                      <a:pt x="513" y="25"/>
                    </a:lnTo>
                    <a:lnTo>
                      <a:pt x="518" y="26"/>
                    </a:lnTo>
                    <a:lnTo>
                      <a:pt x="523" y="26"/>
                    </a:lnTo>
                    <a:lnTo>
                      <a:pt x="528" y="26"/>
                    </a:lnTo>
                    <a:lnTo>
                      <a:pt x="533" y="26"/>
                    </a:lnTo>
                    <a:lnTo>
                      <a:pt x="539" y="28"/>
                    </a:lnTo>
                    <a:lnTo>
                      <a:pt x="544" y="28"/>
                    </a:lnTo>
                    <a:lnTo>
                      <a:pt x="549" y="30"/>
                    </a:lnTo>
                    <a:lnTo>
                      <a:pt x="554" y="30"/>
                    </a:lnTo>
                    <a:lnTo>
                      <a:pt x="559" y="31"/>
                    </a:lnTo>
                    <a:lnTo>
                      <a:pt x="564" y="33"/>
                    </a:lnTo>
                    <a:lnTo>
                      <a:pt x="569" y="33"/>
                    </a:lnTo>
                    <a:lnTo>
                      <a:pt x="574" y="35"/>
                    </a:lnTo>
                    <a:lnTo>
                      <a:pt x="579" y="36"/>
                    </a:lnTo>
                    <a:lnTo>
                      <a:pt x="584" y="38"/>
                    </a:lnTo>
                    <a:lnTo>
                      <a:pt x="589" y="38"/>
                    </a:lnTo>
                    <a:lnTo>
                      <a:pt x="594" y="40"/>
                    </a:lnTo>
                    <a:lnTo>
                      <a:pt x="598" y="41"/>
                    </a:lnTo>
                    <a:lnTo>
                      <a:pt x="598" y="40"/>
                    </a:lnTo>
                    <a:lnTo>
                      <a:pt x="598" y="35"/>
                    </a:lnTo>
                    <a:lnTo>
                      <a:pt x="598" y="31"/>
                    </a:lnTo>
                    <a:lnTo>
                      <a:pt x="598" y="30"/>
                    </a:lnTo>
                    <a:lnTo>
                      <a:pt x="596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8"/>
              <p:cNvSpPr>
                <a:spLocks/>
              </p:cNvSpPr>
              <p:nvPr/>
            </p:nvSpPr>
            <p:spPr bwMode="auto">
              <a:xfrm>
                <a:off x="7076920" y="3970519"/>
                <a:ext cx="79739" cy="52569"/>
              </a:xfrm>
              <a:custGeom>
                <a:avLst/>
                <a:gdLst>
                  <a:gd name="T0" fmla="*/ 75 w 82"/>
                  <a:gd name="T1" fmla="*/ 18 h 50"/>
                  <a:gd name="T2" fmla="*/ 72 w 82"/>
                  <a:gd name="T3" fmla="*/ 16 h 50"/>
                  <a:gd name="T4" fmla="*/ 67 w 82"/>
                  <a:gd name="T5" fmla="*/ 15 h 50"/>
                  <a:gd name="T6" fmla="*/ 62 w 82"/>
                  <a:gd name="T7" fmla="*/ 13 h 50"/>
                  <a:gd name="T8" fmla="*/ 57 w 82"/>
                  <a:gd name="T9" fmla="*/ 13 h 50"/>
                  <a:gd name="T10" fmla="*/ 55 w 82"/>
                  <a:gd name="T11" fmla="*/ 8 h 50"/>
                  <a:gd name="T12" fmla="*/ 52 w 82"/>
                  <a:gd name="T13" fmla="*/ 6 h 50"/>
                  <a:gd name="T14" fmla="*/ 48 w 82"/>
                  <a:gd name="T15" fmla="*/ 3 h 50"/>
                  <a:gd name="T16" fmla="*/ 45 w 82"/>
                  <a:gd name="T17" fmla="*/ 1 h 50"/>
                  <a:gd name="T18" fmla="*/ 40 w 82"/>
                  <a:gd name="T19" fmla="*/ 0 h 50"/>
                  <a:gd name="T20" fmla="*/ 37 w 82"/>
                  <a:gd name="T21" fmla="*/ 0 h 50"/>
                  <a:gd name="T22" fmla="*/ 32 w 82"/>
                  <a:gd name="T23" fmla="*/ 1 h 50"/>
                  <a:gd name="T24" fmla="*/ 30 w 82"/>
                  <a:gd name="T25" fmla="*/ 5 h 50"/>
                  <a:gd name="T26" fmla="*/ 28 w 82"/>
                  <a:gd name="T27" fmla="*/ 8 h 50"/>
                  <a:gd name="T28" fmla="*/ 27 w 82"/>
                  <a:gd name="T29" fmla="*/ 11 h 50"/>
                  <a:gd name="T30" fmla="*/ 22 w 82"/>
                  <a:gd name="T31" fmla="*/ 11 h 50"/>
                  <a:gd name="T32" fmla="*/ 18 w 82"/>
                  <a:gd name="T33" fmla="*/ 13 h 50"/>
                  <a:gd name="T34" fmla="*/ 15 w 82"/>
                  <a:gd name="T35" fmla="*/ 13 h 50"/>
                  <a:gd name="T36" fmla="*/ 12 w 82"/>
                  <a:gd name="T37" fmla="*/ 15 h 50"/>
                  <a:gd name="T38" fmla="*/ 8 w 82"/>
                  <a:gd name="T39" fmla="*/ 16 h 50"/>
                  <a:gd name="T40" fmla="*/ 7 w 82"/>
                  <a:gd name="T41" fmla="*/ 18 h 50"/>
                  <a:gd name="T42" fmla="*/ 3 w 82"/>
                  <a:gd name="T43" fmla="*/ 20 h 50"/>
                  <a:gd name="T44" fmla="*/ 0 w 82"/>
                  <a:gd name="T45" fmla="*/ 21 h 50"/>
                  <a:gd name="T46" fmla="*/ 0 w 82"/>
                  <a:gd name="T47" fmla="*/ 21 h 50"/>
                  <a:gd name="T48" fmla="*/ 0 w 82"/>
                  <a:gd name="T49" fmla="*/ 23 h 50"/>
                  <a:gd name="T50" fmla="*/ 2 w 82"/>
                  <a:gd name="T51" fmla="*/ 26 h 50"/>
                  <a:gd name="T52" fmla="*/ 5 w 82"/>
                  <a:gd name="T53" fmla="*/ 28 h 50"/>
                  <a:gd name="T54" fmla="*/ 8 w 82"/>
                  <a:gd name="T55" fmla="*/ 30 h 50"/>
                  <a:gd name="T56" fmla="*/ 10 w 82"/>
                  <a:gd name="T57" fmla="*/ 31 h 50"/>
                  <a:gd name="T58" fmla="*/ 13 w 82"/>
                  <a:gd name="T59" fmla="*/ 33 h 50"/>
                  <a:gd name="T60" fmla="*/ 17 w 82"/>
                  <a:gd name="T61" fmla="*/ 33 h 50"/>
                  <a:gd name="T62" fmla="*/ 20 w 82"/>
                  <a:gd name="T63" fmla="*/ 35 h 50"/>
                  <a:gd name="T64" fmla="*/ 23 w 82"/>
                  <a:gd name="T65" fmla="*/ 36 h 50"/>
                  <a:gd name="T66" fmla="*/ 23 w 82"/>
                  <a:gd name="T67" fmla="*/ 40 h 50"/>
                  <a:gd name="T68" fmla="*/ 27 w 82"/>
                  <a:gd name="T69" fmla="*/ 43 h 50"/>
                  <a:gd name="T70" fmla="*/ 30 w 82"/>
                  <a:gd name="T71" fmla="*/ 46 h 50"/>
                  <a:gd name="T72" fmla="*/ 35 w 82"/>
                  <a:gd name="T73" fmla="*/ 50 h 50"/>
                  <a:gd name="T74" fmla="*/ 38 w 82"/>
                  <a:gd name="T75" fmla="*/ 50 h 50"/>
                  <a:gd name="T76" fmla="*/ 42 w 82"/>
                  <a:gd name="T77" fmla="*/ 50 h 50"/>
                  <a:gd name="T78" fmla="*/ 45 w 82"/>
                  <a:gd name="T79" fmla="*/ 48 h 50"/>
                  <a:gd name="T80" fmla="*/ 50 w 82"/>
                  <a:gd name="T81" fmla="*/ 45 h 50"/>
                  <a:gd name="T82" fmla="*/ 52 w 82"/>
                  <a:gd name="T83" fmla="*/ 41 h 50"/>
                  <a:gd name="T84" fmla="*/ 55 w 82"/>
                  <a:gd name="T85" fmla="*/ 41 h 50"/>
                  <a:gd name="T86" fmla="*/ 62 w 82"/>
                  <a:gd name="T87" fmla="*/ 43 h 50"/>
                  <a:gd name="T88" fmla="*/ 65 w 82"/>
                  <a:gd name="T89" fmla="*/ 43 h 50"/>
                  <a:gd name="T90" fmla="*/ 70 w 82"/>
                  <a:gd name="T91" fmla="*/ 41 h 50"/>
                  <a:gd name="T92" fmla="*/ 75 w 82"/>
                  <a:gd name="T93" fmla="*/ 40 h 50"/>
                  <a:gd name="T94" fmla="*/ 77 w 82"/>
                  <a:gd name="T95" fmla="*/ 36 h 50"/>
                  <a:gd name="T96" fmla="*/ 80 w 82"/>
                  <a:gd name="T97" fmla="*/ 31 h 50"/>
                  <a:gd name="T98" fmla="*/ 82 w 82"/>
                  <a:gd name="T99" fmla="*/ 26 h 50"/>
                  <a:gd name="T100" fmla="*/ 78 w 82"/>
                  <a:gd name="T101" fmla="*/ 21 h 50"/>
                  <a:gd name="T102" fmla="*/ 75 w 82"/>
                  <a:gd name="T103" fmla="*/ 18 h 50"/>
                  <a:gd name="T104" fmla="*/ 75 w 82"/>
                  <a:gd name="T105" fmla="*/ 18 h 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"/>
                  <a:gd name="T160" fmla="*/ 0 h 50"/>
                  <a:gd name="T161" fmla="*/ 82 w 82"/>
                  <a:gd name="T162" fmla="*/ 50 h 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" h="50">
                    <a:moveTo>
                      <a:pt x="75" y="18"/>
                    </a:moveTo>
                    <a:lnTo>
                      <a:pt x="72" y="16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8" y="3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30" y="5"/>
                    </a:lnTo>
                    <a:lnTo>
                      <a:pt x="28" y="8"/>
                    </a:lnTo>
                    <a:lnTo>
                      <a:pt x="27" y="11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3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8" y="30"/>
                    </a:lnTo>
                    <a:lnTo>
                      <a:pt x="10" y="31"/>
                    </a:lnTo>
                    <a:lnTo>
                      <a:pt x="13" y="33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3" y="36"/>
                    </a:lnTo>
                    <a:lnTo>
                      <a:pt x="23" y="40"/>
                    </a:lnTo>
                    <a:lnTo>
                      <a:pt x="27" y="43"/>
                    </a:lnTo>
                    <a:lnTo>
                      <a:pt x="30" y="46"/>
                    </a:lnTo>
                    <a:lnTo>
                      <a:pt x="35" y="50"/>
                    </a:lnTo>
                    <a:lnTo>
                      <a:pt x="38" y="50"/>
                    </a:lnTo>
                    <a:lnTo>
                      <a:pt x="42" y="50"/>
                    </a:lnTo>
                    <a:lnTo>
                      <a:pt x="45" y="48"/>
                    </a:lnTo>
                    <a:lnTo>
                      <a:pt x="50" y="45"/>
                    </a:lnTo>
                    <a:lnTo>
                      <a:pt x="52" y="41"/>
                    </a:lnTo>
                    <a:lnTo>
                      <a:pt x="55" y="41"/>
                    </a:lnTo>
                    <a:lnTo>
                      <a:pt x="62" y="43"/>
                    </a:lnTo>
                    <a:lnTo>
                      <a:pt x="65" y="43"/>
                    </a:lnTo>
                    <a:lnTo>
                      <a:pt x="70" y="41"/>
                    </a:lnTo>
                    <a:lnTo>
                      <a:pt x="75" y="40"/>
                    </a:lnTo>
                    <a:lnTo>
                      <a:pt x="77" y="36"/>
                    </a:lnTo>
                    <a:lnTo>
                      <a:pt x="80" y="31"/>
                    </a:lnTo>
                    <a:lnTo>
                      <a:pt x="82" y="26"/>
                    </a:lnTo>
                    <a:lnTo>
                      <a:pt x="78" y="21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auto">
              <a:xfrm>
                <a:off x="7028298" y="3307104"/>
                <a:ext cx="767247" cy="776963"/>
              </a:xfrm>
              <a:custGeom>
                <a:avLst/>
                <a:gdLst>
                  <a:gd name="T0" fmla="*/ 722 w 789"/>
                  <a:gd name="T1" fmla="*/ 45 h 739"/>
                  <a:gd name="T2" fmla="*/ 686 w 789"/>
                  <a:gd name="T3" fmla="*/ 105 h 739"/>
                  <a:gd name="T4" fmla="*/ 661 w 789"/>
                  <a:gd name="T5" fmla="*/ 168 h 739"/>
                  <a:gd name="T6" fmla="*/ 637 w 789"/>
                  <a:gd name="T7" fmla="*/ 228 h 739"/>
                  <a:gd name="T8" fmla="*/ 614 w 789"/>
                  <a:gd name="T9" fmla="*/ 288 h 739"/>
                  <a:gd name="T10" fmla="*/ 594 w 789"/>
                  <a:gd name="T11" fmla="*/ 350 h 739"/>
                  <a:gd name="T12" fmla="*/ 581 w 789"/>
                  <a:gd name="T13" fmla="*/ 413 h 739"/>
                  <a:gd name="T14" fmla="*/ 576 w 789"/>
                  <a:gd name="T15" fmla="*/ 466 h 739"/>
                  <a:gd name="T16" fmla="*/ 576 w 789"/>
                  <a:gd name="T17" fmla="*/ 519 h 739"/>
                  <a:gd name="T18" fmla="*/ 578 w 789"/>
                  <a:gd name="T19" fmla="*/ 563 h 739"/>
                  <a:gd name="T20" fmla="*/ 573 w 789"/>
                  <a:gd name="T21" fmla="*/ 624 h 739"/>
                  <a:gd name="T22" fmla="*/ 524 w 789"/>
                  <a:gd name="T23" fmla="*/ 661 h 739"/>
                  <a:gd name="T24" fmla="*/ 466 w 789"/>
                  <a:gd name="T25" fmla="*/ 667 h 739"/>
                  <a:gd name="T26" fmla="*/ 403 w 789"/>
                  <a:gd name="T27" fmla="*/ 671 h 739"/>
                  <a:gd name="T28" fmla="*/ 341 w 789"/>
                  <a:gd name="T29" fmla="*/ 674 h 739"/>
                  <a:gd name="T30" fmla="*/ 278 w 789"/>
                  <a:gd name="T31" fmla="*/ 676 h 739"/>
                  <a:gd name="T32" fmla="*/ 221 w 789"/>
                  <a:gd name="T33" fmla="*/ 671 h 739"/>
                  <a:gd name="T34" fmla="*/ 235 w 789"/>
                  <a:gd name="T35" fmla="*/ 607 h 739"/>
                  <a:gd name="T36" fmla="*/ 210 w 789"/>
                  <a:gd name="T37" fmla="*/ 612 h 739"/>
                  <a:gd name="T38" fmla="*/ 195 w 789"/>
                  <a:gd name="T39" fmla="*/ 666 h 739"/>
                  <a:gd name="T40" fmla="*/ 187 w 789"/>
                  <a:gd name="T41" fmla="*/ 716 h 739"/>
                  <a:gd name="T42" fmla="*/ 115 w 789"/>
                  <a:gd name="T43" fmla="*/ 702 h 739"/>
                  <a:gd name="T44" fmla="*/ 42 w 789"/>
                  <a:gd name="T45" fmla="*/ 691 h 739"/>
                  <a:gd name="T46" fmla="*/ 37 w 789"/>
                  <a:gd name="T47" fmla="*/ 634 h 739"/>
                  <a:gd name="T48" fmla="*/ 65 w 789"/>
                  <a:gd name="T49" fmla="*/ 576 h 739"/>
                  <a:gd name="T50" fmla="*/ 123 w 789"/>
                  <a:gd name="T51" fmla="*/ 568 h 739"/>
                  <a:gd name="T52" fmla="*/ 187 w 789"/>
                  <a:gd name="T53" fmla="*/ 576 h 739"/>
                  <a:gd name="T54" fmla="*/ 235 w 789"/>
                  <a:gd name="T55" fmla="*/ 571 h 739"/>
                  <a:gd name="T56" fmla="*/ 172 w 789"/>
                  <a:gd name="T57" fmla="*/ 538 h 739"/>
                  <a:gd name="T58" fmla="*/ 130 w 789"/>
                  <a:gd name="T59" fmla="*/ 529 h 739"/>
                  <a:gd name="T60" fmla="*/ 88 w 789"/>
                  <a:gd name="T61" fmla="*/ 528 h 739"/>
                  <a:gd name="T62" fmla="*/ 32 w 789"/>
                  <a:gd name="T63" fmla="*/ 561 h 739"/>
                  <a:gd name="T64" fmla="*/ 13 w 789"/>
                  <a:gd name="T65" fmla="*/ 607 h 739"/>
                  <a:gd name="T66" fmla="*/ 5 w 789"/>
                  <a:gd name="T67" fmla="*/ 652 h 739"/>
                  <a:gd name="T68" fmla="*/ 7 w 789"/>
                  <a:gd name="T69" fmla="*/ 707 h 739"/>
                  <a:gd name="T70" fmla="*/ 58 w 789"/>
                  <a:gd name="T71" fmla="*/ 719 h 739"/>
                  <a:gd name="T72" fmla="*/ 100 w 789"/>
                  <a:gd name="T73" fmla="*/ 724 h 739"/>
                  <a:gd name="T74" fmla="*/ 142 w 789"/>
                  <a:gd name="T75" fmla="*/ 729 h 739"/>
                  <a:gd name="T76" fmla="*/ 183 w 789"/>
                  <a:gd name="T77" fmla="*/ 734 h 739"/>
                  <a:gd name="T78" fmla="*/ 215 w 789"/>
                  <a:gd name="T79" fmla="*/ 701 h 739"/>
                  <a:gd name="T80" fmla="*/ 266 w 789"/>
                  <a:gd name="T81" fmla="*/ 697 h 739"/>
                  <a:gd name="T82" fmla="*/ 328 w 789"/>
                  <a:gd name="T83" fmla="*/ 706 h 739"/>
                  <a:gd name="T84" fmla="*/ 390 w 789"/>
                  <a:gd name="T85" fmla="*/ 706 h 739"/>
                  <a:gd name="T86" fmla="*/ 454 w 789"/>
                  <a:gd name="T87" fmla="*/ 701 h 739"/>
                  <a:gd name="T88" fmla="*/ 518 w 789"/>
                  <a:gd name="T89" fmla="*/ 696 h 739"/>
                  <a:gd name="T90" fmla="*/ 573 w 789"/>
                  <a:gd name="T91" fmla="*/ 684 h 739"/>
                  <a:gd name="T92" fmla="*/ 611 w 789"/>
                  <a:gd name="T93" fmla="*/ 647 h 739"/>
                  <a:gd name="T94" fmla="*/ 609 w 789"/>
                  <a:gd name="T95" fmla="*/ 594 h 739"/>
                  <a:gd name="T96" fmla="*/ 601 w 789"/>
                  <a:gd name="T97" fmla="*/ 536 h 739"/>
                  <a:gd name="T98" fmla="*/ 598 w 789"/>
                  <a:gd name="T99" fmla="*/ 489 h 739"/>
                  <a:gd name="T100" fmla="*/ 601 w 789"/>
                  <a:gd name="T101" fmla="*/ 439 h 739"/>
                  <a:gd name="T102" fmla="*/ 609 w 789"/>
                  <a:gd name="T103" fmla="*/ 388 h 739"/>
                  <a:gd name="T104" fmla="*/ 623 w 789"/>
                  <a:gd name="T105" fmla="*/ 340 h 739"/>
                  <a:gd name="T106" fmla="*/ 639 w 789"/>
                  <a:gd name="T107" fmla="*/ 290 h 739"/>
                  <a:gd name="T108" fmla="*/ 666 w 789"/>
                  <a:gd name="T109" fmla="*/ 228 h 739"/>
                  <a:gd name="T110" fmla="*/ 691 w 789"/>
                  <a:gd name="T111" fmla="*/ 168 h 739"/>
                  <a:gd name="T112" fmla="*/ 712 w 789"/>
                  <a:gd name="T113" fmla="*/ 118 h 739"/>
                  <a:gd name="T114" fmla="*/ 734 w 789"/>
                  <a:gd name="T115" fmla="*/ 77 h 739"/>
                  <a:gd name="T116" fmla="*/ 774 w 789"/>
                  <a:gd name="T117" fmla="*/ 38 h 739"/>
                  <a:gd name="T118" fmla="*/ 772 w 789"/>
                  <a:gd name="T119" fmla="*/ 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9"/>
                  <a:gd name="T181" fmla="*/ 0 h 739"/>
                  <a:gd name="T182" fmla="*/ 789 w 789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9" h="739">
                    <a:moveTo>
                      <a:pt x="772" y="2"/>
                    </a:moveTo>
                    <a:lnTo>
                      <a:pt x="767" y="5"/>
                    </a:lnTo>
                    <a:lnTo>
                      <a:pt x="762" y="8"/>
                    </a:lnTo>
                    <a:lnTo>
                      <a:pt x="757" y="12"/>
                    </a:lnTo>
                    <a:lnTo>
                      <a:pt x="754" y="15"/>
                    </a:lnTo>
                    <a:lnTo>
                      <a:pt x="749" y="18"/>
                    </a:lnTo>
                    <a:lnTo>
                      <a:pt x="746" y="22"/>
                    </a:lnTo>
                    <a:lnTo>
                      <a:pt x="742" y="25"/>
                    </a:lnTo>
                    <a:lnTo>
                      <a:pt x="739" y="28"/>
                    </a:lnTo>
                    <a:lnTo>
                      <a:pt x="734" y="32"/>
                    </a:lnTo>
                    <a:lnTo>
                      <a:pt x="731" y="35"/>
                    </a:lnTo>
                    <a:lnTo>
                      <a:pt x="727" y="38"/>
                    </a:lnTo>
                    <a:lnTo>
                      <a:pt x="724" y="42"/>
                    </a:lnTo>
                    <a:lnTo>
                      <a:pt x="722" y="45"/>
                    </a:lnTo>
                    <a:lnTo>
                      <a:pt x="719" y="50"/>
                    </a:lnTo>
                    <a:lnTo>
                      <a:pt x="716" y="53"/>
                    </a:lnTo>
                    <a:lnTo>
                      <a:pt x="712" y="58"/>
                    </a:lnTo>
                    <a:lnTo>
                      <a:pt x="711" y="60"/>
                    </a:lnTo>
                    <a:lnTo>
                      <a:pt x="707" y="65"/>
                    </a:lnTo>
                    <a:lnTo>
                      <a:pt x="704" y="68"/>
                    </a:lnTo>
                    <a:lnTo>
                      <a:pt x="702" y="73"/>
                    </a:lnTo>
                    <a:lnTo>
                      <a:pt x="699" y="77"/>
                    </a:lnTo>
                    <a:lnTo>
                      <a:pt x="697" y="82"/>
                    </a:lnTo>
                    <a:lnTo>
                      <a:pt x="694" y="87"/>
                    </a:lnTo>
                    <a:lnTo>
                      <a:pt x="692" y="92"/>
                    </a:lnTo>
                    <a:lnTo>
                      <a:pt x="691" y="95"/>
                    </a:lnTo>
                    <a:lnTo>
                      <a:pt x="689" y="100"/>
                    </a:lnTo>
                    <a:lnTo>
                      <a:pt x="686" y="105"/>
                    </a:lnTo>
                    <a:lnTo>
                      <a:pt x="684" y="110"/>
                    </a:lnTo>
                    <a:lnTo>
                      <a:pt x="682" y="115"/>
                    </a:lnTo>
                    <a:lnTo>
                      <a:pt x="679" y="118"/>
                    </a:lnTo>
                    <a:lnTo>
                      <a:pt x="677" y="125"/>
                    </a:lnTo>
                    <a:lnTo>
                      <a:pt x="676" y="130"/>
                    </a:lnTo>
                    <a:lnTo>
                      <a:pt x="674" y="133"/>
                    </a:lnTo>
                    <a:lnTo>
                      <a:pt x="672" y="138"/>
                    </a:lnTo>
                    <a:lnTo>
                      <a:pt x="671" y="142"/>
                    </a:lnTo>
                    <a:lnTo>
                      <a:pt x="669" y="147"/>
                    </a:lnTo>
                    <a:lnTo>
                      <a:pt x="667" y="150"/>
                    </a:lnTo>
                    <a:lnTo>
                      <a:pt x="666" y="155"/>
                    </a:lnTo>
                    <a:lnTo>
                      <a:pt x="664" y="160"/>
                    </a:lnTo>
                    <a:lnTo>
                      <a:pt x="662" y="163"/>
                    </a:lnTo>
                    <a:lnTo>
                      <a:pt x="661" y="168"/>
                    </a:lnTo>
                    <a:lnTo>
                      <a:pt x="659" y="173"/>
                    </a:lnTo>
                    <a:lnTo>
                      <a:pt x="657" y="176"/>
                    </a:lnTo>
                    <a:lnTo>
                      <a:pt x="656" y="181"/>
                    </a:lnTo>
                    <a:lnTo>
                      <a:pt x="654" y="185"/>
                    </a:lnTo>
                    <a:lnTo>
                      <a:pt x="652" y="190"/>
                    </a:lnTo>
                    <a:lnTo>
                      <a:pt x="651" y="193"/>
                    </a:lnTo>
                    <a:lnTo>
                      <a:pt x="649" y="198"/>
                    </a:lnTo>
                    <a:lnTo>
                      <a:pt x="647" y="201"/>
                    </a:lnTo>
                    <a:lnTo>
                      <a:pt x="646" y="206"/>
                    </a:lnTo>
                    <a:lnTo>
                      <a:pt x="644" y="210"/>
                    </a:lnTo>
                    <a:lnTo>
                      <a:pt x="642" y="215"/>
                    </a:lnTo>
                    <a:lnTo>
                      <a:pt x="641" y="220"/>
                    </a:lnTo>
                    <a:lnTo>
                      <a:pt x="639" y="223"/>
                    </a:lnTo>
                    <a:lnTo>
                      <a:pt x="637" y="228"/>
                    </a:lnTo>
                    <a:lnTo>
                      <a:pt x="636" y="233"/>
                    </a:lnTo>
                    <a:lnTo>
                      <a:pt x="634" y="236"/>
                    </a:lnTo>
                    <a:lnTo>
                      <a:pt x="633" y="241"/>
                    </a:lnTo>
                    <a:lnTo>
                      <a:pt x="631" y="245"/>
                    </a:lnTo>
                    <a:lnTo>
                      <a:pt x="629" y="250"/>
                    </a:lnTo>
                    <a:lnTo>
                      <a:pt x="628" y="255"/>
                    </a:lnTo>
                    <a:lnTo>
                      <a:pt x="626" y="258"/>
                    </a:lnTo>
                    <a:lnTo>
                      <a:pt x="624" y="263"/>
                    </a:lnTo>
                    <a:lnTo>
                      <a:pt x="623" y="266"/>
                    </a:lnTo>
                    <a:lnTo>
                      <a:pt x="621" y="271"/>
                    </a:lnTo>
                    <a:lnTo>
                      <a:pt x="619" y="275"/>
                    </a:lnTo>
                    <a:lnTo>
                      <a:pt x="618" y="280"/>
                    </a:lnTo>
                    <a:lnTo>
                      <a:pt x="616" y="285"/>
                    </a:lnTo>
                    <a:lnTo>
                      <a:pt x="614" y="288"/>
                    </a:lnTo>
                    <a:lnTo>
                      <a:pt x="613" y="291"/>
                    </a:lnTo>
                    <a:lnTo>
                      <a:pt x="611" y="296"/>
                    </a:lnTo>
                    <a:lnTo>
                      <a:pt x="611" y="301"/>
                    </a:lnTo>
                    <a:lnTo>
                      <a:pt x="609" y="305"/>
                    </a:lnTo>
                    <a:lnTo>
                      <a:pt x="608" y="310"/>
                    </a:lnTo>
                    <a:lnTo>
                      <a:pt x="606" y="315"/>
                    </a:lnTo>
                    <a:lnTo>
                      <a:pt x="604" y="318"/>
                    </a:lnTo>
                    <a:lnTo>
                      <a:pt x="603" y="323"/>
                    </a:lnTo>
                    <a:lnTo>
                      <a:pt x="601" y="326"/>
                    </a:lnTo>
                    <a:lnTo>
                      <a:pt x="599" y="331"/>
                    </a:lnTo>
                    <a:lnTo>
                      <a:pt x="599" y="336"/>
                    </a:lnTo>
                    <a:lnTo>
                      <a:pt x="598" y="341"/>
                    </a:lnTo>
                    <a:lnTo>
                      <a:pt x="596" y="345"/>
                    </a:lnTo>
                    <a:lnTo>
                      <a:pt x="594" y="350"/>
                    </a:lnTo>
                    <a:lnTo>
                      <a:pt x="594" y="355"/>
                    </a:lnTo>
                    <a:lnTo>
                      <a:pt x="593" y="358"/>
                    </a:lnTo>
                    <a:lnTo>
                      <a:pt x="591" y="363"/>
                    </a:lnTo>
                    <a:lnTo>
                      <a:pt x="589" y="368"/>
                    </a:lnTo>
                    <a:lnTo>
                      <a:pt x="589" y="373"/>
                    </a:lnTo>
                    <a:lnTo>
                      <a:pt x="588" y="376"/>
                    </a:lnTo>
                    <a:lnTo>
                      <a:pt x="588" y="381"/>
                    </a:lnTo>
                    <a:lnTo>
                      <a:pt x="586" y="386"/>
                    </a:lnTo>
                    <a:lnTo>
                      <a:pt x="586" y="391"/>
                    </a:lnTo>
                    <a:lnTo>
                      <a:pt x="584" y="394"/>
                    </a:lnTo>
                    <a:lnTo>
                      <a:pt x="584" y="399"/>
                    </a:lnTo>
                    <a:lnTo>
                      <a:pt x="583" y="404"/>
                    </a:lnTo>
                    <a:lnTo>
                      <a:pt x="583" y="409"/>
                    </a:lnTo>
                    <a:lnTo>
                      <a:pt x="581" y="413"/>
                    </a:lnTo>
                    <a:lnTo>
                      <a:pt x="581" y="416"/>
                    </a:lnTo>
                    <a:lnTo>
                      <a:pt x="579" y="419"/>
                    </a:lnTo>
                    <a:lnTo>
                      <a:pt x="579" y="424"/>
                    </a:lnTo>
                    <a:lnTo>
                      <a:pt x="579" y="428"/>
                    </a:lnTo>
                    <a:lnTo>
                      <a:pt x="578" y="431"/>
                    </a:lnTo>
                    <a:lnTo>
                      <a:pt x="578" y="434"/>
                    </a:lnTo>
                    <a:lnTo>
                      <a:pt x="578" y="439"/>
                    </a:lnTo>
                    <a:lnTo>
                      <a:pt x="578" y="443"/>
                    </a:lnTo>
                    <a:lnTo>
                      <a:pt x="576" y="446"/>
                    </a:lnTo>
                    <a:lnTo>
                      <a:pt x="576" y="449"/>
                    </a:lnTo>
                    <a:lnTo>
                      <a:pt x="576" y="454"/>
                    </a:lnTo>
                    <a:lnTo>
                      <a:pt x="576" y="458"/>
                    </a:lnTo>
                    <a:lnTo>
                      <a:pt x="576" y="463"/>
                    </a:lnTo>
                    <a:lnTo>
                      <a:pt x="576" y="466"/>
                    </a:lnTo>
                    <a:lnTo>
                      <a:pt x="576" y="469"/>
                    </a:lnTo>
                    <a:lnTo>
                      <a:pt x="576" y="473"/>
                    </a:lnTo>
                    <a:lnTo>
                      <a:pt x="576" y="478"/>
                    </a:lnTo>
                    <a:lnTo>
                      <a:pt x="576" y="481"/>
                    </a:lnTo>
                    <a:lnTo>
                      <a:pt x="576" y="484"/>
                    </a:lnTo>
                    <a:lnTo>
                      <a:pt x="576" y="488"/>
                    </a:lnTo>
                    <a:lnTo>
                      <a:pt x="576" y="493"/>
                    </a:lnTo>
                    <a:lnTo>
                      <a:pt x="576" y="496"/>
                    </a:lnTo>
                    <a:lnTo>
                      <a:pt x="576" y="499"/>
                    </a:lnTo>
                    <a:lnTo>
                      <a:pt x="576" y="503"/>
                    </a:lnTo>
                    <a:lnTo>
                      <a:pt x="576" y="508"/>
                    </a:lnTo>
                    <a:lnTo>
                      <a:pt x="576" y="511"/>
                    </a:lnTo>
                    <a:lnTo>
                      <a:pt x="576" y="514"/>
                    </a:lnTo>
                    <a:lnTo>
                      <a:pt x="576" y="519"/>
                    </a:lnTo>
                    <a:lnTo>
                      <a:pt x="576" y="523"/>
                    </a:lnTo>
                    <a:lnTo>
                      <a:pt x="576" y="526"/>
                    </a:lnTo>
                    <a:lnTo>
                      <a:pt x="576" y="531"/>
                    </a:lnTo>
                    <a:lnTo>
                      <a:pt x="576" y="533"/>
                    </a:lnTo>
                    <a:lnTo>
                      <a:pt x="576" y="536"/>
                    </a:lnTo>
                    <a:lnTo>
                      <a:pt x="576" y="539"/>
                    </a:lnTo>
                    <a:lnTo>
                      <a:pt x="576" y="543"/>
                    </a:lnTo>
                    <a:lnTo>
                      <a:pt x="576" y="544"/>
                    </a:lnTo>
                    <a:lnTo>
                      <a:pt x="576" y="548"/>
                    </a:lnTo>
                    <a:lnTo>
                      <a:pt x="576" y="551"/>
                    </a:lnTo>
                    <a:lnTo>
                      <a:pt x="578" y="554"/>
                    </a:lnTo>
                    <a:lnTo>
                      <a:pt x="578" y="556"/>
                    </a:lnTo>
                    <a:lnTo>
                      <a:pt x="578" y="559"/>
                    </a:lnTo>
                    <a:lnTo>
                      <a:pt x="578" y="563"/>
                    </a:lnTo>
                    <a:lnTo>
                      <a:pt x="578" y="566"/>
                    </a:lnTo>
                    <a:lnTo>
                      <a:pt x="578" y="568"/>
                    </a:lnTo>
                    <a:lnTo>
                      <a:pt x="578" y="571"/>
                    </a:lnTo>
                    <a:lnTo>
                      <a:pt x="578" y="574"/>
                    </a:lnTo>
                    <a:lnTo>
                      <a:pt x="578" y="578"/>
                    </a:lnTo>
                    <a:lnTo>
                      <a:pt x="578" y="583"/>
                    </a:lnTo>
                    <a:lnTo>
                      <a:pt x="578" y="589"/>
                    </a:lnTo>
                    <a:lnTo>
                      <a:pt x="578" y="594"/>
                    </a:lnTo>
                    <a:lnTo>
                      <a:pt x="578" y="599"/>
                    </a:lnTo>
                    <a:lnTo>
                      <a:pt x="576" y="604"/>
                    </a:lnTo>
                    <a:lnTo>
                      <a:pt x="576" y="609"/>
                    </a:lnTo>
                    <a:lnTo>
                      <a:pt x="576" y="614"/>
                    </a:lnTo>
                    <a:lnTo>
                      <a:pt x="574" y="619"/>
                    </a:lnTo>
                    <a:lnTo>
                      <a:pt x="573" y="624"/>
                    </a:lnTo>
                    <a:lnTo>
                      <a:pt x="571" y="627"/>
                    </a:lnTo>
                    <a:lnTo>
                      <a:pt x="569" y="631"/>
                    </a:lnTo>
                    <a:lnTo>
                      <a:pt x="566" y="636"/>
                    </a:lnTo>
                    <a:lnTo>
                      <a:pt x="564" y="639"/>
                    </a:lnTo>
                    <a:lnTo>
                      <a:pt x="561" y="642"/>
                    </a:lnTo>
                    <a:lnTo>
                      <a:pt x="558" y="646"/>
                    </a:lnTo>
                    <a:lnTo>
                      <a:pt x="554" y="649"/>
                    </a:lnTo>
                    <a:lnTo>
                      <a:pt x="549" y="651"/>
                    </a:lnTo>
                    <a:lnTo>
                      <a:pt x="544" y="654"/>
                    </a:lnTo>
                    <a:lnTo>
                      <a:pt x="539" y="656"/>
                    </a:lnTo>
                    <a:lnTo>
                      <a:pt x="534" y="659"/>
                    </a:lnTo>
                    <a:lnTo>
                      <a:pt x="531" y="659"/>
                    </a:lnTo>
                    <a:lnTo>
                      <a:pt x="528" y="661"/>
                    </a:lnTo>
                    <a:lnTo>
                      <a:pt x="524" y="661"/>
                    </a:lnTo>
                    <a:lnTo>
                      <a:pt x="521" y="662"/>
                    </a:lnTo>
                    <a:lnTo>
                      <a:pt x="518" y="662"/>
                    </a:lnTo>
                    <a:lnTo>
                      <a:pt x="514" y="662"/>
                    </a:lnTo>
                    <a:lnTo>
                      <a:pt x="511" y="662"/>
                    </a:lnTo>
                    <a:lnTo>
                      <a:pt x="508" y="664"/>
                    </a:lnTo>
                    <a:lnTo>
                      <a:pt x="503" y="664"/>
                    </a:lnTo>
                    <a:lnTo>
                      <a:pt x="498" y="664"/>
                    </a:lnTo>
                    <a:lnTo>
                      <a:pt x="493" y="664"/>
                    </a:lnTo>
                    <a:lnTo>
                      <a:pt x="489" y="666"/>
                    </a:lnTo>
                    <a:lnTo>
                      <a:pt x="484" y="666"/>
                    </a:lnTo>
                    <a:lnTo>
                      <a:pt x="479" y="666"/>
                    </a:lnTo>
                    <a:lnTo>
                      <a:pt x="476" y="666"/>
                    </a:lnTo>
                    <a:lnTo>
                      <a:pt x="471" y="667"/>
                    </a:lnTo>
                    <a:lnTo>
                      <a:pt x="466" y="667"/>
                    </a:lnTo>
                    <a:lnTo>
                      <a:pt x="461" y="667"/>
                    </a:lnTo>
                    <a:lnTo>
                      <a:pt x="456" y="667"/>
                    </a:lnTo>
                    <a:lnTo>
                      <a:pt x="453" y="669"/>
                    </a:lnTo>
                    <a:lnTo>
                      <a:pt x="448" y="669"/>
                    </a:lnTo>
                    <a:lnTo>
                      <a:pt x="443" y="669"/>
                    </a:lnTo>
                    <a:lnTo>
                      <a:pt x="439" y="669"/>
                    </a:lnTo>
                    <a:lnTo>
                      <a:pt x="434" y="671"/>
                    </a:lnTo>
                    <a:lnTo>
                      <a:pt x="429" y="671"/>
                    </a:lnTo>
                    <a:lnTo>
                      <a:pt x="424" y="671"/>
                    </a:lnTo>
                    <a:lnTo>
                      <a:pt x="421" y="671"/>
                    </a:lnTo>
                    <a:lnTo>
                      <a:pt x="416" y="671"/>
                    </a:lnTo>
                    <a:lnTo>
                      <a:pt x="411" y="671"/>
                    </a:lnTo>
                    <a:lnTo>
                      <a:pt x="408" y="671"/>
                    </a:lnTo>
                    <a:lnTo>
                      <a:pt x="403" y="671"/>
                    </a:lnTo>
                    <a:lnTo>
                      <a:pt x="398" y="672"/>
                    </a:lnTo>
                    <a:lnTo>
                      <a:pt x="395" y="672"/>
                    </a:lnTo>
                    <a:lnTo>
                      <a:pt x="390" y="672"/>
                    </a:lnTo>
                    <a:lnTo>
                      <a:pt x="385" y="672"/>
                    </a:lnTo>
                    <a:lnTo>
                      <a:pt x="381" y="672"/>
                    </a:lnTo>
                    <a:lnTo>
                      <a:pt x="376" y="672"/>
                    </a:lnTo>
                    <a:lnTo>
                      <a:pt x="371" y="672"/>
                    </a:lnTo>
                    <a:lnTo>
                      <a:pt x="368" y="674"/>
                    </a:lnTo>
                    <a:lnTo>
                      <a:pt x="363" y="674"/>
                    </a:lnTo>
                    <a:lnTo>
                      <a:pt x="358" y="674"/>
                    </a:lnTo>
                    <a:lnTo>
                      <a:pt x="353" y="674"/>
                    </a:lnTo>
                    <a:lnTo>
                      <a:pt x="350" y="674"/>
                    </a:lnTo>
                    <a:lnTo>
                      <a:pt x="345" y="674"/>
                    </a:lnTo>
                    <a:lnTo>
                      <a:pt x="341" y="674"/>
                    </a:lnTo>
                    <a:lnTo>
                      <a:pt x="336" y="674"/>
                    </a:lnTo>
                    <a:lnTo>
                      <a:pt x="331" y="674"/>
                    </a:lnTo>
                    <a:lnTo>
                      <a:pt x="328" y="676"/>
                    </a:lnTo>
                    <a:lnTo>
                      <a:pt x="323" y="676"/>
                    </a:lnTo>
                    <a:lnTo>
                      <a:pt x="318" y="676"/>
                    </a:lnTo>
                    <a:lnTo>
                      <a:pt x="313" y="676"/>
                    </a:lnTo>
                    <a:lnTo>
                      <a:pt x="310" y="676"/>
                    </a:lnTo>
                    <a:lnTo>
                      <a:pt x="305" y="676"/>
                    </a:lnTo>
                    <a:lnTo>
                      <a:pt x="300" y="676"/>
                    </a:lnTo>
                    <a:lnTo>
                      <a:pt x="295" y="676"/>
                    </a:lnTo>
                    <a:lnTo>
                      <a:pt x="291" y="676"/>
                    </a:lnTo>
                    <a:lnTo>
                      <a:pt x="286" y="676"/>
                    </a:lnTo>
                    <a:lnTo>
                      <a:pt x="281" y="676"/>
                    </a:lnTo>
                    <a:lnTo>
                      <a:pt x="278" y="676"/>
                    </a:lnTo>
                    <a:lnTo>
                      <a:pt x="273" y="676"/>
                    </a:lnTo>
                    <a:lnTo>
                      <a:pt x="268" y="676"/>
                    </a:lnTo>
                    <a:lnTo>
                      <a:pt x="263" y="676"/>
                    </a:lnTo>
                    <a:lnTo>
                      <a:pt x="260" y="676"/>
                    </a:lnTo>
                    <a:lnTo>
                      <a:pt x="255" y="676"/>
                    </a:lnTo>
                    <a:lnTo>
                      <a:pt x="251" y="676"/>
                    </a:lnTo>
                    <a:lnTo>
                      <a:pt x="246" y="676"/>
                    </a:lnTo>
                    <a:lnTo>
                      <a:pt x="241" y="676"/>
                    </a:lnTo>
                    <a:lnTo>
                      <a:pt x="238" y="676"/>
                    </a:lnTo>
                    <a:lnTo>
                      <a:pt x="233" y="676"/>
                    </a:lnTo>
                    <a:lnTo>
                      <a:pt x="228" y="676"/>
                    </a:lnTo>
                    <a:lnTo>
                      <a:pt x="225" y="676"/>
                    </a:lnTo>
                    <a:lnTo>
                      <a:pt x="220" y="676"/>
                    </a:lnTo>
                    <a:lnTo>
                      <a:pt x="221" y="671"/>
                    </a:lnTo>
                    <a:lnTo>
                      <a:pt x="221" y="667"/>
                    </a:lnTo>
                    <a:lnTo>
                      <a:pt x="223" y="662"/>
                    </a:lnTo>
                    <a:lnTo>
                      <a:pt x="225" y="657"/>
                    </a:lnTo>
                    <a:lnTo>
                      <a:pt x="225" y="652"/>
                    </a:lnTo>
                    <a:lnTo>
                      <a:pt x="226" y="649"/>
                    </a:lnTo>
                    <a:lnTo>
                      <a:pt x="228" y="644"/>
                    </a:lnTo>
                    <a:lnTo>
                      <a:pt x="228" y="639"/>
                    </a:lnTo>
                    <a:lnTo>
                      <a:pt x="228" y="636"/>
                    </a:lnTo>
                    <a:lnTo>
                      <a:pt x="230" y="631"/>
                    </a:lnTo>
                    <a:lnTo>
                      <a:pt x="230" y="626"/>
                    </a:lnTo>
                    <a:lnTo>
                      <a:pt x="231" y="621"/>
                    </a:lnTo>
                    <a:lnTo>
                      <a:pt x="231" y="616"/>
                    </a:lnTo>
                    <a:lnTo>
                      <a:pt x="233" y="612"/>
                    </a:lnTo>
                    <a:lnTo>
                      <a:pt x="235" y="607"/>
                    </a:lnTo>
                    <a:lnTo>
                      <a:pt x="235" y="602"/>
                    </a:lnTo>
                    <a:lnTo>
                      <a:pt x="235" y="601"/>
                    </a:lnTo>
                    <a:lnTo>
                      <a:pt x="233" y="597"/>
                    </a:lnTo>
                    <a:lnTo>
                      <a:pt x="231" y="594"/>
                    </a:lnTo>
                    <a:lnTo>
                      <a:pt x="230" y="592"/>
                    </a:lnTo>
                    <a:lnTo>
                      <a:pt x="228" y="592"/>
                    </a:lnTo>
                    <a:lnTo>
                      <a:pt x="225" y="592"/>
                    </a:lnTo>
                    <a:lnTo>
                      <a:pt x="221" y="592"/>
                    </a:lnTo>
                    <a:lnTo>
                      <a:pt x="220" y="596"/>
                    </a:lnTo>
                    <a:lnTo>
                      <a:pt x="216" y="599"/>
                    </a:lnTo>
                    <a:lnTo>
                      <a:pt x="215" y="602"/>
                    </a:lnTo>
                    <a:lnTo>
                      <a:pt x="213" y="606"/>
                    </a:lnTo>
                    <a:lnTo>
                      <a:pt x="211" y="609"/>
                    </a:lnTo>
                    <a:lnTo>
                      <a:pt x="210" y="612"/>
                    </a:lnTo>
                    <a:lnTo>
                      <a:pt x="208" y="616"/>
                    </a:lnTo>
                    <a:lnTo>
                      <a:pt x="206" y="621"/>
                    </a:lnTo>
                    <a:lnTo>
                      <a:pt x="205" y="624"/>
                    </a:lnTo>
                    <a:lnTo>
                      <a:pt x="205" y="627"/>
                    </a:lnTo>
                    <a:lnTo>
                      <a:pt x="203" y="631"/>
                    </a:lnTo>
                    <a:lnTo>
                      <a:pt x="201" y="634"/>
                    </a:lnTo>
                    <a:lnTo>
                      <a:pt x="201" y="637"/>
                    </a:lnTo>
                    <a:lnTo>
                      <a:pt x="200" y="642"/>
                    </a:lnTo>
                    <a:lnTo>
                      <a:pt x="200" y="646"/>
                    </a:lnTo>
                    <a:lnTo>
                      <a:pt x="198" y="649"/>
                    </a:lnTo>
                    <a:lnTo>
                      <a:pt x="198" y="654"/>
                    </a:lnTo>
                    <a:lnTo>
                      <a:pt x="196" y="657"/>
                    </a:lnTo>
                    <a:lnTo>
                      <a:pt x="196" y="661"/>
                    </a:lnTo>
                    <a:lnTo>
                      <a:pt x="195" y="666"/>
                    </a:lnTo>
                    <a:lnTo>
                      <a:pt x="195" y="669"/>
                    </a:lnTo>
                    <a:lnTo>
                      <a:pt x="195" y="672"/>
                    </a:lnTo>
                    <a:lnTo>
                      <a:pt x="195" y="677"/>
                    </a:lnTo>
                    <a:lnTo>
                      <a:pt x="193" y="681"/>
                    </a:lnTo>
                    <a:lnTo>
                      <a:pt x="193" y="686"/>
                    </a:lnTo>
                    <a:lnTo>
                      <a:pt x="193" y="689"/>
                    </a:lnTo>
                    <a:lnTo>
                      <a:pt x="193" y="694"/>
                    </a:lnTo>
                    <a:lnTo>
                      <a:pt x="191" y="697"/>
                    </a:lnTo>
                    <a:lnTo>
                      <a:pt x="191" y="701"/>
                    </a:lnTo>
                    <a:lnTo>
                      <a:pt x="191" y="704"/>
                    </a:lnTo>
                    <a:lnTo>
                      <a:pt x="191" y="709"/>
                    </a:lnTo>
                    <a:lnTo>
                      <a:pt x="191" y="712"/>
                    </a:lnTo>
                    <a:lnTo>
                      <a:pt x="191" y="717"/>
                    </a:lnTo>
                    <a:lnTo>
                      <a:pt x="187" y="716"/>
                    </a:lnTo>
                    <a:lnTo>
                      <a:pt x="182" y="714"/>
                    </a:lnTo>
                    <a:lnTo>
                      <a:pt x="177" y="712"/>
                    </a:lnTo>
                    <a:lnTo>
                      <a:pt x="172" y="712"/>
                    </a:lnTo>
                    <a:lnTo>
                      <a:pt x="167" y="711"/>
                    </a:lnTo>
                    <a:lnTo>
                      <a:pt x="162" y="711"/>
                    </a:lnTo>
                    <a:lnTo>
                      <a:pt x="155" y="709"/>
                    </a:lnTo>
                    <a:lnTo>
                      <a:pt x="150" y="709"/>
                    </a:lnTo>
                    <a:lnTo>
                      <a:pt x="145" y="707"/>
                    </a:lnTo>
                    <a:lnTo>
                      <a:pt x="140" y="707"/>
                    </a:lnTo>
                    <a:lnTo>
                      <a:pt x="135" y="706"/>
                    </a:lnTo>
                    <a:lnTo>
                      <a:pt x="130" y="706"/>
                    </a:lnTo>
                    <a:lnTo>
                      <a:pt x="125" y="704"/>
                    </a:lnTo>
                    <a:lnTo>
                      <a:pt x="120" y="704"/>
                    </a:lnTo>
                    <a:lnTo>
                      <a:pt x="115" y="702"/>
                    </a:lnTo>
                    <a:lnTo>
                      <a:pt x="110" y="702"/>
                    </a:lnTo>
                    <a:lnTo>
                      <a:pt x="103" y="702"/>
                    </a:lnTo>
                    <a:lnTo>
                      <a:pt x="98" y="701"/>
                    </a:lnTo>
                    <a:lnTo>
                      <a:pt x="93" y="699"/>
                    </a:lnTo>
                    <a:lnTo>
                      <a:pt x="88" y="699"/>
                    </a:lnTo>
                    <a:lnTo>
                      <a:pt x="83" y="697"/>
                    </a:lnTo>
                    <a:lnTo>
                      <a:pt x="78" y="697"/>
                    </a:lnTo>
                    <a:lnTo>
                      <a:pt x="72" y="696"/>
                    </a:lnTo>
                    <a:lnTo>
                      <a:pt x="68" y="696"/>
                    </a:lnTo>
                    <a:lnTo>
                      <a:pt x="62" y="694"/>
                    </a:lnTo>
                    <a:lnTo>
                      <a:pt x="57" y="694"/>
                    </a:lnTo>
                    <a:lnTo>
                      <a:pt x="52" y="692"/>
                    </a:lnTo>
                    <a:lnTo>
                      <a:pt x="47" y="692"/>
                    </a:lnTo>
                    <a:lnTo>
                      <a:pt x="42" y="691"/>
                    </a:lnTo>
                    <a:lnTo>
                      <a:pt x="37" y="689"/>
                    </a:lnTo>
                    <a:lnTo>
                      <a:pt x="32" y="689"/>
                    </a:lnTo>
                    <a:lnTo>
                      <a:pt x="27" y="687"/>
                    </a:lnTo>
                    <a:lnTo>
                      <a:pt x="27" y="682"/>
                    </a:lnTo>
                    <a:lnTo>
                      <a:pt x="28" y="679"/>
                    </a:lnTo>
                    <a:lnTo>
                      <a:pt x="28" y="674"/>
                    </a:lnTo>
                    <a:lnTo>
                      <a:pt x="28" y="669"/>
                    </a:lnTo>
                    <a:lnTo>
                      <a:pt x="30" y="664"/>
                    </a:lnTo>
                    <a:lnTo>
                      <a:pt x="30" y="659"/>
                    </a:lnTo>
                    <a:lnTo>
                      <a:pt x="32" y="654"/>
                    </a:lnTo>
                    <a:lnTo>
                      <a:pt x="33" y="649"/>
                    </a:lnTo>
                    <a:lnTo>
                      <a:pt x="33" y="644"/>
                    </a:lnTo>
                    <a:lnTo>
                      <a:pt x="35" y="639"/>
                    </a:lnTo>
                    <a:lnTo>
                      <a:pt x="37" y="634"/>
                    </a:lnTo>
                    <a:lnTo>
                      <a:pt x="38" y="629"/>
                    </a:lnTo>
                    <a:lnTo>
                      <a:pt x="38" y="624"/>
                    </a:lnTo>
                    <a:lnTo>
                      <a:pt x="40" y="619"/>
                    </a:lnTo>
                    <a:lnTo>
                      <a:pt x="42" y="614"/>
                    </a:lnTo>
                    <a:lnTo>
                      <a:pt x="45" y="611"/>
                    </a:lnTo>
                    <a:lnTo>
                      <a:pt x="47" y="606"/>
                    </a:lnTo>
                    <a:lnTo>
                      <a:pt x="48" y="601"/>
                    </a:lnTo>
                    <a:lnTo>
                      <a:pt x="50" y="596"/>
                    </a:lnTo>
                    <a:lnTo>
                      <a:pt x="52" y="592"/>
                    </a:lnTo>
                    <a:lnTo>
                      <a:pt x="55" y="589"/>
                    </a:lnTo>
                    <a:lnTo>
                      <a:pt x="57" y="584"/>
                    </a:lnTo>
                    <a:lnTo>
                      <a:pt x="60" y="581"/>
                    </a:lnTo>
                    <a:lnTo>
                      <a:pt x="63" y="579"/>
                    </a:lnTo>
                    <a:lnTo>
                      <a:pt x="65" y="576"/>
                    </a:lnTo>
                    <a:lnTo>
                      <a:pt x="68" y="574"/>
                    </a:lnTo>
                    <a:lnTo>
                      <a:pt x="72" y="571"/>
                    </a:lnTo>
                    <a:lnTo>
                      <a:pt x="75" y="569"/>
                    </a:lnTo>
                    <a:lnTo>
                      <a:pt x="78" y="568"/>
                    </a:lnTo>
                    <a:lnTo>
                      <a:pt x="83" y="568"/>
                    </a:lnTo>
                    <a:lnTo>
                      <a:pt x="87" y="568"/>
                    </a:lnTo>
                    <a:lnTo>
                      <a:pt x="92" y="568"/>
                    </a:lnTo>
                    <a:lnTo>
                      <a:pt x="95" y="568"/>
                    </a:lnTo>
                    <a:lnTo>
                      <a:pt x="100" y="568"/>
                    </a:lnTo>
                    <a:lnTo>
                      <a:pt x="105" y="568"/>
                    </a:lnTo>
                    <a:lnTo>
                      <a:pt x="110" y="568"/>
                    </a:lnTo>
                    <a:lnTo>
                      <a:pt x="113" y="568"/>
                    </a:lnTo>
                    <a:lnTo>
                      <a:pt x="118" y="568"/>
                    </a:lnTo>
                    <a:lnTo>
                      <a:pt x="123" y="568"/>
                    </a:lnTo>
                    <a:lnTo>
                      <a:pt x="128" y="569"/>
                    </a:lnTo>
                    <a:lnTo>
                      <a:pt x="132" y="569"/>
                    </a:lnTo>
                    <a:lnTo>
                      <a:pt x="137" y="569"/>
                    </a:lnTo>
                    <a:lnTo>
                      <a:pt x="142" y="571"/>
                    </a:lnTo>
                    <a:lnTo>
                      <a:pt x="147" y="571"/>
                    </a:lnTo>
                    <a:lnTo>
                      <a:pt x="150" y="573"/>
                    </a:lnTo>
                    <a:lnTo>
                      <a:pt x="155" y="573"/>
                    </a:lnTo>
                    <a:lnTo>
                      <a:pt x="160" y="574"/>
                    </a:lnTo>
                    <a:lnTo>
                      <a:pt x="165" y="574"/>
                    </a:lnTo>
                    <a:lnTo>
                      <a:pt x="170" y="574"/>
                    </a:lnTo>
                    <a:lnTo>
                      <a:pt x="173" y="576"/>
                    </a:lnTo>
                    <a:lnTo>
                      <a:pt x="178" y="576"/>
                    </a:lnTo>
                    <a:lnTo>
                      <a:pt x="183" y="576"/>
                    </a:lnTo>
                    <a:lnTo>
                      <a:pt x="187" y="576"/>
                    </a:lnTo>
                    <a:lnTo>
                      <a:pt x="191" y="578"/>
                    </a:lnTo>
                    <a:lnTo>
                      <a:pt x="196" y="578"/>
                    </a:lnTo>
                    <a:lnTo>
                      <a:pt x="201" y="578"/>
                    </a:lnTo>
                    <a:lnTo>
                      <a:pt x="206" y="578"/>
                    </a:lnTo>
                    <a:lnTo>
                      <a:pt x="211" y="578"/>
                    </a:lnTo>
                    <a:lnTo>
                      <a:pt x="216" y="578"/>
                    </a:lnTo>
                    <a:lnTo>
                      <a:pt x="220" y="578"/>
                    </a:lnTo>
                    <a:lnTo>
                      <a:pt x="225" y="578"/>
                    </a:lnTo>
                    <a:lnTo>
                      <a:pt x="230" y="578"/>
                    </a:lnTo>
                    <a:lnTo>
                      <a:pt x="235" y="578"/>
                    </a:lnTo>
                    <a:lnTo>
                      <a:pt x="240" y="578"/>
                    </a:lnTo>
                    <a:lnTo>
                      <a:pt x="240" y="576"/>
                    </a:lnTo>
                    <a:lnTo>
                      <a:pt x="240" y="574"/>
                    </a:lnTo>
                    <a:lnTo>
                      <a:pt x="235" y="571"/>
                    </a:lnTo>
                    <a:lnTo>
                      <a:pt x="231" y="568"/>
                    </a:lnTo>
                    <a:lnTo>
                      <a:pt x="226" y="564"/>
                    </a:lnTo>
                    <a:lnTo>
                      <a:pt x="221" y="563"/>
                    </a:lnTo>
                    <a:lnTo>
                      <a:pt x="216" y="559"/>
                    </a:lnTo>
                    <a:lnTo>
                      <a:pt x="211" y="556"/>
                    </a:lnTo>
                    <a:lnTo>
                      <a:pt x="206" y="553"/>
                    </a:lnTo>
                    <a:lnTo>
                      <a:pt x="201" y="551"/>
                    </a:lnTo>
                    <a:lnTo>
                      <a:pt x="196" y="548"/>
                    </a:lnTo>
                    <a:lnTo>
                      <a:pt x="191" y="546"/>
                    </a:lnTo>
                    <a:lnTo>
                      <a:pt x="185" y="543"/>
                    </a:lnTo>
                    <a:lnTo>
                      <a:pt x="180" y="541"/>
                    </a:lnTo>
                    <a:lnTo>
                      <a:pt x="177" y="539"/>
                    </a:lnTo>
                    <a:lnTo>
                      <a:pt x="173" y="539"/>
                    </a:lnTo>
                    <a:lnTo>
                      <a:pt x="172" y="538"/>
                    </a:lnTo>
                    <a:lnTo>
                      <a:pt x="168" y="538"/>
                    </a:lnTo>
                    <a:lnTo>
                      <a:pt x="165" y="536"/>
                    </a:lnTo>
                    <a:lnTo>
                      <a:pt x="162" y="536"/>
                    </a:lnTo>
                    <a:lnTo>
                      <a:pt x="160" y="534"/>
                    </a:lnTo>
                    <a:lnTo>
                      <a:pt x="157" y="534"/>
                    </a:lnTo>
                    <a:lnTo>
                      <a:pt x="153" y="534"/>
                    </a:lnTo>
                    <a:lnTo>
                      <a:pt x="150" y="533"/>
                    </a:lnTo>
                    <a:lnTo>
                      <a:pt x="148" y="533"/>
                    </a:lnTo>
                    <a:lnTo>
                      <a:pt x="145" y="533"/>
                    </a:lnTo>
                    <a:lnTo>
                      <a:pt x="142" y="531"/>
                    </a:lnTo>
                    <a:lnTo>
                      <a:pt x="138" y="531"/>
                    </a:lnTo>
                    <a:lnTo>
                      <a:pt x="137" y="531"/>
                    </a:lnTo>
                    <a:lnTo>
                      <a:pt x="133" y="531"/>
                    </a:lnTo>
                    <a:lnTo>
                      <a:pt x="130" y="529"/>
                    </a:lnTo>
                    <a:lnTo>
                      <a:pt x="127" y="529"/>
                    </a:lnTo>
                    <a:lnTo>
                      <a:pt x="123" y="529"/>
                    </a:lnTo>
                    <a:lnTo>
                      <a:pt x="122" y="529"/>
                    </a:lnTo>
                    <a:lnTo>
                      <a:pt x="118" y="528"/>
                    </a:lnTo>
                    <a:lnTo>
                      <a:pt x="115" y="528"/>
                    </a:lnTo>
                    <a:lnTo>
                      <a:pt x="112" y="528"/>
                    </a:lnTo>
                    <a:lnTo>
                      <a:pt x="110" y="528"/>
                    </a:lnTo>
                    <a:lnTo>
                      <a:pt x="107" y="528"/>
                    </a:lnTo>
                    <a:lnTo>
                      <a:pt x="103" y="528"/>
                    </a:lnTo>
                    <a:lnTo>
                      <a:pt x="100" y="528"/>
                    </a:lnTo>
                    <a:lnTo>
                      <a:pt x="98" y="528"/>
                    </a:lnTo>
                    <a:lnTo>
                      <a:pt x="95" y="528"/>
                    </a:lnTo>
                    <a:lnTo>
                      <a:pt x="92" y="528"/>
                    </a:lnTo>
                    <a:lnTo>
                      <a:pt x="88" y="528"/>
                    </a:lnTo>
                    <a:lnTo>
                      <a:pt x="87" y="528"/>
                    </a:lnTo>
                    <a:lnTo>
                      <a:pt x="80" y="529"/>
                    </a:lnTo>
                    <a:lnTo>
                      <a:pt x="75" y="529"/>
                    </a:lnTo>
                    <a:lnTo>
                      <a:pt x="70" y="531"/>
                    </a:lnTo>
                    <a:lnTo>
                      <a:pt x="65" y="533"/>
                    </a:lnTo>
                    <a:lnTo>
                      <a:pt x="60" y="533"/>
                    </a:lnTo>
                    <a:lnTo>
                      <a:pt x="55" y="534"/>
                    </a:lnTo>
                    <a:lnTo>
                      <a:pt x="52" y="538"/>
                    </a:lnTo>
                    <a:lnTo>
                      <a:pt x="48" y="541"/>
                    </a:lnTo>
                    <a:lnTo>
                      <a:pt x="43" y="543"/>
                    </a:lnTo>
                    <a:lnTo>
                      <a:pt x="40" y="548"/>
                    </a:lnTo>
                    <a:lnTo>
                      <a:pt x="37" y="553"/>
                    </a:lnTo>
                    <a:lnTo>
                      <a:pt x="35" y="556"/>
                    </a:lnTo>
                    <a:lnTo>
                      <a:pt x="32" y="561"/>
                    </a:lnTo>
                    <a:lnTo>
                      <a:pt x="28" y="568"/>
                    </a:lnTo>
                    <a:lnTo>
                      <a:pt x="27" y="569"/>
                    </a:lnTo>
                    <a:lnTo>
                      <a:pt x="25" y="573"/>
                    </a:lnTo>
                    <a:lnTo>
                      <a:pt x="25" y="576"/>
                    </a:lnTo>
                    <a:lnTo>
                      <a:pt x="23" y="579"/>
                    </a:lnTo>
                    <a:lnTo>
                      <a:pt x="22" y="581"/>
                    </a:lnTo>
                    <a:lnTo>
                      <a:pt x="20" y="584"/>
                    </a:lnTo>
                    <a:lnTo>
                      <a:pt x="20" y="588"/>
                    </a:lnTo>
                    <a:lnTo>
                      <a:pt x="18" y="591"/>
                    </a:lnTo>
                    <a:lnTo>
                      <a:pt x="17" y="594"/>
                    </a:lnTo>
                    <a:lnTo>
                      <a:pt x="17" y="597"/>
                    </a:lnTo>
                    <a:lnTo>
                      <a:pt x="15" y="601"/>
                    </a:lnTo>
                    <a:lnTo>
                      <a:pt x="15" y="604"/>
                    </a:lnTo>
                    <a:lnTo>
                      <a:pt x="13" y="607"/>
                    </a:lnTo>
                    <a:lnTo>
                      <a:pt x="13" y="611"/>
                    </a:lnTo>
                    <a:lnTo>
                      <a:pt x="12" y="614"/>
                    </a:lnTo>
                    <a:lnTo>
                      <a:pt x="12" y="616"/>
                    </a:lnTo>
                    <a:lnTo>
                      <a:pt x="10" y="619"/>
                    </a:lnTo>
                    <a:lnTo>
                      <a:pt x="10" y="622"/>
                    </a:lnTo>
                    <a:lnTo>
                      <a:pt x="8" y="626"/>
                    </a:lnTo>
                    <a:lnTo>
                      <a:pt x="8" y="629"/>
                    </a:lnTo>
                    <a:lnTo>
                      <a:pt x="8" y="632"/>
                    </a:lnTo>
                    <a:lnTo>
                      <a:pt x="7" y="636"/>
                    </a:lnTo>
                    <a:lnTo>
                      <a:pt x="7" y="639"/>
                    </a:lnTo>
                    <a:lnTo>
                      <a:pt x="7" y="642"/>
                    </a:lnTo>
                    <a:lnTo>
                      <a:pt x="5" y="646"/>
                    </a:lnTo>
                    <a:lnTo>
                      <a:pt x="5" y="649"/>
                    </a:lnTo>
                    <a:lnTo>
                      <a:pt x="5" y="652"/>
                    </a:lnTo>
                    <a:lnTo>
                      <a:pt x="5" y="656"/>
                    </a:lnTo>
                    <a:lnTo>
                      <a:pt x="3" y="659"/>
                    </a:lnTo>
                    <a:lnTo>
                      <a:pt x="3" y="662"/>
                    </a:lnTo>
                    <a:lnTo>
                      <a:pt x="3" y="664"/>
                    </a:lnTo>
                    <a:lnTo>
                      <a:pt x="3" y="667"/>
                    </a:lnTo>
                    <a:lnTo>
                      <a:pt x="2" y="672"/>
                    </a:lnTo>
                    <a:lnTo>
                      <a:pt x="2" y="679"/>
                    </a:lnTo>
                    <a:lnTo>
                      <a:pt x="2" y="684"/>
                    </a:lnTo>
                    <a:lnTo>
                      <a:pt x="0" y="689"/>
                    </a:lnTo>
                    <a:lnTo>
                      <a:pt x="0" y="692"/>
                    </a:lnTo>
                    <a:lnTo>
                      <a:pt x="0" y="697"/>
                    </a:lnTo>
                    <a:lnTo>
                      <a:pt x="2" y="701"/>
                    </a:lnTo>
                    <a:lnTo>
                      <a:pt x="3" y="704"/>
                    </a:lnTo>
                    <a:lnTo>
                      <a:pt x="7" y="707"/>
                    </a:lnTo>
                    <a:lnTo>
                      <a:pt x="10" y="709"/>
                    </a:lnTo>
                    <a:lnTo>
                      <a:pt x="15" y="711"/>
                    </a:lnTo>
                    <a:lnTo>
                      <a:pt x="22" y="712"/>
                    </a:lnTo>
                    <a:lnTo>
                      <a:pt x="27" y="712"/>
                    </a:lnTo>
                    <a:lnTo>
                      <a:pt x="33" y="714"/>
                    </a:lnTo>
                    <a:lnTo>
                      <a:pt x="35" y="714"/>
                    </a:lnTo>
                    <a:lnTo>
                      <a:pt x="38" y="716"/>
                    </a:lnTo>
                    <a:lnTo>
                      <a:pt x="42" y="716"/>
                    </a:lnTo>
                    <a:lnTo>
                      <a:pt x="45" y="717"/>
                    </a:lnTo>
                    <a:lnTo>
                      <a:pt x="47" y="717"/>
                    </a:lnTo>
                    <a:lnTo>
                      <a:pt x="50" y="717"/>
                    </a:lnTo>
                    <a:lnTo>
                      <a:pt x="53" y="717"/>
                    </a:lnTo>
                    <a:lnTo>
                      <a:pt x="57" y="719"/>
                    </a:lnTo>
                    <a:lnTo>
                      <a:pt x="58" y="719"/>
                    </a:lnTo>
                    <a:lnTo>
                      <a:pt x="62" y="719"/>
                    </a:lnTo>
                    <a:lnTo>
                      <a:pt x="65" y="719"/>
                    </a:lnTo>
                    <a:lnTo>
                      <a:pt x="68" y="721"/>
                    </a:lnTo>
                    <a:lnTo>
                      <a:pt x="70" y="721"/>
                    </a:lnTo>
                    <a:lnTo>
                      <a:pt x="73" y="721"/>
                    </a:lnTo>
                    <a:lnTo>
                      <a:pt x="77" y="721"/>
                    </a:lnTo>
                    <a:lnTo>
                      <a:pt x="80" y="722"/>
                    </a:lnTo>
                    <a:lnTo>
                      <a:pt x="82" y="722"/>
                    </a:lnTo>
                    <a:lnTo>
                      <a:pt x="85" y="722"/>
                    </a:lnTo>
                    <a:lnTo>
                      <a:pt x="88" y="722"/>
                    </a:lnTo>
                    <a:lnTo>
                      <a:pt x="92" y="724"/>
                    </a:lnTo>
                    <a:lnTo>
                      <a:pt x="93" y="724"/>
                    </a:lnTo>
                    <a:lnTo>
                      <a:pt x="97" y="724"/>
                    </a:lnTo>
                    <a:lnTo>
                      <a:pt x="100" y="724"/>
                    </a:lnTo>
                    <a:lnTo>
                      <a:pt x="103" y="726"/>
                    </a:lnTo>
                    <a:lnTo>
                      <a:pt x="107" y="726"/>
                    </a:lnTo>
                    <a:lnTo>
                      <a:pt x="110" y="726"/>
                    </a:lnTo>
                    <a:lnTo>
                      <a:pt x="112" y="726"/>
                    </a:lnTo>
                    <a:lnTo>
                      <a:pt x="115" y="726"/>
                    </a:lnTo>
                    <a:lnTo>
                      <a:pt x="118" y="726"/>
                    </a:lnTo>
                    <a:lnTo>
                      <a:pt x="122" y="726"/>
                    </a:lnTo>
                    <a:lnTo>
                      <a:pt x="125" y="727"/>
                    </a:lnTo>
                    <a:lnTo>
                      <a:pt x="127" y="727"/>
                    </a:lnTo>
                    <a:lnTo>
                      <a:pt x="130" y="727"/>
                    </a:lnTo>
                    <a:lnTo>
                      <a:pt x="133" y="727"/>
                    </a:lnTo>
                    <a:lnTo>
                      <a:pt x="137" y="729"/>
                    </a:lnTo>
                    <a:lnTo>
                      <a:pt x="138" y="729"/>
                    </a:lnTo>
                    <a:lnTo>
                      <a:pt x="142" y="729"/>
                    </a:lnTo>
                    <a:lnTo>
                      <a:pt x="145" y="729"/>
                    </a:lnTo>
                    <a:lnTo>
                      <a:pt x="148" y="729"/>
                    </a:lnTo>
                    <a:lnTo>
                      <a:pt x="152" y="731"/>
                    </a:lnTo>
                    <a:lnTo>
                      <a:pt x="153" y="731"/>
                    </a:lnTo>
                    <a:lnTo>
                      <a:pt x="157" y="731"/>
                    </a:lnTo>
                    <a:lnTo>
                      <a:pt x="160" y="731"/>
                    </a:lnTo>
                    <a:lnTo>
                      <a:pt x="163" y="732"/>
                    </a:lnTo>
                    <a:lnTo>
                      <a:pt x="165" y="732"/>
                    </a:lnTo>
                    <a:lnTo>
                      <a:pt x="168" y="732"/>
                    </a:lnTo>
                    <a:lnTo>
                      <a:pt x="172" y="732"/>
                    </a:lnTo>
                    <a:lnTo>
                      <a:pt x="175" y="734"/>
                    </a:lnTo>
                    <a:lnTo>
                      <a:pt x="178" y="734"/>
                    </a:lnTo>
                    <a:lnTo>
                      <a:pt x="182" y="734"/>
                    </a:lnTo>
                    <a:lnTo>
                      <a:pt x="183" y="734"/>
                    </a:lnTo>
                    <a:lnTo>
                      <a:pt x="187" y="736"/>
                    </a:lnTo>
                    <a:lnTo>
                      <a:pt x="190" y="736"/>
                    </a:lnTo>
                    <a:lnTo>
                      <a:pt x="193" y="737"/>
                    </a:lnTo>
                    <a:lnTo>
                      <a:pt x="195" y="737"/>
                    </a:lnTo>
                    <a:lnTo>
                      <a:pt x="198" y="739"/>
                    </a:lnTo>
                    <a:lnTo>
                      <a:pt x="203" y="739"/>
                    </a:lnTo>
                    <a:lnTo>
                      <a:pt x="206" y="737"/>
                    </a:lnTo>
                    <a:lnTo>
                      <a:pt x="210" y="732"/>
                    </a:lnTo>
                    <a:lnTo>
                      <a:pt x="211" y="729"/>
                    </a:lnTo>
                    <a:lnTo>
                      <a:pt x="211" y="722"/>
                    </a:lnTo>
                    <a:lnTo>
                      <a:pt x="211" y="717"/>
                    </a:lnTo>
                    <a:lnTo>
                      <a:pt x="213" y="712"/>
                    </a:lnTo>
                    <a:lnTo>
                      <a:pt x="213" y="707"/>
                    </a:lnTo>
                    <a:lnTo>
                      <a:pt x="215" y="701"/>
                    </a:lnTo>
                    <a:lnTo>
                      <a:pt x="216" y="696"/>
                    </a:lnTo>
                    <a:lnTo>
                      <a:pt x="216" y="691"/>
                    </a:lnTo>
                    <a:lnTo>
                      <a:pt x="218" y="686"/>
                    </a:lnTo>
                    <a:lnTo>
                      <a:pt x="223" y="687"/>
                    </a:lnTo>
                    <a:lnTo>
                      <a:pt x="226" y="687"/>
                    </a:lnTo>
                    <a:lnTo>
                      <a:pt x="231" y="689"/>
                    </a:lnTo>
                    <a:lnTo>
                      <a:pt x="236" y="691"/>
                    </a:lnTo>
                    <a:lnTo>
                      <a:pt x="240" y="692"/>
                    </a:lnTo>
                    <a:lnTo>
                      <a:pt x="245" y="692"/>
                    </a:lnTo>
                    <a:lnTo>
                      <a:pt x="250" y="694"/>
                    </a:lnTo>
                    <a:lnTo>
                      <a:pt x="253" y="696"/>
                    </a:lnTo>
                    <a:lnTo>
                      <a:pt x="258" y="696"/>
                    </a:lnTo>
                    <a:lnTo>
                      <a:pt x="261" y="697"/>
                    </a:lnTo>
                    <a:lnTo>
                      <a:pt x="266" y="697"/>
                    </a:lnTo>
                    <a:lnTo>
                      <a:pt x="271" y="699"/>
                    </a:lnTo>
                    <a:lnTo>
                      <a:pt x="275" y="699"/>
                    </a:lnTo>
                    <a:lnTo>
                      <a:pt x="280" y="701"/>
                    </a:lnTo>
                    <a:lnTo>
                      <a:pt x="285" y="701"/>
                    </a:lnTo>
                    <a:lnTo>
                      <a:pt x="290" y="702"/>
                    </a:lnTo>
                    <a:lnTo>
                      <a:pt x="293" y="702"/>
                    </a:lnTo>
                    <a:lnTo>
                      <a:pt x="298" y="702"/>
                    </a:lnTo>
                    <a:lnTo>
                      <a:pt x="301" y="704"/>
                    </a:lnTo>
                    <a:lnTo>
                      <a:pt x="306" y="704"/>
                    </a:lnTo>
                    <a:lnTo>
                      <a:pt x="311" y="704"/>
                    </a:lnTo>
                    <a:lnTo>
                      <a:pt x="315" y="704"/>
                    </a:lnTo>
                    <a:lnTo>
                      <a:pt x="320" y="704"/>
                    </a:lnTo>
                    <a:lnTo>
                      <a:pt x="325" y="706"/>
                    </a:lnTo>
                    <a:lnTo>
                      <a:pt x="328" y="706"/>
                    </a:lnTo>
                    <a:lnTo>
                      <a:pt x="333" y="706"/>
                    </a:lnTo>
                    <a:lnTo>
                      <a:pt x="336" y="706"/>
                    </a:lnTo>
                    <a:lnTo>
                      <a:pt x="341" y="706"/>
                    </a:lnTo>
                    <a:lnTo>
                      <a:pt x="346" y="706"/>
                    </a:lnTo>
                    <a:lnTo>
                      <a:pt x="350" y="706"/>
                    </a:lnTo>
                    <a:lnTo>
                      <a:pt x="355" y="706"/>
                    </a:lnTo>
                    <a:lnTo>
                      <a:pt x="360" y="707"/>
                    </a:lnTo>
                    <a:lnTo>
                      <a:pt x="363" y="706"/>
                    </a:lnTo>
                    <a:lnTo>
                      <a:pt x="368" y="706"/>
                    </a:lnTo>
                    <a:lnTo>
                      <a:pt x="373" y="706"/>
                    </a:lnTo>
                    <a:lnTo>
                      <a:pt x="376" y="706"/>
                    </a:lnTo>
                    <a:lnTo>
                      <a:pt x="381" y="706"/>
                    </a:lnTo>
                    <a:lnTo>
                      <a:pt x="386" y="706"/>
                    </a:lnTo>
                    <a:lnTo>
                      <a:pt x="390" y="706"/>
                    </a:lnTo>
                    <a:lnTo>
                      <a:pt x="395" y="706"/>
                    </a:lnTo>
                    <a:lnTo>
                      <a:pt x="400" y="704"/>
                    </a:lnTo>
                    <a:lnTo>
                      <a:pt x="405" y="704"/>
                    </a:lnTo>
                    <a:lnTo>
                      <a:pt x="408" y="704"/>
                    </a:lnTo>
                    <a:lnTo>
                      <a:pt x="413" y="704"/>
                    </a:lnTo>
                    <a:lnTo>
                      <a:pt x="418" y="704"/>
                    </a:lnTo>
                    <a:lnTo>
                      <a:pt x="421" y="704"/>
                    </a:lnTo>
                    <a:lnTo>
                      <a:pt x="426" y="704"/>
                    </a:lnTo>
                    <a:lnTo>
                      <a:pt x="431" y="704"/>
                    </a:lnTo>
                    <a:lnTo>
                      <a:pt x="436" y="702"/>
                    </a:lnTo>
                    <a:lnTo>
                      <a:pt x="441" y="702"/>
                    </a:lnTo>
                    <a:lnTo>
                      <a:pt x="444" y="702"/>
                    </a:lnTo>
                    <a:lnTo>
                      <a:pt x="449" y="702"/>
                    </a:lnTo>
                    <a:lnTo>
                      <a:pt x="454" y="701"/>
                    </a:lnTo>
                    <a:lnTo>
                      <a:pt x="459" y="701"/>
                    </a:lnTo>
                    <a:lnTo>
                      <a:pt x="464" y="701"/>
                    </a:lnTo>
                    <a:lnTo>
                      <a:pt x="468" y="701"/>
                    </a:lnTo>
                    <a:lnTo>
                      <a:pt x="473" y="699"/>
                    </a:lnTo>
                    <a:lnTo>
                      <a:pt x="478" y="699"/>
                    </a:lnTo>
                    <a:lnTo>
                      <a:pt x="483" y="699"/>
                    </a:lnTo>
                    <a:lnTo>
                      <a:pt x="488" y="699"/>
                    </a:lnTo>
                    <a:lnTo>
                      <a:pt x="493" y="697"/>
                    </a:lnTo>
                    <a:lnTo>
                      <a:pt x="498" y="697"/>
                    </a:lnTo>
                    <a:lnTo>
                      <a:pt x="503" y="697"/>
                    </a:lnTo>
                    <a:lnTo>
                      <a:pt x="508" y="697"/>
                    </a:lnTo>
                    <a:lnTo>
                      <a:pt x="511" y="696"/>
                    </a:lnTo>
                    <a:lnTo>
                      <a:pt x="514" y="696"/>
                    </a:lnTo>
                    <a:lnTo>
                      <a:pt x="518" y="696"/>
                    </a:lnTo>
                    <a:lnTo>
                      <a:pt x="521" y="696"/>
                    </a:lnTo>
                    <a:lnTo>
                      <a:pt x="526" y="694"/>
                    </a:lnTo>
                    <a:lnTo>
                      <a:pt x="529" y="694"/>
                    </a:lnTo>
                    <a:lnTo>
                      <a:pt x="533" y="694"/>
                    </a:lnTo>
                    <a:lnTo>
                      <a:pt x="538" y="694"/>
                    </a:lnTo>
                    <a:lnTo>
                      <a:pt x="541" y="692"/>
                    </a:lnTo>
                    <a:lnTo>
                      <a:pt x="546" y="692"/>
                    </a:lnTo>
                    <a:lnTo>
                      <a:pt x="549" y="691"/>
                    </a:lnTo>
                    <a:lnTo>
                      <a:pt x="554" y="691"/>
                    </a:lnTo>
                    <a:lnTo>
                      <a:pt x="558" y="689"/>
                    </a:lnTo>
                    <a:lnTo>
                      <a:pt x="561" y="689"/>
                    </a:lnTo>
                    <a:lnTo>
                      <a:pt x="566" y="687"/>
                    </a:lnTo>
                    <a:lnTo>
                      <a:pt x="569" y="687"/>
                    </a:lnTo>
                    <a:lnTo>
                      <a:pt x="573" y="684"/>
                    </a:lnTo>
                    <a:lnTo>
                      <a:pt x="576" y="684"/>
                    </a:lnTo>
                    <a:lnTo>
                      <a:pt x="579" y="681"/>
                    </a:lnTo>
                    <a:lnTo>
                      <a:pt x="583" y="681"/>
                    </a:lnTo>
                    <a:lnTo>
                      <a:pt x="586" y="677"/>
                    </a:lnTo>
                    <a:lnTo>
                      <a:pt x="589" y="676"/>
                    </a:lnTo>
                    <a:lnTo>
                      <a:pt x="593" y="674"/>
                    </a:lnTo>
                    <a:lnTo>
                      <a:pt x="596" y="672"/>
                    </a:lnTo>
                    <a:lnTo>
                      <a:pt x="599" y="669"/>
                    </a:lnTo>
                    <a:lnTo>
                      <a:pt x="601" y="666"/>
                    </a:lnTo>
                    <a:lnTo>
                      <a:pt x="603" y="662"/>
                    </a:lnTo>
                    <a:lnTo>
                      <a:pt x="606" y="661"/>
                    </a:lnTo>
                    <a:lnTo>
                      <a:pt x="608" y="656"/>
                    </a:lnTo>
                    <a:lnTo>
                      <a:pt x="609" y="652"/>
                    </a:lnTo>
                    <a:lnTo>
                      <a:pt x="611" y="647"/>
                    </a:lnTo>
                    <a:lnTo>
                      <a:pt x="613" y="644"/>
                    </a:lnTo>
                    <a:lnTo>
                      <a:pt x="613" y="642"/>
                    </a:lnTo>
                    <a:lnTo>
                      <a:pt x="613" y="639"/>
                    </a:lnTo>
                    <a:lnTo>
                      <a:pt x="613" y="637"/>
                    </a:lnTo>
                    <a:lnTo>
                      <a:pt x="614" y="634"/>
                    </a:lnTo>
                    <a:lnTo>
                      <a:pt x="613" y="629"/>
                    </a:lnTo>
                    <a:lnTo>
                      <a:pt x="613" y="626"/>
                    </a:lnTo>
                    <a:lnTo>
                      <a:pt x="613" y="622"/>
                    </a:lnTo>
                    <a:lnTo>
                      <a:pt x="613" y="617"/>
                    </a:lnTo>
                    <a:lnTo>
                      <a:pt x="613" y="614"/>
                    </a:lnTo>
                    <a:lnTo>
                      <a:pt x="611" y="609"/>
                    </a:lnTo>
                    <a:lnTo>
                      <a:pt x="611" y="604"/>
                    </a:lnTo>
                    <a:lnTo>
                      <a:pt x="611" y="599"/>
                    </a:lnTo>
                    <a:lnTo>
                      <a:pt x="609" y="594"/>
                    </a:lnTo>
                    <a:lnTo>
                      <a:pt x="609" y="589"/>
                    </a:lnTo>
                    <a:lnTo>
                      <a:pt x="609" y="584"/>
                    </a:lnTo>
                    <a:lnTo>
                      <a:pt x="609" y="579"/>
                    </a:lnTo>
                    <a:lnTo>
                      <a:pt x="608" y="574"/>
                    </a:lnTo>
                    <a:lnTo>
                      <a:pt x="608" y="569"/>
                    </a:lnTo>
                    <a:lnTo>
                      <a:pt x="606" y="564"/>
                    </a:lnTo>
                    <a:lnTo>
                      <a:pt x="606" y="561"/>
                    </a:lnTo>
                    <a:lnTo>
                      <a:pt x="604" y="556"/>
                    </a:lnTo>
                    <a:lnTo>
                      <a:pt x="604" y="553"/>
                    </a:lnTo>
                    <a:lnTo>
                      <a:pt x="603" y="548"/>
                    </a:lnTo>
                    <a:lnTo>
                      <a:pt x="603" y="546"/>
                    </a:lnTo>
                    <a:lnTo>
                      <a:pt x="601" y="541"/>
                    </a:lnTo>
                    <a:lnTo>
                      <a:pt x="601" y="539"/>
                    </a:lnTo>
                    <a:lnTo>
                      <a:pt x="601" y="536"/>
                    </a:lnTo>
                    <a:lnTo>
                      <a:pt x="601" y="534"/>
                    </a:lnTo>
                    <a:lnTo>
                      <a:pt x="599" y="531"/>
                    </a:lnTo>
                    <a:lnTo>
                      <a:pt x="599" y="526"/>
                    </a:lnTo>
                    <a:lnTo>
                      <a:pt x="599" y="523"/>
                    </a:lnTo>
                    <a:lnTo>
                      <a:pt x="599" y="519"/>
                    </a:lnTo>
                    <a:lnTo>
                      <a:pt x="599" y="516"/>
                    </a:lnTo>
                    <a:lnTo>
                      <a:pt x="599" y="511"/>
                    </a:lnTo>
                    <a:lnTo>
                      <a:pt x="599" y="508"/>
                    </a:lnTo>
                    <a:lnTo>
                      <a:pt x="599" y="504"/>
                    </a:lnTo>
                    <a:lnTo>
                      <a:pt x="599" y="501"/>
                    </a:lnTo>
                    <a:lnTo>
                      <a:pt x="598" y="496"/>
                    </a:lnTo>
                    <a:lnTo>
                      <a:pt x="598" y="493"/>
                    </a:lnTo>
                    <a:lnTo>
                      <a:pt x="598" y="489"/>
                    </a:lnTo>
                    <a:lnTo>
                      <a:pt x="598" y="486"/>
                    </a:lnTo>
                    <a:lnTo>
                      <a:pt x="598" y="483"/>
                    </a:lnTo>
                    <a:lnTo>
                      <a:pt x="599" y="478"/>
                    </a:lnTo>
                    <a:lnTo>
                      <a:pt x="599" y="474"/>
                    </a:lnTo>
                    <a:lnTo>
                      <a:pt x="599" y="471"/>
                    </a:lnTo>
                    <a:lnTo>
                      <a:pt x="599" y="468"/>
                    </a:lnTo>
                    <a:lnTo>
                      <a:pt x="599" y="464"/>
                    </a:lnTo>
                    <a:lnTo>
                      <a:pt x="599" y="459"/>
                    </a:lnTo>
                    <a:lnTo>
                      <a:pt x="599" y="456"/>
                    </a:lnTo>
                    <a:lnTo>
                      <a:pt x="599" y="453"/>
                    </a:lnTo>
                    <a:lnTo>
                      <a:pt x="599" y="449"/>
                    </a:lnTo>
                    <a:lnTo>
                      <a:pt x="601" y="446"/>
                    </a:lnTo>
                    <a:lnTo>
                      <a:pt x="601" y="443"/>
                    </a:lnTo>
                    <a:lnTo>
                      <a:pt x="601" y="439"/>
                    </a:lnTo>
                    <a:lnTo>
                      <a:pt x="601" y="434"/>
                    </a:lnTo>
                    <a:lnTo>
                      <a:pt x="603" y="431"/>
                    </a:lnTo>
                    <a:lnTo>
                      <a:pt x="603" y="428"/>
                    </a:lnTo>
                    <a:lnTo>
                      <a:pt x="603" y="424"/>
                    </a:lnTo>
                    <a:lnTo>
                      <a:pt x="604" y="421"/>
                    </a:lnTo>
                    <a:lnTo>
                      <a:pt x="604" y="418"/>
                    </a:lnTo>
                    <a:lnTo>
                      <a:pt x="606" y="414"/>
                    </a:lnTo>
                    <a:lnTo>
                      <a:pt x="606" y="409"/>
                    </a:lnTo>
                    <a:lnTo>
                      <a:pt x="606" y="406"/>
                    </a:lnTo>
                    <a:lnTo>
                      <a:pt x="606" y="403"/>
                    </a:lnTo>
                    <a:lnTo>
                      <a:pt x="608" y="399"/>
                    </a:lnTo>
                    <a:lnTo>
                      <a:pt x="608" y="396"/>
                    </a:lnTo>
                    <a:lnTo>
                      <a:pt x="609" y="393"/>
                    </a:lnTo>
                    <a:lnTo>
                      <a:pt x="609" y="388"/>
                    </a:lnTo>
                    <a:lnTo>
                      <a:pt x="611" y="384"/>
                    </a:lnTo>
                    <a:lnTo>
                      <a:pt x="611" y="381"/>
                    </a:lnTo>
                    <a:lnTo>
                      <a:pt x="613" y="378"/>
                    </a:lnTo>
                    <a:lnTo>
                      <a:pt x="613" y="375"/>
                    </a:lnTo>
                    <a:lnTo>
                      <a:pt x="614" y="371"/>
                    </a:lnTo>
                    <a:lnTo>
                      <a:pt x="614" y="368"/>
                    </a:lnTo>
                    <a:lnTo>
                      <a:pt x="616" y="363"/>
                    </a:lnTo>
                    <a:lnTo>
                      <a:pt x="616" y="361"/>
                    </a:lnTo>
                    <a:lnTo>
                      <a:pt x="618" y="358"/>
                    </a:lnTo>
                    <a:lnTo>
                      <a:pt x="618" y="353"/>
                    </a:lnTo>
                    <a:lnTo>
                      <a:pt x="619" y="350"/>
                    </a:lnTo>
                    <a:lnTo>
                      <a:pt x="621" y="346"/>
                    </a:lnTo>
                    <a:lnTo>
                      <a:pt x="621" y="343"/>
                    </a:lnTo>
                    <a:lnTo>
                      <a:pt x="623" y="340"/>
                    </a:lnTo>
                    <a:lnTo>
                      <a:pt x="623" y="335"/>
                    </a:lnTo>
                    <a:lnTo>
                      <a:pt x="624" y="333"/>
                    </a:lnTo>
                    <a:lnTo>
                      <a:pt x="626" y="330"/>
                    </a:lnTo>
                    <a:lnTo>
                      <a:pt x="626" y="325"/>
                    </a:lnTo>
                    <a:lnTo>
                      <a:pt x="628" y="323"/>
                    </a:lnTo>
                    <a:lnTo>
                      <a:pt x="629" y="318"/>
                    </a:lnTo>
                    <a:lnTo>
                      <a:pt x="631" y="315"/>
                    </a:lnTo>
                    <a:lnTo>
                      <a:pt x="631" y="311"/>
                    </a:lnTo>
                    <a:lnTo>
                      <a:pt x="633" y="308"/>
                    </a:lnTo>
                    <a:lnTo>
                      <a:pt x="633" y="305"/>
                    </a:lnTo>
                    <a:lnTo>
                      <a:pt x="634" y="301"/>
                    </a:lnTo>
                    <a:lnTo>
                      <a:pt x="636" y="298"/>
                    </a:lnTo>
                    <a:lnTo>
                      <a:pt x="637" y="293"/>
                    </a:lnTo>
                    <a:lnTo>
                      <a:pt x="639" y="290"/>
                    </a:lnTo>
                    <a:lnTo>
                      <a:pt x="641" y="285"/>
                    </a:lnTo>
                    <a:lnTo>
                      <a:pt x="642" y="280"/>
                    </a:lnTo>
                    <a:lnTo>
                      <a:pt x="644" y="276"/>
                    </a:lnTo>
                    <a:lnTo>
                      <a:pt x="646" y="271"/>
                    </a:lnTo>
                    <a:lnTo>
                      <a:pt x="647" y="266"/>
                    </a:lnTo>
                    <a:lnTo>
                      <a:pt x="649" y="263"/>
                    </a:lnTo>
                    <a:lnTo>
                      <a:pt x="651" y="258"/>
                    </a:lnTo>
                    <a:lnTo>
                      <a:pt x="654" y="255"/>
                    </a:lnTo>
                    <a:lnTo>
                      <a:pt x="656" y="250"/>
                    </a:lnTo>
                    <a:lnTo>
                      <a:pt x="657" y="245"/>
                    </a:lnTo>
                    <a:lnTo>
                      <a:pt x="659" y="241"/>
                    </a:lnTo>
                    <a:lnTo>
                      <a:pt x="661" y="236"/>
                    </a:lnTo>
                    <a:lnTo>
                      <a:pt x="664" y="233"/>
                    </a:lnTo>
                    <a:lnTo>
                      <a:pt x="666" y="228"/>
                    </a:lnTo>
                    <a:lnTo>
                      <a:pt x="667" y="225"/>
                    </a:lnTo>
                    <a:lnTo>
                      <a:pt x="669" y="220"/>
                    </a:lnTo>
                    <a:lnTo>
                      <a:pt x="671" y="216"/>
                    </a:lnTo>
                    <a:lnTo>
                      <a:pt x="672" y="211"/>
                    </a:lnTo>
                    <a:lnTo>
                      <a:pt x="674" y="208"/>
                    </a:lnTo>
                    <a:lnTo>
                      <a:pt x="677" y="203"/>
                    </a:lnTo>
                    <a:lnTo>
                      <a:pt x="679" y="200"/>
                    </a:lnTo>
                    <a:lnTo>
                      <a:pt x="681" y="195"/>
                    </a:lnTo>
                    <a:lnTo>
                      <a:pt x="682" y="190"/>
                    </a:lnTo>
                    <a:lnTo>
                      <a:pt x="684" y="186"/>
                    </a:lnTo>
                    <a:lnTo>
                      <a:pt x="686" y="181"/>
                    </a:lnTo>
                    <a:lnTo>
                      <a:pt x="687" y="176"/>
                    </a:lnTo>
                    <a:lnTo>
                      <a:pt x="689" y="173"/>
                    </a:lnTo>
                    <a:lnTo>
                      <a:pt x="691" y="168"/>
                    </a:lnTo>
                    <a:lnTo>
                      <a:pt x="692" y="165"/>
                    </a:lnTo>
                    <a:lnTo>
                      <a:pt x="692" y="162"/>
                    </a:lnTo>
                    <a:lnTo>
                      <a:pt x="694" y="160"/>
                    </a:lnTo>
                    <a:lnTo>
                      <a:pt x="696" y="155"/>
                    </a:lnTo>
                    <a:lnTo>
                      <a:pt x="697" y="152"/>
                    </a:lnTo>
                    <a:lnTo>
                      <a:pt x="699" y="147"/>
                    </a:lnTo>
                    <a:lnTo>
                      <a:pt x="701" y="140"/>
                    </a:lnTo>
                    <a:lnTo>
                      <a:pt x="702" y="138"/>
                    </a:lnTo>
                    <a:lnTo>
                      <a:pt x="704" y="135"/>
                    </a:lnTo>
                    <a:lnTo>
                      <a:pt x="706" y="132"/>
                    </a:lnTo>
                    <a:lnTo>
                      <a:pt x="707" y="128"/>
                    </a:lnTo>
                    <a:lnTo>
                      <a:pt x="709" y="125"/>
                    </a:lnTo>
                    <a:lnTo>
                      <a:pt x="711" y="122"/>
                    </a:lnTo>
                    <a:lnTo>
                      <a:pt x="712" y="118"/>
                    </a:lnTo>
                    <a:lnTo>
                      <a:pt x="712" y="115"/>
                    </a:lnTo>
                    <a:lnTo>
                      <a:pt x="714" y="112"/>
                    </a:lnTo>
                    <a:lnTo>
                      <a:pt x="716" y="107"/>
                    </a:lnTo>
                    <a:lnTo>
                      <a:pt x="717" y="105"/>
                    </a:lnTo>
                    <a:lnTo>
                      <a:pt x="719" y="102"/>
                    </a:lnTo>
                    <a:lnTo>
                      <a:pt x="721" y="97"/>
                    </a:lnTo>
                    <a:lnTo>
                      <a:pt x="722" y="93"/>
                    </a:lnTo>
                    <a:lnTo>
                      <a:pt x="722" y="90"/>
                    </a:lnTo>
                    <a:lnTo>
                      <a:pt x="724" y="87"/>
                    </a:lnTo>
                    <a:lnTo>
                      <a:pt x="726" y="83"/>
                    </a:lnTo>
                    <a:lnTo>
                      <a:pt x="727" y="82"/>
                    </a:lnTo>
                    <a:lnTo>
                      <a:pt x="729" y="78"/>
                    </a:lnTo>
                    <a:lnTo>
                      <a:pt x="731" y="75"/>
                    </a:lnTo>
                    <a:lnTo>
                      <a:pt x="734" y="77"/>
                    </a:lnTo>
                    <a:lnTo>
                      <a:pt x="736" y="78"/>
                    </a:lnTo>
                    <a:lnTo>
                      <a:pt x="739" y="78"/>
                    </a:lnTo>
                    <a:lnTo>
                      <a:pt x="742" y="77"/>
                    </a:lnTo>
                    <a:lnTo>
                      <a:pt x="746" y="73"/>
                    </a:lnTo>
                    <a:lnTo>
                      <a:pt x="747" y="70"/>
                    </a:lnTo>
                    <a:lnTo>
                      <a:pt x="751" y="65"/>
                    </a:lnTo>
                    <a:lnTo>
                      <a:pt x="754" y="62"/>
                    </a:lnTo>
                    <a:lnTo>
                      <a:pt x="756" y="58"/>
                    </a:lnTo>
                    <a:lnTo>
                      <a:pt x="759" y="55"/>
                    </a:lnTo>
                    <a:lnTo>
                      <a:pt x="762" y="52"/>
                    </a:lnTo>
                    <a:lnTo>
                      <a:pt x="766" y="48"/>
                    </a:lnTo>
                    <a:lnTo>
                      <a:pt x="769" y="45"/>
                    </a:lnTo>
                    <a:lnTo>
                      <a:pt x="771" y="42"/>
                    </a:lnTo>
                    <a:lnTo>
                      <a:pt x="774" y="38"/>
                    </a:lnTo>
                    <a:lnTo>
                      <a:pt x="777" y="35"/>
                    </a:lnTo>
                    <a:lnTo>
                      <a:pt x="779" y="30"/>
                    </a:lnTo>
                    <a:lnTo>
                      <a:pt x="782" y="27"/>
                    </a:lnTo>
                    <a:lnTo>
                      <a:pt x="786" y="23"/>
                    </a:lnTo>
                    <a:lnTo>
                      <a:pt x="789" y="18"/>
                    </a:lnTo>
                    <a:lnTo>
                      <a:pt x="789" y="15"/>
                    </a:lnTo>
                    <a:lnTo>
                      <a:pt x="789" y="12"/>
                    </a:lnTo>
                    <a:lnTo>
                      <a:pt x="787" y="7"/>
                    </a:lnTo>
                    <a:lnTo>
                      <a:pt x="786" y="3"/>
                    </a:lnTo>
                    <a:lnTo>
                      <a:pt x="782" y="2"/>
                    </a:lnTo>
                    <a:lnTo>
                      <a:pt x="779" y="0"/>
                    </a:lnTo>
                    <a:lnTo>
                      <a:pt x="776" y="0"/>
                    </a:lnTo>
                    <a:lnTo>
                      <a:pt x="772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00"/>
              <p:cNvSpPr>
                <a:spLocks/>
              </p:cNvSpPr>
              <p:nvPr/>
            </p:nvSpPr>
            <p:spPr bwMode="auto">
              <a:xfrm>
                <a:off x="7257792" y="3200915"/>
                <a:ext cx="384110" cy="93572"/>
              </a:xfrm>
              <a:custGeom>
                <a:avLst/>
                <a:gdLst>
                  <a:gd name="T0" fmla="*/ 382 w 395"/>
                  <a:gd name="T1" fmla="*/ 78 h 89"/>
                  <a:gd name="T2" fmla="*/ 363 w 395"/>
                  <a:gd name="T3" fmla="*/ 74 h 89"/>
                  <a:gd name="T4" fmla="*/ 345 w 395"/>
                  <a:gd name="T5" fmla="*/ 71 h 89"/>
                  <a:gd name="T6" fmla="*/ 327 w 395"/>
                  <a:gd name="T7" fmla="*/ 66 h 89"/>
                  <a:gd name="T8" fmla="*/ 308 w 395"/>
                  <a:gd name="T9" fmla="*/ 63 h 89"/>
                  <a:gd name="T10" fmla="*/ 290 w 395"/>
                  <a:gd name="T11" fmla="*/ 58 h 89"/>
                  <a:gd name="T12" fmla="*/ 273 w 395"/>
                  <a:gd name="T13" fmla="*/ 53 h 89"/>
                  <a:gd name="T14" fmla="*/ 255 w 395"/>
                  <a:gd name="T15" fmla="*/ 48 h 89"/>
                  <a:gd name="T16" fmla="*/ 237 w 395"/>
                  <a:gd name="T17" fmla="*/ 43 h 89"/>
                  <a:gd name="T18" fmla="*/ 218 w 395"/>
                  <a:gd name="T19" fmla="*/ 36 h 89"/>
                  <a:gd name="T20" fmla="*/ 200 w 395"/>
                  <a:gd name="T21" fmla="*/ 31 h 89"/>
                  <a:gd name="T22" fmla="*/ 182 w 395"/>
                  <a:gd name="T23" fmla="*/ 26 h 89"/>
                  <a:gd name="T24" fmla="*/ 164 w 395"/>
                  <a:gd name="T25" fmla="*/ 21 h 89"/>
                  <a:gd name="T26" fmla="*/ 145 w 395"/>
                  <a:gd name="T27" fmla="*/ 16 h 89"/>
                  <a:gd name="T28" fmla="*/ 127 w 395"/>
                  <a:gd name="T29" fmla="*/ 11 h 89"/>
                  <a:gd name="T30" fmla="*/ 109 w 395"/>
                  <a:gd name="T31" fmla="*/ 8 h 89"/>
                  <a:gd name="T32" fmla="*/ 90 w 395"/>
                  <a:gd name="T33" fmla="*/ 5 h 89"/>
                  <a:gd name="T34" fmla="*/ 72 w 395"/>
                  <a:gd name="T35" fmla="*/ 3 h 89"/>
                  <a:gd name="T36" fmla="*/ 54 w 395"/>
                  <a:gd name="T37" fmla="*/ 1 h 89"/>
                  <a:gd name="T38" fmla="*/ 35 w 395"/>
                  <a:gd name="T39" fmla="*/ 0 h 89"/>
                  <a:gd name="T40" fmla="*/ 17 w 395"/>
                  <a:gd name="T41" fmla="*/ 0 h 89"/>
                  <a:gd name="T42" fmla="*/ 2 w 395"/>
                  <a:gd name="T43" fmla="*/ 1 h 89"/>
                  <a:gd name="T44" fmla="*/ 4 w 395"/>
                  <a:gd name="T45" fmla="*/ 13 h 89"/>
                  <a:gd name="T46" fmla="*/ 22 w 395"/>
                  <a:gd name="T47" fmla="*/ 15 h 89"/>
                  <a:gd name="T48" fmla="*/ 39 w 395"/>
                  <a:gd name="T49" fmla="*/ 20 h 89"/>
                  <a:gd name="T50" fmla="*/ 57 w 395"/>
                  <a:gd name="T51" fmla="*/ 25 h 89"/>
                  <a:gd name="T52" fmla="*/ 75 w 395"/>
                  <a:gd name="T53" fmla="*/ 30 h 89"/>
                  <a:gd name="T54" fmla="*/ 94 w 395"/>
                  <a:gd name="T55" fmla="*/ 35 h 89"/>
                  <a:gd name="T56" fmla="*/ 112 w 395"/>
                  <a:gd name="T57" fmla="*/ 40 h 89"/>
                  <a:gd name="T58" fmla="*/ 130 w 395"/>
                  <a:gd name="T59" fmla="*/ 45 h 89"/>
                  <a:gd name="T60" fmla="*/ 149 w 395"/>
                  <a:gd name="T61" fmla="*/ 51 h 89"/>
                  <a:gd name="T62" fmla="*/ 167 w 395"/>
                  <a:gd name="T63" fmla="*/ 56 h 89"/>
                  <a:gd name="T64" fmla="*/ 185 w 395"/>
                  <a:gd name="T65" fmla="*/ 63 h 89"/>
                  <a:gd name="T66" fmla="*/ 203 w 395"/>
                  <a:gd name="T67" fmla="*/ 68 h 89"/>
                  <a:gd name="T68" fmla="*/ 222 w 395"/>
                  <a:gd name="T69" fmla="*/ 73 h 89"/>
                  <a:gd name="T70" fmla="*/ 240 w 395"/>
                  <a:gd name="T71" fmla="*/ 78 h 89"/>
                  <a:gd name="T72" fmla="*/ 258 w 395"/>
                  <a:gd name="T73" fmla="*/ 81 h 89"/>
                  <a:gd name="T74" fmla="*/ 277 w 395"/>
                  <a:gd name="T75" fmla="*/ 84 h 89"/>
                  <a:gd name="T76" fmla="*/ 295 w 395"/>
                  <a:gd name="T77" fmla="*/ 88 h 89"/>
                  <a:gd name="T78" fmla="*/ 313 w 395"/>
                  <a:gd name="T79" fmla="*/ 89 h 89"/>
                  <a:gd name="T80" fmla="*/ 332 w 395"/>
                  <a:gd name="T81" fmla="*/ 89 h 89"/>
                  <a:gd name="T82" fmla="*/ 350 w 395"/>
                  <a:gd name="T83" fmla="*/ 89 h 89"/>
                  <a:gd name="T84" fmla="*/ 368 w 395"/>
                  <a:gd name="T85" fmla="*/ 88 h 89"/>
                  <a:gd name="T86" fmla="*/ 387 w 395"/>
                  <a:gd name="T87" fmla="*/ 84 h 89"/>
                  <a:gd name="T88" fmla="*/ 393 w 395"/>
                  <a:gd name="T89" fmla="*/ 79 h 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5"/>
                  <a:gd name="T136" fmla="*/ 0 h 89"/>
                  <a:gd name="T137" fmla="*/ 395 w 395"/>
                  <a:gd name="T138" fmla="*/ 89 h 8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5" h="89">
                    <a:moveTo>
                      <a:pt x="393" y="79"/>
                    </a:moveTo>
                    <a:lnTo>
                      <a:pt x="387" y="79"/>
                    </a:lnTo>
                    <a:lnTo>
                      <a:pt x="382" y="78"/>
                    </a:lnTo>
                    <a:lnTo>
                      <a:pt x="375" y="78"/>
                    </a:lnTo>
                    <a:lnTo>
                      <a:pt x="370" y="76"/>
                    </a:lnTo>
                    <a:lnTo>
                      <a:pt x="363" y="74"/>
                    </a:lnTo>
                    <a:lnTo>
                      <a:pt x="357" y="73"/>
                    </a:lnTo>
                    <a:lnTo>
                      <a:pt x="352" y="73"/>
                    </a:lnTo>
                    <a:lnTo>
                      <a:pt x="345" y="71"/>
                    </a:lnTo>
                    <a:lnTo>
                      <a:pt x="338" y="69"/>
                    </a:lnTo>
                    <a:lnTo>
                      <a:pt x="333" y="68"/>
                    </a:lnTo>
                    <a:lnTo>
                      <a:pt x="327" y="66"/>
                    </a:lnTo>
                    <a:lnTo>
                      <a:pt x="320" y="66"/>
                    </a:lnTo>
                    <a:lnTo>
                      <a:pt x="315" y="65"/>
                    </a:lnTo>
                    <a:lnTo>
                      <a:pt x="308" y="63"/>
                    </a:lnTo>
                    <a:lnTo>
                      <a:pt x="303" y="61"/>
                    </a:lnTo>
                    <a:lnTo>
                      <a:pt x="297" y="60"/>
                    </a:lnTo>
                    <a:lnTo>
                      <a:pt x="290" y="58"/>
                    </a:lnTo>
                    <a:lnTo>
                      <a:pt x="285" y="56"/>
                    </a:lnTo>
                    <a:lnTo>
                      <a:pt x="278" y="55"/>
                    </a:lnTo>
                    <a:lnTo>
                      <a:pt x="273" y="53"/>
                    </a:lnTo>
                    <a:lnTo>
                      <a:pt x="267" y="51"/>
                    </a:lnTo>
                    <a:lnTo>
                      <a:pt x="260" y="50"/>
                    </a:lnTo>
                    <a:lnTo>
                      <a:pt x="255" y="48"/>
                    </a:lnTo>
                    <a:lnTo>
                      <a:pt x="248" y="46"/>
                    </a:lnTo>
                    <a:lnTo>
                      <a:pt x="242" y="45"/>
                    </a:lnTo>
                    <a:lnTo>
                      <a:pt x="237" y="43"/>
                    </a:lnTo>
                    <a:lnTo>
                      <a:pt x="230" y="40"/>
                    </a:lnTo>
                    <a:lnTo>
                      <a:pt x="225" y="38"/>
                    </a:lnTo>
                    <a:lnTo>
                      <a:pt x="218" y="36"/>
                    </a:lnTo>
                    <a:lnTo>
                      <a:pt x="212" y="35"/>
                    </a:lnTo>
                    <a:lnTo>
                      <a:pt x="207" y="33"/>
                    </a:lnTo>
                    <a:lnTo>
                      <a:pt x="200" y="31"/>
                    </a:lnTo>
                    <a:lnTo>
                      <a:pt x="195" y="30"/>
                    </a:lnTo>
                    <a:lnTo>
                      <a:pt x="188" y="28"/>
                    </a:lnTo>
                    <a:lnTo>
                      <a:pt x="182" y="26"/>
                    </a:lnTo>
                    <a:lnTo>
                      <a:pt x="177" y="25"/>
                    </a:lnTo>
                    <a:lnTo>
                      <a:pt x="170" y="23"/>
                    </a:lnTo>
                    <a:lnTo>
                      <a:pt x="164" y="21"/>
                    </a:lnTo>
                    <a:lnTo>
                      <a:pt x="159" y="20"/>
                    </a:lnTo>
                    <a:lnTo>
                      <a:pt x="152" y="18"/>
                    </a:lnTo>
                    <a:lnTo>
                      <a:pt x="145" y="16"/>
                    </a:lnTo>
                    <a:lnTo>
                      <a:pt x="139" y="15"/>
                    </a:lnTo>
                    <a:lnTo>
                      <a:pt x="134" y="13"/>
                    </a:lnTo>
                    <a:lnTo>
                      <a:pt x="127" y="11"/>
                    </a:lnTo>
                    <a:lnTo>
                      <a:pt x="122" y="10"/>
                    </a:lnTo>
                    <a:lnTo>
                      <a:pt x="115" y="10"/>
                    </a:lnTo>
                    <a:lnTo>
                      <a:pt x="109" y="8"/>
                    </a:lnTo>
                    <a:lnTo>
                      <a:pt x="104" y="8"/>
                    </a:lnTo>
                    <a:lnTo>
                      <a:pt x="97" y="6"/>
                    </a:lnTo>
                    <a:lnTo>
                      <a:pt x="90" y="5"/>
                    </a:lnTo>
                    <a:lnTo>
                      <a:pt x="84" y="5"/>
                    </a:lnTo>
                    <a:lnTo>
                      <a:pt x="79" y="3"/>
                    </a:lnTo>
                    <a:lnTo>
                      <a:pt x="72" y="3"/>
                    </a:lnTo>
                    <a:lnTo>
                      <a:pt x="67" y="1"/>
                    </a:lnTo>
                    <a:lnTo>
                      <a:pt x="60" y="1"/>
                    </a:lnTo>
                    <a:lnTo>
                      <a:pt x="54" y="1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0" y="13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20"/>
                    </a:lnTo>
                    <a:lnTo>
                      <a:pt x="45" y="21"/>
                    </a:lnTo>
                    <a:lnTo>
                      <a:pt x="52" y="23"/>
                    </a:lnTo>
                    <a:lnTo>
                      <a:pt x="57" y="25"/>
                    </a:lnTo>
                    <a:lnTo>
                      <a:pt x="64" y="26"/>
                    </a:lnTo>
                    <a:lnTo>
                      <a:pt x="69" y="28"/>
                    </a:lnTo>
                    <a:lnTo>
                      <a:pt x="75" y="30"/>
                    </a:lnTo>
                    <a:lnTo>
                      <a:pt x="82" y="31"/>
                    </a:lnTo>
                    <a:lnTo>
                      <a:pt x="87" y="33"/>
                    </a:lnTo>
                    <a:lnTo>
                      <a:pt x="94" y="35"/>
                    </a:lnTo>
                    <a:lnTo>
                      <a:pt x="100" y="36"/>
                    </a:lnTo>
                    <a:lnTo>
                      <a:pt x="105" y="38"/>
                    </a:lnTo>
                    <a:lnTo>
                      <a:pt x="112" y="40"/>
                    </a:lnTo>
                    <a:lnTo>
                      <a:pt x="117" y="41"/>
                    </a:lnTo>
                    <a:lnTo>
                      <a:pt x="124" y="45"/>
                    </a:lnTo>
                    <a:lnTo>
                      <a:pt x="130" y="45"/>
                    </a:lnTo>
                    <a:lnTo>
                      <a:pt x="135" y="48"/>
                    </a:lnTo>
                    <a:lnTo>
                      <a:pt x="142" y="50"/>
                    </a:lnTo>
                    <a:lnTo>
                      <a:pt x="149" y="51"/>
                    </a:lnTo>
                    <a:lnTo>
                      <a:pt x="154" y="53"/>
                    </a:lnTo>
                    <a:lnTo>
                      <a:pt x="160" y="56"/>
                    </a:lnTo>
                    <a:lnTo>
                      <a:pt x="167" y="56"/>
                    </a:lnTo>
                    <a:lnTo>
                      <a:pt x="172" y="60"/>
                    </a:lnTo>
                    <a:lnTo>
                      <a:pt x="178" y="61"/>
                    </a:lnTo>
                    <a:lnTo>
                      <a:pt x="185" y="63"/>
                    </a:lnTo>
                    <a:lnTo>
                      <a:pt x="192" y="65"/>
                    </a:lnTo>
                    <a:lnTo>
                      <a:pt x="197" y="66"/>
                    </a:lnTo>
                    <a:lnTo>
                      <a:pt x="203" y="68"/>
                    </a:lnTo>
                    <a:lnTo>
                      <a:pt x="210" y="69"/>
                    </a:lnTo>
                    <a:lnTo>
                      <a:pt x="215" y="71"/>
                    </a:lnTo>
                    <a:lnTo>
                      <a:pt x="222" y="73"/>
                    </a:lnTo>
                    <a:lnTo>
                      <a:pt x="228" y="74"/>
                    </a:lnTo>
                    <a:lnTo>
                      <a:pt x="233" y="76"/>
                    </a:lnTo>
                    <a:lnTo>
                      <a:pt x="240" y="78"/>
                    </a:lnTo>
                    <a:lnTo>
                      <a:pt x="247" y="79"/>
                    </a:lnTo>
                    <a:lnTo>
                      <a:pt x="252" y="81"/>
                    </a:lnTo>
                    <a:lnTo>
                      <a:pt x="258" y="81"/>
                    </a:lnTo>
                    <a:lnTo>
                      <a:pt x="263" y="83"/>
                    </a:lnTo>
                    <a:lnTo>
                      <a:pt x="270" y="84"/>
                    </a:lnTo>
                    <a:lnTo>
                      <a:pt x="277" y="84"/>
                    </a:lnTo>
                    <a:lnTo>
                      <a:pt x="283" y="86"/>
                    </a:lnTo>
                    <a:lnTo>
                      <a:pt x="288" y="88"/>
                    </a:lnTo>
                    <a:lnTo>
                      <a:pt x="295" y="88"/>
                    </a:lnTo>
                    <a:lnTo>
                      <a:pt x="302" y="88"/>
                    </a:lnTo>
                    <a:lnTo>
                      <a:pt x="307" y="89"/>
                    </a:lnTo>
                    <a:lnTo>
                      <a:pt x="313" y="89"/>
                    </a:lnTo>
                    <a:lnTo>
                      <a:pt x="320" y="89"/>
                    </a:lnTo>
                    <a:lnTo>
                      <a:pt x="325" y="89"/>
                    </a:lnTo>
                    <a:lnTo>
                      <a:pt x="332" y="89"/>
                    </a:lnTo>
                    <a:lnTo>
                      <a:pt x="338" y="89"/>
                    </a:lnTo>
                    <a:lnTo>
                      <a:pt x="345" y="89"/>
                    </a:lnTo>
                    <a:lnTo>
                      <a:pt x="350" y="89"/>
                    </a:lnTo>
                    <a:lnTo>
                      <a:pt x="357" y="89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5" y="86"/>
                    </a:lnTo>
                    <a:lnTo>
                      <a:pt x="382" y="86"/>
                    </a:lnTo>
                    <a:lnTo>
                      <a:pt x="387" y="84"/>
                    </a:lnTo>
                    <a:lnTo>
                      <a:pt x="393" y="84"/>
                    </a:lnTo>
                    <a:lnTo>
                      <a:pt x="395" y="81"/>
                    </a:lnTo>
                    <a:lnTo>
                      <a:pt x="393" y="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01"/>
              <p:cNvSpPr>
                <a:spLocks/>
              </p:cNvSpPr>
              <p:nvPr/>
            </p:nvSpPr>
            <p:spPr bwMode="auto">
              <a:xfrm>
                <a:off x="7439636" y="3019028"/>
                <a:ext cx="116692" cy="148243"/>
              </a:xfrm>
              <a:custGeom>
                <a:avLst/>
                <a:gdLst>
                  <a:gd name="T0" fmla="*/ 113 w 120"/>
                  <a:gd name="T1" fmla="*/ 5 h 141"/>
                  <a:gd name="T2" fmla="*/ 101 w 120"/>
                  <a:gd name="T3" fmla="*/ 3 h 141"/>
                  <a:gd name="T4" fmla="*/ 91 w 120"/>
                  <a:gd name="T5" fmla="*/ 0 h 141"/>
                  <a:gd name="T6" fmla="*/ 83 w 120"/>
                  <a:gd name="T7" fmla="*/ 0 h 141"/>
                  <a:gd name="T8" fmla="*/ 68 w 120"/>
                  <a:gd name="T9" fmla="*/ 0 h 141"/>
                  <a:gd name="T10" fmla="*/ 60 w 120"/>
                  <a:gd name="T11" fmla="*/ 0 h 141"/>
                  <a:gd name="T12" fmla="*/ 51 w 120"/>
                  <a:gd name="T13" fmla="*/ 0 h 141"/>
                  <a:gd name="T14" fmla="*/ 41 w 120"/>
                  <a:gd name="T15" fmla="*/ 0 h 141"/>
                  <a:gd name="T16" fmla="*/ 33 w 120"/>
                  <a:gd name="T17" fmla="*/ 0 h 141"/>
                  <a:gd name="T18" fmla="*/ 23 w 120"/>
                  <a:gd name="T19" fmla="*/ 1 h 141"/>
                  <a:gd name="T20" fmla="*/ 15 w 120"/>
                  <a:gd name="T21" fmla="*/ 5 h 141"/>
                  <a:gd name="T22" fmla="*/ 6 w 120"/>
                  <a:gd name="T23" fmla="*/ 10 h 141"/>
                  <a:gd name="T24" fmla="*/ 1 w 120"/>
                  <a:gd name="T25" fmla="*/ 18 h 141"/>
                  <a:gd name="T26" fmla="*/ 0 w 120"/>
                  <a:gd name="T27" fmla="*/ 26 h 141"/>
                  <a:gd name="T28" fmla="*/ 3 w 120"/>
                  <a:gd name="T29" fmla="*/ 39 h 141"/>
                  <a:gd name="T30" fmla="*/ 8 w 120"/>
                  <a:gd name="T31" fmla="*/ 51 h 141"/>
                  <a:gd name="T32" fmla="*/ 11 w 120"/>
                  <a:gd name="T33" fmla="*/ 64 h 141"/>
                  <a:gd name="T34" fmla="*/ 16 w 120"/>
                  <a:gd name="T35" fmla="*/ 73 h 141"/>
                  <a:gd name="T36" fmla="*/ 21 w 120"/>
                  <a:gd name="T37" fmla="*/ 84 h 141"/>
                  <a:gd name="T38" fmla="*/ 26 w 120"/>
                  <a:gd name="T39" fmla="*/ 96 h 141"/>
                  <a:gd name="T40" fmla="*/ 30 w 120"/>
                  <a:gd name="T41" fmla="*/ 109 h 141"/>
                  <a:gd name="T42" fmla="*/ 36 w 120"/>
                  <a:gd name="T43" fmla="*/ 121 h 141"/>
                  <a:gd name="T44" fmla="*/ 43 w 120"/>
                  <a:gd name="T45" fmla="*/ 133 h 141"/>
                  <a:gd name="T46" fmla="*/ 50 w 120"/>
                  <a:gd name="T47" fmla="*/ 141 h 141"/>
                  <a:gd name="T48" fmla="*/ 55 w 120"/>
                  <a:gd name="T49" fmla="*/ 136 h 141"/>
                  <a:gd name="T50" fmla="*/ 51 w 120"/>
                  <a:gd name="T51" fmla="*/ 126 h 141"/>
                  <a:gd name="T52" fmla="*/ 46 w 120"/>
                  <a:gd name="T53" fmla="*/ 113 h 141"/>
                  <a:gd name="T54" fmla="*/ 41 w 120"/>
                  <a:gd name="T55" fmla="*/ 104 h 141"/>
                  <a:gd name="T56" fmla="*/ 35 w 120"/>
                  <a:gd name="T57" fmla="*/ 91 h 141"/>
                  <a:gd name="T58" fmla="*/ 30 w 120"/>
                  <a:gd name="T59" fmla="*/ 79 h 141"/>
                  <a:gd name="T60" fmla="*/ 26 w 120"/>
                  <a:gd name="T61" fmla="*/ 69 h 141"/>
                  <a:gd name="T62" fmla="*/ 21 w 120"/>
                  <a:gd name="T63" fmla="*/ 58 h 141"/>
                  <a:gd name="T64" fmla="*/ 20 w 120"/>
                  <a:gd name="T65" fmla="*/ 48 h 141"/>
                  <a:gd name="T66" fmla="*/ 16 w 120"/>
                  <a:gd name="T67" fmla="*/ 36 h 141"/>
                  <a:gd name="T68" fmla="*/ 16 w 120"/>
                  <a:gd name="T69" fmla="*/ 26 h 141"/>
                  <a:gd name="T70" fmla="*/ 21 w 120"/>
                  <a:gd name="T71" fmla="*/ 20 h 141"/>
                  <a:gd name="T72" fmla="*/ 31 w 120"/>
                  <a:gd name="T73" fmla="*/ 16 h 141"/>
                  <a:gd name="T74" fmla="*/ 43 w 120"/>
                  <a:gd name="T75" fmla="*/ 13 h 141"/>
                  <a:gd name="T76" fmla="*/ 56 w 120"/>
                  <a:gd name="T77" fmla="*/ 13 h 141"/>
                  <a:gd name="T78" fmla="*/ 66 w 120"/>
                  <a:gd name="T79" fmla="*/ 13 h 141"/>
                  <a:gd name="T80" fmla="*/ 80 w 120"/>
                  <a:gd name="T81" fmla="*/ 11 h 141"/>
                  <a:gd name="T82" fmla="*/ 91 w 120"/>
                  <a:gd name="T83" fmla="*/ 10 h 141"/>
                  <a:gd name="T84" fmla="*/ 101 w 120"/>
                  <a:gd name="T85" fmla="*/ 10 h 141"/>
                  <a:gd name="T86" fmla="*/ 111 w 120"/>
                  <a:gd name="T87" fmla="*/ 6 h 141"/>
                  <a:gd name="T88" fmla="*/ 120 w 120"/>
                  <a:gd name="T89" fmla="*/ 8 h 141"/>
                  <a:gd name="T90" fmla="*/ 120 w 120"/>
                  <a:gd name="T91" fmla="*/ 6 h 1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0"/>
                  <a:gd name="T139" fmla="*/ 0 h 141"/>
                  <a:gd name="T140" fmla="*/ 120 w 120"/>
                  <a:gd name="T141" fmla="*/ 141 h 1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0" h="141">
                    <a:moveTo>
                      <a:pt x="120" y="6"/>
                    </a:moveTo>
                    <a:lnTo>
                      <a:pt x="116" y="5"/>
                    </a:lnTo>
                    <a:lnTo>
                      <a:pt x="113" y="5"/>
                    </a:lnTo>
                    <a:lnTo>
                      <a:pt x="110" y="5"/>
                    </a:lnTo>
                    <a:lnTo>
                      <a:pt x="106" y="5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6" y="48"/>
                    </a:lnTo>
                    <a:lnTo>
                      <a:pt x="8" y="51"/>
                    </a:lnTo>
                    <a:lnTo>
                      <a:pt x="8" y="56"/>
                    </a:lnTo>
                    <a:lnTo>
                      <a:pt x="10" y="59"/>
                    </a:lnTo>
                    <a:lnTo>
                      <a:pt x="11" y="64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6" y="73"/>
                    </a:lnTo>
                    <a:lnTo>
                      <a:pt x="18" y="76"/>
                    </a:lnTo>
                    <a:lnTo>
                      <a:pt x="20" y="79"/>
                    </a:lnTo>
                    <a:lnTo>
                      <a:pt x="21" y="84"/>
                    </a:lnTo>
                    <a:lnTo>
                      <a:pt x="23" y="88"/>
                    </a:lnTo>
                    <a:lnTo>
                      <a:pt x="25" y="93"/>
                    </a:lnTo>
                    <a:lnTo>
                      <a:pt x="26" y="96"/>
                    </a:lnTo>
                    <a:lnTo>
                      <a:pt x="28" y="101"/>
                    </a:lnTo>
                    <a:lnTo>
                      <a:pt x="30" y="104"/>
                    </a:lnTo>
                    <a:lnTo>
                      <a:pt x="30" y="109"/>
                    </a:lnTo>
                    <a:lnTo>
                      <a:pt x="31" y="113"/>
                    </a:lnTo>
                    <a:lnTo>
                      <a:pt x="33" y="118"/>
                    </a:lnTo>
                    <a:lnTo>
                      <a:pt x="36" y="121"/>
                    </a:lnTo>
                    <a:lnTo>
                      <a:pt x="38" y="124"/>
                    </a:lnTo>
                    <a:lnTo>
                      <a:pt x="40" y="129"/>
                    </a:lnTo>
                    <a:lnTo>
                      <a:pt x="43" y="133"/>
                    </a:lnTo>
                    <a:lnTo>
                      <a:pt x="45" y="136"/>
                    </a:lnTo>
                    <a:lnTo>
                      <a:pt x="48" y="139"/>
                    </a:lnTo>
                    <a:lnTo>
                      <a:pt x="50" y="141"/>
                    </a:lnTo>
                    <a:lnTo>
                      <a:pt x="53" y="139"/>
                    </a:lnTo>
                    <a:lnTo>
                      <a:pt x="53" y="138"/>
                    </a:lnTo>
                    <a:lnTo>
                      <a:pt x="55" y="136"/>
                    </a:lnTo>
                    <a:lnTo>
                      <a:pt x="53" y="133"/>
                    </a:lnTo>
                    <a:lnTo>
                      <a:pt x="53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48" y="118"/>
                    </a:lnTo>
                    <a:lnTo>
                      <a:pt x="46" y="113"/>
                    </a:lnTo>
                    <a:lnTo>
                      <a:pt x="45" y="109"/>
                    </a:lnTo>
                    <a:lnTo>
                      <a:pt x="43" y="106"/>
                    </a:lnTo>
                    <a:lnTo>
                      <a:pt x="41" y="104"/>
                    </a:lnTo>
                    <a:lnTo>
                      <a:pt x="40" y="101"/>
                    </a:lnTo>
                    <a:lnTo>
                      <a:pt x="36" y="96"/>
                    </a:lnTo>
                    <a:lnTo>
                      <a:pt x="35" y="91"/>
                    </a:lnTo>
                    <a:lnTo>
                      <a:pt x="33" y="88"/>
                    </a:lnTo>
                    <a:lnTo>
                      <a:pt x="31" y="84"/>
                    </a:lnTo>
                    <a:lnTo>
                      <a:pt x="30" y="79"/>
                    </a:lnTo>
                    <a:lnTo>
                      <a:pt x="28" y="78"/>
                    </a:lnTo>
                    <a:lnTo>
                      <a:pt x="26" y="73"/>
                    </a:lnTo>
                    <a:lnTo>
                      <a:pt x="26" y="69"/>
                    </a:lnTo>
                    <a:lnTo>
                      <a:pt x="25" y="66"/>
                    </a:lnTo>
                    <a:lnTo>
                      <a:pt x="23" y="63"/>
                    </a:lnTo>
                    <a:lnTo>
                      <a:pt x="21" y="58"/>
                    </a:lnTo>
                    <a:lnTo>
                      <a:pt x="21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6" y="36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6"/>
                    </a:lnTo>
                    <a:lnTo>
                      <a:pt x="18" y="23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5" y="15"/>
                    </a:lnTo>
                    <a:lnTo>
                      <a:pt x="40" y="15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6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71" y="11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1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20" y="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02"/>
              <p:cNvSpPr>
                <a:spLocks/>
              </p:cNvSpPr>
              <p:nvPr/>
            </p:nvSpPr>
            <p:spPr bwMode="auto">
              <a:xfrm>
                <a:off x="7435747" y="2990641"/>
                <a:ext cx="126416" cy="213428"/>
              </a:xfrm>
              <a:custGeom>
                <a:avLst/>
                <a:gdLst>
                  <a:gd name="T0" fmla="*/ 9 w 130"/>
                  <a:gd name="T1" fmla="*/ 12 h 203"/>
                  <a:gd name="T2" fmla="*/ 20 w 130"/>
                  <a:gd name="T3" fmla="*/ 12 h 203"/>
                  <a:gd name="T4" fmla="*/ 34 w 130"/>
                  <a:gd name="T5" fmla="*/ 13 h 203"/>
                  <a:gd name="T6" fmla="*/ 45 w 130"/>
                  <a:gd name="T7" fmla="*/ 17 h 203"/>
                  <a:gd name="T8" fmla="*/ 60 w 130"/>
                  <a:gd name="T9" fmla="*/ 20 h 203"/>
                  <a:gd name="T10" fmla="*/ 72 w 130"/>
                  <a:gd name="T11" fmla="*/ 27 h 203"/>
                  <a:gd name="T12" fmla="*/ 84 w 130"/>
                  <a:gd name="T13" fmla="*/ 32 h 203"/>
                  <a:gd name="T14" fmla="*/ 94 w 130"/>
                  <a:gd name="T15" fmla="*/ 40 h 203"/>
                  <a:gd name="T16" fmla="*/ 100 w 130"/>
                  <a:gd name="T17" fmla="*/ 48 h 203"/>
                  <a:gd name="T18" fmla="*/ 104 w 130"/>
                  <a:gd name="T19" fmla="*/ 58 h 203"/>
                  <a:gd name="T20" fmla="*/ 105 w 130"/>
                  <a:gd name="T21" fmla="*/ 71 h 203"/>
                  <a:gd name="T22" fmla="*/ 102 w 130"/>
                  <a:gd name="T23" fmla="*/ 81 h 203"/>
                  <a:gd name="T24" fmla="*/ 99 w 130"/>
                  <a:gd name="T25" fmla="*/ 93 h 203"/>
                  <a:gd name="T26" fmla="*/ 94 w 130"/>
                  <a:gd name="T27" fmla="*/ 105 h 203"/>
                  <a:gd name="T28" fmla="*/ 89 w 130"/>
                  <a:gd name="T29" fmla="*/ 116 h 203"/>
                  <a:gd name="T30" fmla="*/ 84 w 130"/>
                  <a:gd name="T31" fmla="*/ 126 h 203"/>
                  <a:gd name="T32" fmla="*/ 77 w 130"/>
                  <a:gd name="T33" fmla="*/ 138 h 203"/>
                  <a:gd name="T34" fmla="*/ 70 w 130"/>
                  <a:gd name="T35" fmla="*/ 148 h 203"/>
                  <a:gd name="T36" fmla="*/ 64 w 130"/>
                  <a:gd name="T37" fmla="*/ 160 h 203"/>
                  <a:gd name="T38" fmla="*/ 55 w 130"/>
                  <a:gd name="T39" fmla="*/ 170 h 203"/>
                  <a:gd name="T40" fmla="*/ 49 w 130"/>
                  <a:gd name="T41" fmla="*/ 178 h 203"/>
                  <a:gd name="T42" fmla="*/ 40 w 130"/>
                  <a:gd name="T43" fmla="*/ 188 h 203"/>
                  <a:gd name="T44" fmla="*/ 44 w 130"/>
                  <a:gd name="T45" fmla="*/ 200 h 203"/>
                  <a:gd name="T46" fmla="*/ 55 w 130"/>
                  <a:gd name="T47" fmla="*/ 201 h 203"/>
                  <a:gd name="T48" fmla="*/ 65 w 130"/>
                  <a:gd name="T49" fmla="*/ 193 h 203"/>
                  <a:gd name="T50" fmla="*/ 74 w 130"/>
                  <a:gd name="T51" fmla="*/ 183 h 203"/>
                  <a:gd name="T52" fmla="*/ 84 w 130"/>
                  <a:gd name="T53" fmla="*/ 171 h 203"/>
                  <a:gd name="T54" fmla="*/ 94 w 130"/>
                  <a:gd name="T55" fmla="*/ 156 h 203"/>
                  <a:gd name="T56" fmla="*/ 102 w 130"/>
                  <a:gd name="T57" fmla="*/ 141 h 203"/>
                  <a:gd name="T58" fmla="*/ 110 w 130"/>
                  <a:gd name="T59" fmla="*/ 126 h 203"/>
                  <a:gd name="T60" fmla="*/ 117 w 130"/>
                  <a:gd name="T61" fmla="*/ 111 h 203"/>
                  <a:gd name="T62" fmla="*/ 124 w 130"/>
                  <a:gd name="T63" fmla="*/ 96 h 203"/>
                  <a:gd name="T64" fmla="*/ 127 w 130"/>
                  <a:gd name="T65" fmla="*/ 81 h 203"/>
                  <a:gd name="T66" fmla="*/ 129 w 130"/>
                  <a:gd name="T67" fmla="*/ 66 h 203"/>
                  <a:gd name="T68" fmla="*/ 130 w 130"/>
                  <a:gd name="T69" fmla="*/ 53 h 203"/>
                  <a:gd name="T70" fmla="*/ 125 w 130"/>
                  <a:gd name="T71" fmla="*/ 38 h 203"/>
                  <a:gd name="T72" fmla="*/ 119 w 130"/>
                  <a:gd name="T73" fmla="*/ 27 h 203"/>
                  <a:gd name="T74" fmla="*/ 109 w 130"/>
                  <a:gd name="T75" fmla="*/ 17 h 203"/>
                  <a:gd name="T76" fmla="*/ 97 w 130"/>
                  <a:gd name="T77" fmla="*/ 10 h 203"/>
                  <a:gd name="T78" fmla="*/ 82 w 130"/>
                  <a:gd name="T79" fmla="*/ 3 h 203"/>
                  <a:gd name="T80" fmla="*/ 67 w 130"/>
                  <a:gd name="T81" fmla="*/ 2 h 203"/>
                  <a:gd name="T82" fmla="*/ 52 w 130"/>
                  <a:gd name="T83" fmla="*/ 0 h 203"/>
                  <a:gd name="T84" fmla="*/ 37 w 130"/>
                  <a:gd name="T85" fmla="*/ 2 h 203"/>
                  <a:gd name="T86" fmla="*/ 22 w 130"/>
                  <a:gd name="T87" fmla="*/ 3 h 203"/>
                  <a:gd name="T88" fmla="*/ 9 w 130"/>
                  <a:gd name="T89" fmla="*/ 7 h 203"/>
                  <a:gd name="T90" fmla="*/ 0 w 130"/>
                  <a:gd name="T91" fmla="*/ 10 h 2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0"/>
                  <a:gd name="T139" fmla="*/ 0 h 203"/>
                  <a:gd name="T140" fmla="*/ 130 w 130"/>
                  <a:gd name="T141" fmla="*/ 203 h 2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0" h="203">
                    <a:moveTo>
                      <a:pt x="2" y="12"/>
                    </a:moveTo>
                    <a:lnTo>
                      <a:pt x="5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4" y="12"/>
                    </a:lnTo>
                    <a:lnTo>
                      <a:pt x="29" y="13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42" y="15"/>
                    </a:lnTo>
                    <a:lnTo>
                      <a:pt x="45" y="17"/>
                    </a:lnTo>
                    <a:lnTo>
                      <a:pt x="50" y="18"/>
                    </a:lnTo>
                    <a:lnTo>
                      <a:pt x="55" y="18"/>
                    </a:lnTo>
                    <a:lnTo>
                      <a:pt x="60" y="20"/>
                    </a:lnTo>
                    <a:lnTo>
                      <a:pt x="64" y="22"/>
                    </a:lnTo>
                    <a:lnTo>
                      <a:pt x="69" y="25"/>
                    </a:lnTo>
                    <a:lnTo>
                      <a:pt x="72" y="27"/>
                    </a:lnTo>
                    <a:lnTo>
                      <a:pt x="77" y="27"/>
                    </a:lnTo>
                    <a:lnTo>
                      <a:pt x="80" y="30"/>
                    </a:lnTo>
                    <a:lnTo>
                      <a:pt x="84" y="32"/>
                    </a:lnTo>
                    <a:lnTo>
                      <a:pt x="87" y="35"/>
                    </a:lnTo>
                    <a:lnTo>
                      <a:pt x="90" y="37"/>
                    </a:lnTo>
                    <a:lnTo>
                      <a:pt x="94" y="40"/>
                    </a:lnTo>
                    <a:lnTo>
                      <a:pt x="97" y="43"/>
                    </a:lnTo>
                    <a:lnTo>
                      <a:pt x="99" y="45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4" y="55"/>
                    </a:lnTo>
                    <a:lnTo>
                      <a:pt x="104" y="58"/>
                    </a:lnTo>
                    <a:lnTo>
                      <a:pt x="105" y="61"/>
                    </a:lnTo>
                    <a:lnTo>
                      <a:pt x="105" y="66"/>
                    </a:lnTo>
                    <a:lnTo>
                      <a:pt x="105" y="71"/>
                    </a:lnTo>
                    <a:lnTo>
                      <a:pt x="104" y="73"/>
                    </a:lnTo>
                    <a:lnTo>
                      <a:pt x="102" y="78"/>
                    </a:lnTo>
                    <a:lnTo>
                      <a:pt x="102" y="81"/>
                    </a:lnTo>
                    <a:lnTo>
                      <a:pt x="100" y="85"/>
                    </a:lnTo>
                    <a:lnTo>
                      <a:pt x="99" y="88"/>
                    </a:lnTo>
                    <a:lnTo>
                      <a:pt x="99" y="93"/>
                    </a:lnTo>
                    <a:lnTo>
                      <a:pt x="97" y="96"/>
                    </a:lnTo>
                    <a:lnTo>
                      <a:pt x="95" y="101"/>
                    </a:lnTo>
                    <a:lnTo>
                      <a:pt x="94" y="105"/>
                    </a:lnTo>
                    <a:lnTo>
                      <a:pt x="92" y="108"/>
                    </a:lnTo>
                    <a:lnTo>
                      <a:pt x="90" y="111"/>
                    </a:lnTo>
                    <a:lnTo>
                      <a:pt x="89" y="116"/>
                    </a:lnTo>
                    <a:lnTo>
                      <a:pt x="87" y="120"/>
                    </a:lnTo>
                    <a:lnTo>
                      <a:pt x="85" y="123"/>
                    </a:lnTo>
                    <a:lnTo>
                      <a:pt x="84" y="126"/>
                    </a:lnTo>
                    <a:lnTo>
                      <a:pt x="82" y="131"/>
                    </a:lnTo>
                    <a:lnTo>
                      <a:pt x="79" y="135"/>
                    </a:lnTo>
                    <a:lnTo>
                      <a:pt x="77" y="138"/>
                    </a:lnTo>
                    <a:lnTo>
                      <a:pt x="75" y="141"/>
                    </a:lnTo>
                    <a:lnTo>
                      <a:pt x="72" y="145"/>
                    </a:lnTo>
                    <a:lnTo>
                      <a:pt x="70" y="148"/>
                    </a:lnTo>
                    <a:lnTo>
                      <a:pt x="67" y="151"/>
                    </a:lnTo>
                    <a:lnTo>
                      <a:pt x="65" y="156"/>
                    </a:lnTo>
                    <a:lnTo>
                      <a:pt x="64" y="160"/>
                    </a:lnTo>
                    <a:lnTo>
                      <a:pt x="60" y="163"/>
                    </a:lnTo>
                    <a:lnTo>
                      <a:pt x="59" y="166"/>
                    </a:lnTo>
                    <a:lnTo>
                      <a:pt x="55" y="170"/>
                    </a:lnTo>
                    <a:lnTo>
                      <a:pt x="54" y="173"/>
                    </a:lnTo>
                    <a:lnTo>
                      <a:pt x="50" y="175"/>
                    </a:lnTo>
                    <a:lnTo>
                      <a:pt x="49" y="17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0" y="188"/>
                    </a:lnTo>
                    <a:lnTo>
                      <a:pt x="40" y="191"/>
                    </a:lnTo>
                    <a:lnTo>
                      <a:pt x="40" y="196"/>
                    </a:lnTo>
                    <a:lnTo>
                      <a:pt x="44" y="200"/>
                    </a:lnTo>
                    <a:lnTo>
                      <a:pt x="45" y="201"/>
                    </a:lnTo>
                    <a:lnTo>
                      <a:pt x="50" y="203"/>
                    </a:lnTo>
                    <a:lnTo>
                      <a:pt x="55" y="201"/>
                    </a:lnTo>
                    <a:lnTo>
                      <a:pt x="59" y="200"/>
                    </a:lnTo>
                    <a:lnTo>
                      <a:pt x="62" y="196"/>
                    </a:lnTo>
                    <a:lnTo>
                      <a:pt x="65" y="193"/>
                    </a:lnTo>
                    <a:lnTo>
                      <a:pt x="67" y="190"/>
                    </a:lnTo>
                    <a:lnTo>
                      <a:pt x="70" y="186"/>
                    </a:lnTo>
                    <a:lnTo>
                      <a:pt x="74" y="183"/>
                    </a:lnTo>
                    <a:lnTo>
                      <a:pt x="77" y="178"/>
                    </a:lnTo>
                    <a:lnTo>
                      <a:pt x="80" y="175"/>
                    </a:lnTo>
                    <a:lnTo>
                      <a:pt x="84" y="171"/>
                    </a:lnTo>
                    <a:lnTo>
                      <a:pt x="87" y="166"/>
                    </a:lnTo>
                    <a:lnTo>
                      <a:pt x="90" y="161"/>
                    </a:lnTo>
                    <a:lnTo>
                      <a:pt x="94" y="156"/>
                    </a:lnTo>
                    <a:lnTo>
                      <a:pt x="97" y="151"/>
                    </a:lnTo>
                    <a:lnTo>
                      <a:pt x="99" y="146"/>
                    </a:lnTo>
                    <a:lnTo>
                      <a:pt x="102" y="141"/>
                    </a:lnTo>
                    <a:lnTo>
                      <a:pt x="105" y="138"/>
                    </a:lnTo>
                    <a:lnTo>
                      <a:pt x="109" y="133"/>
                    </a:lnTo>
                    <a:lnTo>
                      <a:pt x="110" y="126"/>
                    </a:lnTo>
                    <a:lnTo>
                      <a:pt x="112" y="121"/>
                    </a:lnTo>
                    <a:lnTo>
                      <a:pt x="115" y="116"/>
                    </a:lnTo>
                    <a:lnTo>
                      <a:pt x="117" y="111"/>
                    </a:lnTo>
                    <a:lnTo>
                      <a:pt x="120" y="106"/>
                    </a:lnTo>
                    <a:lnTo>
                      <a:pt x="122" y="101"/>
                    </a:lnTo>
                    <a:lnTo>
                      <a:pt x="124" y="96"/>
                    </a:lnTo>
                    <a:lnTo>
                      <a:pt x="125" y="91"/>
                    </a:lnTo>
                    <a:lnTo>
                      <a:pt x="127" y="86"/>
                    </a:lnTo>
                    <a:lnTo>
                      <a:pt x="127" y="81"/>
                    </a:lnTo>
                    <a:lnTo>
                      <a:pt x="129" y="76"/>
                    </a:lnTo>
                    <a:lnTo>
                      <a:pt x="129" y="71"/>
                    </a:lnTo>
                    <a:lnTo>
                      <a:pt x="129" y="66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30" y="53"/>
                    </a:lnTo>
                    <a:lnTo>
                      <a:pt x="129" y="48"/>
                    </a:lnTo>
                    <a:lnTo>
                      <a:pt x="127" y="43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2" y="30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2" y="20"/>
                    </a:lnTo>
                    <a:lnTo>
                      <a:pt x="109" y="17"/>
                    </a:lnTo>
                    <a:lnTo>
                      <a:pt x="105" y="13"/>
                    </a:lnTo>
                    <a:lnTo>
                      <a:pt x="100" y="12"/>
                    </a:lnTo>
                    <a:lnTo>
                      <a:pt x="97" y="10"/>
                    </a:lnTo>
                    <a:lnTo>
                      <a:pt x="92" y="7"/>
                    </a:lnTo>
                    <a:lnTo>
                      <a:pt x="87" y="5"/>
                    </a:lnTo>
                    <a:lnTo>
                      <a:pt x="82" y="3"/>
                    </a:lnTo>
                    <a:lnTo>
                      <a:pt x="79" y="3"/>
                    </a:lnTo>
                    <a:lnTo>
                      <a:pt x="74" y="2"/>
                    </a:lnTo>
                    <a:lnTo>
                      <a:pt x="67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03"/>
              <p:cNvSpPr>
                <a:spLocks/>
              </p:cNvSpPr>
              <p:nvPr/>
            </p:nvSpPr>
            <p:spPr bwMode="auto">
              <a:xfrm>
                <a:off x="6704479" y="3467964"/>
                <a:ext cx="1259297" cy="1408836"/>
              </a:xfrm>
              <a:custGeom>
                <a:avLst/>
                <a:gdLst>
                  <a:gd name="T0" fmla="*/ 1220 w 1295"/>
                  <a:gd name="T1" fmla="*/ 486 h 1340"/>
                  <a:gd name="T2" fmla="*/ 1205 w 1295"/>
                  <a:gd name="T3" fmla="*/ 330 h 1340"/>
                  <a:gd name="T4" fmla="*/ 1205 w 1295"/>
                  <a:gd name="T5" fmla="*/ 172 h 1340"/>
                  <a:gd name="T6" fmla="*/ 1215 w 1295"/>
                  <a:gd name="T7" fmla="*/ 12 h 1340"/>
                  <a:gd name="T8" fmla="*/ 1184 w 1295"/>
                  <a:gd name="T9" fmla="*/ 140 h 1340"/>
                  <a:gd name="T10" fmla="*/ 1175 w 1295"/>
                  <a:gd name="T11" fmla="*/ 320 h 1340"/>
                  <a:gd name="T12" fmla="*/ 1187 w 1295"/>
                  <a:gd name="T13" fmla="*/ 499 h 1340"/>
                  <a:gd name="T14" fmla="*/ 1212 w 1295"/>
                  <a:gd name="T15" fmla="*/ 674 h 1340"/>
                  <a:gd name="T16" fmla="*/ 1228 w 1295"/>
                  <a:gd name="T17" fmla="*/ 772 h 1340"/>
                  <a:gd name="T18" fmla="*/ 1242 w 1295"/>
                  <a:gd name="T19" fmla="*/ 855 h 1340"/>
                  <a:gd name="T20" fmla="*/ 1250 w 1295"/>
                  <a:gd name="T21" fmla="*/ 939 h 1340"/>
                  <a:gd name="T22" fmla="*/ 1245 w 1295"/>
                  <a:gd name="T23" fmla="*/ 1022 h 1340"/>
                  <a:gd name="T24" fmla="*/ 1222 w 1295"/>
                  <a:gd name="T25" fmla="*/ 1093 h 1340"/>
                  <a:gd name="T26" fmla="*/ 1180 w 1295"/>
                  <a:gd name="T27" fmla="*/ 1150 h 1340"/>
                  <a:gd name="T28" fmla="*/ 1124 w 1295"/>
                  <a:gd name="T29" fmla="*/ 1197 h 1340"/>
                  <a:gd name="T30" fmla="*/ 1057 w 1295"/>
                  <a:gd name="T31" fmla="*/ 1233 h 1340"/>
                  <a:gd name="T32" fmla="*/ 1085 w 1295"/>
                  <a:gd name="T33" fmla="*/ 1145 h 1340"/>
                  <a:gd name="T34" fmla="*/ 1095 w 1295"/>
                  <a:gd name="T35" fmla="*/ 1010 h 1340"/>
                  <a:gd name="T36" fmla="*/ 1077 w 1295"/>
                  <a:gd name="T37" fmla="*/ 872 h 1340"/>
                  <a:gd name="T38" fmla="*/ 1050 w 1295"/>
                  <a:gd name="T39" fmla="*/ 742 h 1340"/>
                  <a:gd name="T40" fmla="*/ 1054 w 1295"/>
                  <a:gd name="T41" fmla="*/ 816 h 1340"/>
                  <a:gd name="T42" fmla="*/ 1069 w 1295"/>
                  <a:gd name="T43" fmla="*/ 952 h 1340"/>
                  <a:gd name="T44" fmla="*/ 1065 w 1295"/>
                  <a:gd name="T45" fmla="*/ 1087 h 1340"/>
                  <a:gd name="T46" fmla="*/ 1027 w 1295"/>
                  <a:gd name="T47" fmla="*/ 1215 h 1340"/>
                  <a:gd name="T48" fmla="*/ 964 w 1295"/>
                  <a:gd name="T49" fmla="*/ 1270 h 1340"/>
                  <a:gd name="T50" fmla="*/ 909 w 1295"/>
                  <a:gd name="T51" fmla="*/ 1285 h 1340"/>
                  <a:gd name="T52" fmla="*/ 771 w 1295"/>
                  <a:gd name="T53" fmla="*/ 1308 h 1340"/>
                  <a:gd name="T54" fmla="*/ 581 w 1295"/>
                  <a:gd name="T55" fmla="*/ 1310 h 1340"/>
                  <a:gd name="T56" fmla="*/ 390 w 1295"/>
                  <a:gd name="T57" fmla="*/ 1280 h 1340"/>
                  <a:gd name="T58" fmla="*/ 213 w 1295"/>
                  <a:gd name="T59" fmla="*/ 1223 h 1340"/>
                  <a:gd name="T60" fmla="*/ 103 w 1295"/>
                  <a:gd name="T61" fmla="*/ 1153 h 1340"/>
                  <a:gd name="T62" fmla="*/ 50 w 1295"/>
                  <a:gd name="T63" fmla="*/ 1068 h 1340"/>
                  <a:gd name="T64" fmla="*/ 37 w 1295"/>
                  <a:gd name="T65" fmla="*/ 969 h 1340"/>
                  <a:gd name="T66" fmla="*/ 55 w 1295"/>
                  <a:gd name="T67" fmla="*/ 865 h 1340"/>
                  <a:gd name="T68" fmla="*/ 82 w 1295"/>
                  <a:gd name="T69" fmla="*/ 789 h 1340"/>
                  <a:gd name="T70" fmla="*/ 93 w 1295"/>
                  <a:gd name="T71" fmla="*/ 724 h 1340"/>
                  <a:gd name="T72" fmla="*/ 97 w 1295"/>
                  <a:gd name="T73" fmla="*/ 654 h 1340"/>
                  <a:gd name="T74" fmla="*/ 107 w 1295"/>
                  <a:gd name="T75" fmla="*/ 593 h 1340"/>
                  <a:gd name="T76" fmla="*/ 128 w 1295"/>
                  <a:gd name="T77" fmla="*/ 538 h 1340"/>
                  <a:gd name="T78" fmla="*/ 163 w 1295"/>
                  <a:gd name="T79" fmla="*/ 483 h 1340"/>
                  <a:gd name="T80" fmla="*/ 148 w 1295"/>
                  <a:gd name="T81" fmla="*/ 461 h 1340"/>
                  <a:gd name="T82" fmla="*/ 102 w 1295"/>
                  <a:gd name="T83" fmla="*/ 536 h 1340"/>
                  <a:gd name="T84" fmla="*/ 82 w 1295"/>
                  <a:gd name="T85" fmla="*/ 611 h 1340"/>
                  <a:gd name="T86" fmla="*/ 74 w 1295"/>
                  <a:gd name="T87" fmla="*/ 691 h 1340"/>
                  <a:gd name="T88" fmla="*/ 59 w 1295"/>
                  <a:gd name="T89" fmla="*/ 782 h 1340"/>
                  <a:gd name="T90" fmla="*/ 32 w 1295"/>
                  <a:gd name="T91" fmla="*/ 864 h 1340"/>
                  <a:gd name="T92" fmla="*/ 9 w 1295"/>
                  <a:gd name="T93" fmla="*/ 942 h 1340"/>
                  <a:gd name="T94" fmla="*/ 2 w 1295"/>
                  <a:gd name="T95" fmla="*/ 1022 h 1340"/>
                  <a:gd name="T96" fmla="*/ 42 w 1295"/>
                  <a:gd name="T97" fmla="*/ 1127 h 1340"/>
                  <a:gd name="T98" fmla="*/ 178 w 1295"/>
                  <a:gd name="T99" fmla="*/ 1248 h 1340"/>
                  <a:gd name="T100" fmla="*/ 363 w 1295"/>
                  <a:gd name="T101" fmla="*/ 1313 h 1340"/>
                  <a:gd name="T102" fmla="*/ 563 w 1295"/>
                  <a:gd name="T103" fmla="*/ 1336 h 1340"/>
                  <a:gd name="T104" fmla="*/ 741 w 1295"/>
                  <a:gd name="T105" fmla="*/ 1338 h 1340"/>
                  <a:gd name="T106" fmla="*/ 921 w 1295"/>
                  <a:gd name="T107" fmla="*/ 1316 h 1340"/>
                  <a:gd name="T108" fmla="*/ 1100 w 1295"/>
                  <a:gd name="T109" fmla="*/ 1258 h 1340"/>
                  <a:gd name="T110" fmla="*/ 1237 w 1295"/>
                  <a:gd name="T111" fmla="*/ 1148 h 1340"/>
                  <a:gd name="T112" fmla="*/ 1292 w 1295"/>
                  <a:gd name="T113" fmla="*/ 997 h 1340"/>
                  <a:gd name="T114" fmla="*/ 1293 w 1295"/>
                  <a:gd name="T115" fmla="*/ 902 h 1340"/>
                  <a:gd name="T116" fmla="*/ 1283 w 1295"/>
                  <a:gd name="T117" fmla="*/ 807 h 1340"/>
                  <a:gd name="T118" fmla="*/ 1265 w 1295"/>
                  <a:gd name="T119" fmla="*/ 712 h 13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5"/>
                  <a:gd name="T181" fmla="*/ 0 h 1340"/>
                  <a:gd name="T182" fmla="*/ 1295 w 1295"/>
                  <a:gd name="T183" fmla="*/ 1340 h 13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5" h="1340">
                    <a:moveTo>
                      <a:pt x="1248" y="638"/>
                    </a:moveTo>
                    <a:lnTo>
                      <a:pt x="1245" y="626"/>
                    </a:lnTo>
                    <a:lnTo>
                      <a:pt x="1243" y="616"/>
                    </a:lnTo>
                    <a:lnTo>
                      <a:pt x="1240" y="606"/>
                    </a:lnTo>
                    <a:lnTo>
                      <a:pt x="1238" y="596"/>
                    </a:lnTo>
                    <a:lnTo>
                      <a:pt x="1237" y="586"/>
                    </a:lnTo>
                    <a:lnTo>
                      <a:pt x="1235" y="576"/>
                    </a:lnTo>
                    <a:lnTo>
                      <a:pt x="1233" y="566"/>
                    </a:lnTo>
                    <a:lnTo>
                      <a:pt x="1232" y="556"/>
                    </a:lnTo>
                    <a:lnTo>
                      <a:pt x="1228" y="546"/>
                    </a:lnTo>
                    <a:lnTo>
                      <a:pt x="1227" y="536"/>
                    </a:lnTo>
                    <a:lnTo>
                      <a:pt x="1225" y="526"/>
                    </a:lnTo>
                    <a:lnTo>
                      <a:pt x="1225" y="516"/>
                    </a:lnTo>
                    <a:lnTo>
                      <a:pt x="1223" y="506"/>
                    </a:lnTo>
                    <a:lnTo>
                      <a:pt x="1222" y="496"/>
                    </a:lnTo>
                    <a:lnTo>
                      <a:pt x="1220" y="486"/>
                    </a:lnTo>
                    <a:lnTo>
                      <a:pt x="1218" y="478"/>
                    </a:lnTo>
                    <a:lnTo>
                      <a:pt x="1217" y="468"/>
                    </a:lnTo>
                    <a:lnTo>
                      <a:pt x="1215" y="458"/>
                    </a:lnTo>
                    <a:lnTo>
                      <a:pt x="1215" y="448"/>
                    </a:lnTo>
                    <a:lnTo>
                      <a:pt x="1213" y="438"/>
                    </a:lnTo>
                    <a:lnTo>
                      <a:pt x="1213" y="428"/>
                    </a:lnTo>
                    <a:lnTo>
                      <a:pt x="1212" y="418"/>
                    </a:lnTo>
                    <a:lnTo>
                      <a:pt x="1212" y="408"/>
                    </a:lnTo>
                    <a:lnTo>
                      <a:pt x="1210" y="398"/>
                    </a:lnTo>
                    <a:lnTo>
                      <a:pt x="1210" y="388"/>
                    </a:lnTo>
                    <a:lnTo>
                      <a:pt x="1208" y="378"/>
                    </a:lnTo>
                    <a:lnTo>
                      <a:pt x="1208" y="368"/>
                    </a:lnTo>
                    <a:lnTo>
                      <a:pt x="1207" y="358"/>
                    </a:lnTo>
                    <a:lnTo>
                      <a:pt x="1207" y="348"/>
                    </a:lnTo>
                    <a:lnTo>
                      <a:pt x="1207" y="340"/>
                    </a:lnTo>
                    <a:lnTo>
                      <a:pt x="1205" y="330"/>
                    </a:lnTo>
                    <a:lnTo>
                      <a:pt x="1205" y="320"/>
                    </a:lnTo>
                    <a:lnTo>
                      <a:pt x="1205" y="310"/>
                    </a:lnTo>
                    <a:lnTo>
                      <a:pt x="1205" y="300"/>
                    </a:lnTo>
                    <a:lnTo>
                      <a:pt x="1203" y="290"/>
                    </a:lnTo>
                    <a:lnTo>
                      <a:pt x="1203" y="280"/>
                    </a:lnTo>
                    <a:lnTo>
                      <a:pt x="1203" y="270"/>
                    </a:lnTo>
                    <a:lnTo>
                      <a:pt x="1203" y="261"/>
                    </a:lnTo>
                    <a:lnTo>
                      <a:pt x="1203" y="251"/>
                    </a:lnTo>
                    <a:lnTo>
                      <a:pt x="1203" y="241"/>
                    </a:lnTo>
                    <a:lnTo>
                      <a:pt x="1203" y="231"/>
                    </a:lnTo>
                    <a:lnTo>
                      <a:pt x="1203" y="222"/>
                    </a:lnTo>
                    <a:lnTo>
                      <a:pt x="1203" y="212"/>
                    </a:lnTo>
                    <a:lnTo>
                      <a:pt x="1203" y="202"/>
                    </a:lnTo>
                    <a:lnTo>
                      <a:pt x="1203" y="192"/>
                    </a:lnTo>
                    <a:lnTo>
                      <a:pt x="1203" y="182"/>
                    </a:lnTo>
                    <a:lnTo>
                      <a:pt x="1205" y="172"/>
                    </a:lnTo>
                    <a:lnTo>
                      <a:pt x="1205" y="162"/>
                    </a:lnTo>
                    <a:lnTo>
                      <a:pt x="1205" y="152"/>
                    </a:lnTo>
                    <a:lnTo>
                      <a:pt x="1205" y="142"/>
                    </a:lnTo>
                    <a:lnTo>
                      <a:pt x="1207" y="132"/>
                    </a:lnTo>
                    <a:lnTo>
                      <a:pt x="1207" y="123"/>
                    </a:lnTo>
                    <a:lnTo>
                      <a:pt x="1207" y="113"/>
                    </a:lnTo>
                    <a:lnTo>
                      <a:pt x="1208" y="102"/>
                    </a:lnTo>
                    <a:lnTo>
                      <a:pt x="1208" y="92"/>
                    </a:lnTo>
                    <a:lnTo>
                      <a:pt x="1210" y="83"/>
                    </a:lnTo>
                    <a:lnTo>
                      <a:pt x="1210" y="72"/>
                    </a:lnTo>
                    <a:lnTo>
                      <a:pt x="1210" y="62"/>
                    </a:lnTo>
                    <a:lnTo>
                      <a:pt x="1212" y="52"/>
                    </a:lnTo>
                    <a:lnTo>
                      <a:pt x="1212" y="42"/>
                    </a:lnTo>
                    <a:lnTo>
                      <a:pt x="1213" y="32"/>
                    </a:lnTo>
                    <a:lnTo>
                      <a:pt x="1213" y="22"/>
                    </a:lnTo>
                    <a:lnTo>
                      <a:pt x="1215" y="12"/>
                    </a:lnTo>
                    <a:lnTo>
                      <a:pt x="1215" y="2"/>
                    </a:lnTo>
                    <a:lnTo>
                      <a:pt x="1215" y="0"/>
                    </a:lnTo>
                    <a:lnTo>
                      <a:pt x="1213" y="2"/>
                    </a:lnTo>
                    <a:lnTo>
                      <a:pt x="1210" y="12"/>
                    </a:lnTo>
                    <a:lnTo>
                      <a:pt x="1207" y="23"/>
                    </a:lnTo>
                    <a:lnTo>
                      <a:pt x="1203" y="33"/>
                    </a:lnTo>
                    <a:lnTo>
                      <a:pt x="1202" y="43"/>
                    </a:lnTo>
                    <a:lnTo>
                      <a:pt x="1198" y="53"/>
                    </a:lnTo>
                    <a:lnTo>
                      <a:pt x="1197" y="65"/>
                    </a:lnTo>
                    <a:lnTo>
                      <a:pt x="1195" y="75"/>
                    </a:lnTo>
                    <a:lnTo>
                      <a:pt x="1193" y="87"/>
                    </a:lnTo>
                    <a:lnTo>
                      <a:pt x="1192" y="97"/>
                    </a:lnTo>
                    <a:lnTo>
                      <a:pt x="1189" y="107"/>
                    </a:lnTo>
                    <a:lnTo>
                      <a:pt x="1187" y="118"/>
                    </a:lnTo>
                    <a:lnTo>
                      <a:pt x="1185" y="128"/>
                    </a:lnTo>
                    <a:lnTo>
                      <a:pt x="1184" y="140"/>
                    </a:lnTo>
                    <a:lnTo>
                      <a:pt x="1182" y="152"/>
                    </a:lnTo>
                    <a:lnTo>
                      <a:pt x="1182" y="162"/>
                    </a:lnTo>
                    <a:lnTo>
                      <a:pt x="1180" y="173"/>
                    </a:lnTo>
                    <a:lnTo>
                      <a:pt x="1179" y="185"/>
                    </a:lnTo>
                    <a:lnTo>
                      <a:pt x="1179" y="195"/>
                    </a:lnTo>
                    <a:lnTo>
                      <a:pt x="1177" y="207"/>
                    </a:lnTo>
                    <a:lnTo>
                      <a:pt x="1177" y="218"/>
                    </a:lnTo>
                    <a:lnTo>
                      <a:pt x="1177" y="228"/>
                    </a:lnTo>
                    <a:lnTo>
                      <a:pt x="1175" y="240"/>
                    </a:lnTo>
                    <a:lnTo>
                      <a:pt x="1175" y="251"/>
                    </a:lnTo>
                    <a:lnTo>
                      <a:pt x="1175" y="263"/>
                    </a:lnTo>
                    <a:lnTo>
                      <a:pt x="1175" y="275"/>
                    </a:lnTo>
                    <a:lnTo>
                      <a:pt x="1175" y="285"/>
                    </a:lnTo>
                    <a:lnTo>
                      <a:pt x="1175" y="296"/>
                    </a:lnTo>
                    <a:lnTo>
                      <a:pt x="1175" y="308"/>
                    </a:lnTo>
                    <a:lnTo>
                      <a:pt x="1175" y="320"/>
                    </a:lnTo>
                    <a:lnTo>
                      <a:pt x="1175" y="331"/>
                    </a:lnTo>
                    <a:lnTo>
                      <a:pt x="1177" y="341"/>
                    </a:lnTo>
                    <a:lnTo>
                      <a:pt x="1177" y="353"/>
                    </a:lnTo>
                    <a:lnTo>
                      <a:pt x="1177" y="365"/>
                    </a:lnTo>
                    <a:lnTo>
                      <a:pt x="1177" y="376"/>
                    </a:lnTo>
                    <a:lnTo>
                      <a:pt x="1179" y="386"/>
                    </a:lnTo>
                    <a:lnTo>
                      <a:pt x="1179" y="398"/>
                    </a:lnTo>
                    <a:lnTo>
                      <a:pt x="1179" y="410"/>
                    </a:lnTo>
                    <a:lnTo>
                      <a:pt x="1180" y="420"/>
                    </a:lnTo>
                    <a:lnTo>
                      <a:pt x="1180" y="431"/>
                    </a:lnTo>
                    <a:lnTo>
                      <a:pt x="1182" y="443"/>
                    </a:lnTo>
                    <a:lnTo>
                      <a:pt x="1182" y="454"/>
                    </a:lnTo>
                    <a:lnTo>
                      <a:pt x="1184" y="464"/>
                    </a:lnTo>
                    <a:lnTo>
                      <a:pt x="1185" y="476"/>
                    </a:lnTo>
                    <a:lnTo>
                      <a:pt x="1187" y="488"/>
                    </a:lnTo>
                    <a:lnTo>
                      <a:pt x="1187" y="499"/>
                    </a:lnTo>
                    <a:lnTo>
                      <a:pt x="1189" y="509"/>
                    </a:lnTo>
                    <a:lnTo>
                      <a:pt x="1190" y="521"/>
                    </a:lnTo>
                    <a:lnTo>
                      <a:pt x="1192" y="533"/>
                    </a:lnTo>
                    <a:lnTo>
                      <a:pt x="1192" y="543"/>
                    </a:lnTo>
                    <a:lnTo>
                      <a:pt x="1193" y="554"/>
                    </a:lnTo>
                    <a:lnTo>
                      <a:pt x="1195" y="566"/>
                    </a:lnTo>
                    <a:lnTo>
                      <a:pt x="1197" y="576"/>
                    </a:lnTo>
                    <a:lnTo>
                      <a:pt x="1198" y="588"/>
                    </a:lnTo>
                    <a:lnTo>
                      <a:pt x="1200" y="599"/>
                    </a:lnTo>
                    <a:lnTo>
                      <a:pt x="1202" y="609"/>
                    </a:lnTo>
                    <a:lnTo>
                      <a:pt x="1203" y="621"/>
                    </a:lnTo>
                    <a:lnTo>
                      <a:pt x="1205" y="631"/>
                    </a:lnTo>
                    <a:lnTo>
                      <a:pt x="1207" y="643"/>
                    </a:lnTo>
                    <a:lnTo>
                      <a:pt x="1208" y="652"/>
                    </a:lnTo>
                    <a:lnTo>
                      <a:pt x="1210" y="664"/>
                    </a:lnTo>
                    <a:lnTo>
                      <a:pt x="1212" y="674"/>
                    </a:lnTo>
                    <a:lnTo>
                      <a:pt x="1213" y="684"/>
                    </a:lnTo>
                    <a:lnTo>
                      <a:pt x="1215" y="696"/>
                    </a:lnTo>
                    <a:lnTo>
                      <a:pt x="1217" y="706"/>
                    </a:lnTo>
                    <a:lnTo>
                      <a:pt x="1218" y="711"/>
                    </a:lnTo>
                    <a:lnTo>
                      <a:pt x="1218" y="716"/>
                    </a:lnTo>
                    <a:lnTo>
                      <a:pt x="1220" y="722"/>
                    </a:lnTo>
                    <a:lnTo>
                      <a:pt x="1220" y="727"/>
                    </a:lnTo>
                    <a:lnTo>
                      <a:pt x="1222" y="732"/>
                    </a:lnTo>
                    <a:lnTo>
                      <a:pt x="1222" y="737"/>
                    </a:lnTo>
                    <a:lnTo>
                      <a:pt x="1223" y="742"/>
                    </a:lnTo>
                    <a:lnTo>
                      <a:pt x="1225" y="747"/>
                    </a:lnTo>
                    <a:lnTo>
                      <a:pt x="1225" y="752"/>
                    </a:lnTo>
                    <a:lnTo>
                      <a:pt x="1225" y="757"/>
                    </a:lnTo>
                    <a:lnTo>
                      <a:pt x="1227" y="762"/>
                    </a:lnTo>
                    <a:lnTo>
                      <a:pt x="1227" y="769"/>
                    </a:lnTo>
                    <a:lnTo>
                      <a:pt x="1228" y="772"/>
                    </a:lnTo>
                    <a:lnTo>
                      <a:pt x="1230" y="779"/>
                    </a:lnTo>
                    <a:lnTo>
                      <a:pt x="1230" y="784"/>
                    </a:lnTo>
                    <a:lnTo>
                      <a:pt x="1232" y="789"/>
                    </a:lnTo>
                    <a:lnTo>
                      <a:pt x="1232" y="794"/>
                    </a:lnTo>
                    <a:lnTo>
                      <a:pt x="1233" y="799"/>
                    </a:lnTo>
                    <a:lnTo>
                      <a:pt x="1233" y="804"/>
                    </a:lnTo>
                    <a:lnTo>
                      <a:pt x="1235" y="809"/>
                    </a:lnTo>
                    <a:lnTo>
                      <a:pt x="1235" y="814"/>
                    </a:lnTo>
                    <a:lnTo>
                      <a:pt x="1237" y="819"/>
                    </a:lnTo>
                    <a:lnTo>
                      <a:pt x="1237" y="826"/>
                    </a:lnTo>
                    <a:lnTo>
                      <a:pt x="1238" y="831"/>
                    </a:lnTo>
                    <a:lnTo>
                      <a:pt x="1238" y="836"/>
                    </a:lnTo>
                    <a:lnTo>
                      <a:pt x="1240" y="841"/>
                    </a:lnTo>
                    <a:lnTo>
                      <a:pt x="1240" y="846"/>
                    </a:lnTo>
                    <a:lnTo>
                      <a:pt x="1242" y="851"/>
                    </a:lnTo>
                    <a:lnTo>
                      <a:pt x="1242" y="855"/>
                    </a:lnTo>
                    <a:lnTo>
                      <a:pt x="1243" y="860"/>
                    </a:lnTo>
                    <a:lnTo>
                      <a:pt x="1243" y="865"/>
                    </a:lnTo>
                    <a:lnTo>
                      <a:pt x="1245" y="872"/>
                    </a:lnTo>
                    <a:lnTo>
                      <a:pt x="1245" y="877"/>
                    </a:lnTo>
                    <a:lnTo>
                      <a:pt x="1245" y="882"/>
                    </a:lnTo>
                    <a:lnTo>
                      <a:pt x="1247" y="887"/>
                    </a:lnTo>
                    <a:lnTo>
                      <a:pt x="1247" y="892"/>
                    </a:lnTo>
                    <a:lnTo>
                      <a:pt x="1247" y="897"/>
                    </a:lnTo>
                    <a:lnTo>
                      <a:pt x="1248" y="902"/>
                    </a:lnTo>
                    <a:lnTo>
                      <a:pt x="1248" y="907"/>
                    </a:lnTo>
                    <a:lnTo>
                      <a:pt x="1248" y="912"/>
                    </a:lnTo>
                    <a:lnTo>
                      <a:pt x="1248" y="917"/>
                    </a:lnTo>
                    <a:lnTo>
                      <a:pt x="1248" y="922"/>
                    </a:lnTo>
                    <a:lnTo>
                      <a:pt x="1248" y="929"/>
                    </a:lnTo>
                    <a:lnTo>
                      <a:pt x="1250" y="934"/>
                    </a:lnTo>
                    <a:lnTo>
                      <a:pt x="1250" y="939"/>
                    </a:lnTo>
                    <a:lnTo>
                      <a:pt x="1250" y="944"/>
                    </a:lnTo>
                    <a:lnTo>
                      <a:pt x="1250" y="949"/>
                    </a:lnTo>
                    <a:lnTo>
                      <a:pt x="1250" y="955"/>
                    </a:lnTo>
                    <a:lnTo>
                      <a:pt x="1250" y="959"/>
                    </a:lnTo>
                    <a:lnTo>
                      <a:pt x="1250" y="965"/>
                    </a:lnTo>
                    <a:lnTo>
                      <a:pt x="1248" y="970"/>
                    </a:lnTo>
                    <a:lnTo>
                      <a:pt x="1248" y="975"/>
                    </a:lnTo>
                    <a:lnTo>
                      <a:pt x="1248" y="980"/>
                    </a:lnTo>
                    <a:lnTo>
                      <a:pt x="1248" y="985"/>
                    </a:lnTo>
                    <a:lnTo>
                      <a:pt x="1248" y="990"/>
                    </a:lnTo>
                    <a:lnTo>
                      <a:pt x="1248" y="997"/>
                    </a:lnTo>
                    <a:lnTo>
                      <a:pt x="1247" y="1002"/>
                    </a:lnTo>
                    <a:lnTo>
                      <a:pt x="1247" y="1007"/>
                    </a:lnTo>
                    <a:lnTo>
                      <a:pt x="1247" y="1012"/>
                    </a:lnTo>
                    <a:lnTo>
                      <a:pt x="1245" y="1017"/>
                    </a:lnTo>
                    <a:lnTo>
                      <a:pt x="1245" y="1022"/>
                    </a:lnTo>
                    <a:lnTo>
                      <a:pt x="1243" y="1027"/>
                    </a:lnTo>
                    <a:lnTo>
                      <a:pt x="1243" y="1034"/>
                    </a:lnTo>
                    <a:lnTo>
                      <a:pt x="1242" y="1039"/>
                    </a:lnTo>
                    <a:lnTo>
                      <a:pt x="1240" y="1044"/>
                    </a:lnTo>
                    <a:lnTo>
                      <a:pt x="1240" y="1047"/>
                    </a:lnTo>
                    <a:lnTo>
                      <a:pt x="1238" y="1052"/>
                    </a:lnTo>
                    <a:lnTo>
                      <a:pt x="1237" y="1057"/>
                    </a:lnTo>
                    <a:lnTo>
                      <a:pt x="1235" y="1060"/>
                    </a:lnTo>
                    <a:lnTo>
                      <a:pt x="1235" y="1065"/>
                    </a:lnTo>
                    <a:lnTo>
                      <a:pt x="1233" y="1068"/>
                    </a:lnTo>
                    <a:lnTo>
                      <a:pt x="1232" y="1073"/>
                    </a:lnTo>
                    <a:lnTo>
                      <a:pt x="1228" y="1077"/>
                    </a:lnTo>
                    <a:lnTo>
                      <a:pt x="1227" y="1082"/>
                    </a:lnTo>
                    <a:lnTo>
                      <a:pt x="1225" y="1085"/>
                    </a:lnTo>
                    <a:lnTo>
                      <a:pt x="1223" y="1088"/>
                    </a:lnTo>
                    <a:lnTo>
                      <a:pt x="1222" y="1093"/>
                    </a:lnTo>
                    <a:lnTo>
                      <a:pt x="1220" y="1097"/>
                    </a:lnTo>
                    <a:lnTo>
                      <a:pt x="1217" y="1100"/>
                    </a:lnTo>
                    <a:lnTo>
                      <a:pt x="1215" y="1105"/>
                    </a:lnTo>
                    <a:lnTo>
                      <a:pt x="1213" y="1108"/>
                    </a:lnTo>
                    <a:lnTo>
                      <a:pt x="1210" y="1112"/>
                    </a:lnTo>
                    <a:lnTo>
                      <a:pt x="1208" y="1115"/>
                    </a:lnTo>
                    <a:lnTo>
                      <a:pt x="1205" y="1118"/>
                    </a:lnTo>
                    <a:lnTo>
                      <a:pt x="1202" y="1123"/>
                    </a:lnTo>
                    <a:lnTo>
                      <a:pt x="1200" y="1127"/>
                    </a:lnTo>
                    <a:lnTo>
                      <a:pt x="1197" y="1130"/>
                    </a:lnTo>
                    <a:lnTo>
                      <a:pt x="1195" y="1133"/>
                    </a:lnTo>
                    <a:lnTo>
                      <a:pt x="1192" y="1137"/>
                    </a:lnTo>
                    <a:lnTo>
                      <a:pt x="1190" y="1140"/>
                    </a:lnTo>
                    <a:lnTo>
                      <a:pt x="1187" y="1143"/>
                    </a:lnTo>
                    <a:lnTo>
                      <a:pt x="1184" y="1147"/>
                    </a:lnTo>
                    <a:lnTo>
                      <a:pt x="1180" y="1150"/>
                    </a:lnTo>
                    <a:lnTo>
                      <a:pt x="1177" y="1153"/>
                    </a:lnTo>
                    <a:lnTo>
                      <a:pt x="1174" y="1157"/>
                    </a:lnTo>
                    <a:lnTo>
                      <a:pt x="1172" y="1160"/>
                    </a:lnTo>
                    <a:lnTo>
                      <a:pt x="1169" y="1163"/>
                    </a:lnTo>
                    <a:lnTo>
                      <a:pt x="1164" y="1167"/>
                    </a:lnTo>
                    <a:lnTo>
                      <a:pt x="1160" y="1168"/>
                    </a:lnTo>
                    <a:lnTo>
                      <a:pt x="1157" y="1172"/>
                    </a:lnTo>
                    <a:lnTo>
                      <a:pt x="1154" y="1175"/>
                    </a:lnTo>
                    <a:lnTo>
                      <a:pt x="1150" y="1178"/>
                    </a:lnTo>
                    <a:lnTo>
                      <a:pt x="1145" y="1180"/>
                    </a:lnTo>
                    <a:lnTo>
                      <a:pt x="1144" y="1183"/>
                    </a:lnTo>
                    <a:lnTo>
                      <a:pt x="1139" y="1187"/>
                    </a:lnTo>
                    <a:lnTo>
                      <a:pt x="1135" y="1190"/>
                    </a:lnTo>
                    <a:lnTo>
                      <a:pt x="1132" y="1192"/>
                    </a:lnTo>
                    <a:lnTo>
                      <a:pt x="1127" y="1195"/>
                    </a:lnTo>
                    <a:lnTo>
                      <a:pt x="1124" y="1197"/>
                    </a:lnTo>
                    <a:lnTo>
                      <a:pt x="1120" y="1200"/>
                    </a:lnTo>
                    <a:lnTo>
                      <a:pt x="1115" y="1202"/>
                    </a:lnTo>
                    <a:lnTo>
                      <a:pt x="1112" y="1205"/>
                    </a:lnTo>
                    <a:lnTo>
                      <a:pt x="1107" y="1207"/>
                    </a:lnTo>
                    <a:lnTo>
                      <a:pt x="1104" y="1210"/>
                    </a:lnTo>
                    <a:lnTo>
                      <a:pt x="1099" y="1212"/>
                    </a:lnTo>
                    <a:lnTo>
                      <a:pt x="1095" y="1213"/>
                    </a:lnTo>
                    <a:lnTo>
                      <a:pt x="1090" y="1217"/>
                    </a:lnTo>
                    <a:lnTo>
                      <a:pt x="1087" y="1218"/>
                    </a:lnTo>
                    <a:lnTo>
                      <a:pt x="1082" y="1222"/>
                    </a:lnTo>
                    <a:lnTo>
                      <a:pt x="1079" y="1223"/>
                    </a:lnTo>
                    <a:lnTo>
                      <a:pt x="1074" y="1225"/>
                    </a:lnTo>
                    <a:lnTo>
                      <a:pt x="1070" y="1228"/>
                    </a:lnTo>
                    <a:lnTo>
                      <a:pt x="1065" y="1230"/>
                    </a:lnTo>
                    <a:lnTo>
                      <a:pt x="1062" y="1232"/>
                    </a:lnTo>
                    <a:lnTo>
                      <a:pt x="1057" y="1233"/>
                    </a:lnTo>
                    <a:lnTo>
                      <a:pt x="1052" y="1237"/>
                    </a:lnTo>
                    <a:lnTo>
                      <a:pt x="1049" y="1238"/>
                    </a:lnTo>
                    <a:lnTo>
                      <a:pt x="1044" y="1240"/>
                    </a:lnTo>
                    <a:lnTo>
                      <a:pt x="1049" y="1233"/>
                    </a:lnTo>
                    <a:lnTo>
                      <a:pt x="1052" y="1227"/>
                    </a:lnTo>
                    <a:lnTo>
                      <a:pt x="1055" y="1220"/>
                    </a:lnTo>
                    <a:lnTo>
                      <a:pt x="1060" y="1213"/>
                    </a:lnTo>
                    <a:lnTo>
                      <a:pt x="1064" y="1205"/>
                    </a:lnTo>
                    <a:lnTo>
                      <a:pt x="1067" y="1198"/>
                    </a:lnTo>
                    <a:lnTo>
                      <a:pt x="1070" y="1190"/>
                    </a:lnTo>
                    <a:lnTo>
                      <a:pt x="1074" y="1183"/>
                    </a:lnTo>
                    <a:lnTo>
                      <a:pt x="1077" y="1177"/>
                    </a:lnTo>
                    <a:lnTo>
                      <a:pt x="1079" y="1168"/>
                    </a:lnTo>
                    <a:lnTo>
                      <a:pt x="1080" y="1160"/>
                    </a:lnTo>
                    <a:lnTo>
                      <a:pt x="1084" y="1153"/>
                    </a:lnTo>
                    <a:lnTo>
                      <a:pt x="1085" y="1145"/>
                    </a:lnTo>
                    <a:lnTo>
                      <a:pt x="1087" y="1137"/>
                    </a:lnTo>
                    <a:lnTo>
                      <a:pt x="1089" y="1130"/>
                    </a:lnTo>
                    <a:lnTo>
                      <a:pt x="1090" y="1122"/>
                    </a:lnTo>
                    <a:lnTo>
                      <a:pt x="1092" y="1113"/>
                    </a:lnTo>
                    <a:lnTo>
                      <a:pt x="1092" y="1105"/>
                    </a:lnTo>
                    <a:lnTo>
                      <a:pt x="1094" y="1095"/>
                    </a:lnTo>
                    <a:lnTo>
                      <a:pt x="1094" y="1088"/>
                    </a:lnTo>
                    <a:lnTo>
                      <a:pt x="1095" y="1078"/>
                    </a:lnTo>
                    <a:lnTo>
                      <a:pt x="1095" y="1072"/>
                    </a:lnTo>
                    <a:lnTo>
                      <a:pt x="1095" y="1062"/>
                    </a:lnTo>
                    <a:lnTo>
                      <a:pt x="1097" y="1054"/>
                    </a:lnTo>
                    <a:lnTo>
                      <a:pt x="1095" y="1045"/>
                    </a:lnTo>
                    <a:lnTo>
                      <a:pt x="1095" y="1037"/>
                    </a:lnTo>
                    <a:lnTo>
                      <a:pt x="1095" y="1029"/>
                    </a:lnTo>
                    <a:lnTo>
                      <a:pt x="1095" y="1020"/>
                    </a:lnTo>
                    <a:lnTo>
                      <a:pt x="1095" y="1010"/>
                    </a:lnTo>
                    <a:lnTo>
                      <a:pt x="1095" y="1002"/>
                    </a:lnTo>
                    <a:lnTo>
                      <a:pt x="1094" y="994"/>
                    </a:lnTo>
                    <a:lnTo>
                      <a:pt x="1094" y="985"/>
                    </a:lnTo>
                    <a:lnTo>
                      <a:pt x="1092" y="977"/>
                    </a:lnTo>
                    <a:lnTo>
                      <a:pt x="1090" y="967"/>
                    </a:lnTo>
                    <a:lnTo>
                      <a:pt x="1090" y="959"/>
                    </a:lnTo>
                    <a:lnTo>
                      <a:pt x="1089" y="950"/>
                    </a:lnTo>
                    <a:lnTo>
                      <a:pt x="1087" y="940"/>
                    </a:lnTo>
                    <a:lnTo>
                      <a:pt x="1087" y="932"/>
                    </a:lnTo>
                    <a:lnTo>
                      <a:pt x="1085" y="924"/>
                    </a:lnTo>
                    <a:lnTo>
                      <a:pt x="1084" y="915"/>
                    </a:lnTo>
                    <a:lnTo>
                      <a:pt x="1082" y="905"/>
                    </a:lnTo>
                    <a:lnTo>
                      <a:pt x="1080" y="897"/>
                    </a:lnTo>
                    <a:lnTo>
                      <a:pt x="1079" y="889"/>
                    </a:lnTo>
                    <a:lnTo>
                      <a:pt x="1079" y="880"/>
                    </a:lnTo>
                    <a:lnTo>
                      <a:pt x="1077" y="872"/>
                    </a:lnTo>
                    <a:lnTo>
                      <a:pt x="1075" y="864"/>
                    </a:lnTo>
                    <a:lnTo>
                      <a:pt x="1074" y="854"/>
                    </a:lnTo>
                    <a:lnTo>
                      <a:pt x="1072" y="847"/>
                    </a:lnTo>
                    <a:lnTo>
                      <a:pt x="1070" y="837"/>
                    </a:lnTo>
                    <a:lnTo>
                      <a:pt x="1069" y="829"/>
                    </a:lnTo>
                    <a:lnTo>
                      <a:pt x="1067" y="821"/>
                    </a:lnTo>
                    <a:lnTo>
                      <a:pt x="1065" y="812"/>
                    </a:lnTo>
                    <a:lnTo>
                      <a:pt x="1064" y="806"/>
                    </a:lnTo>
                    <a:lnTo>
                      <a:pt x="1062" y="797"/>
                    </a:lnTo>
                    <a:lnTo>
                      <a:pt x="1060" y="789"/>
                    </a:lnTo>
                    <a:lnTo>
                      <a:pt x="1059" y="781"/>
                    </a:lnTo>
                    <a:lnTo>
                      <a:pt x="1057" y="772"/>
                    </a:lnTo>
                    <a:lnTo>
                      <a:pt x="1055" y="766"/>
                    </a:lnTo>
                    <a:lnTo>
                      <a:pt x="1054" y="757"/>
                    </a:lnTo>
                    <a:lnTo>
                      <a:pt x="1052" y="751"/>
                    </a:lnTo>
                    <a:lnTo>
                      <a:pt x="1050" y="742"/>
                    </a:lnTo>
                    <a:lnTo>
                      <a:pt x="1049" y="736"/>
                    </a:lnTo>
                    <a:lnTo>
                      <a:pt x="1049" y="727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5" y="721"/>
                    </a:lnTo>
                    <a:lnTo>
                      <a:pt x="1045" y="729"/>
                    </a:lnTo>
                    <a:lnTo>
                      <a:pt x="1047" y="739"/>
                    </a:lnTo>
                    <a:lnTo>
                      <a:pt x="1047" y="747"/>
                    </a:lnTo>
                    <a:lnTo>
                      <a:pt x="1049" y="756"/>
                    </a:lnTo>
                    <a:lnTo>
                      <a:pt x="1049" y="764"/>
                    </a:lnTo>
                    <a:lnTo>
                      <a:pt x="1050" y="772"/>
                    </a:lnTo>
                    <a:lnTo>
                      <a:pt x="1050" y="781"/>
                    </a:lnTo>
                    <a:lnTo>
                      <a:pt x="1052" y="791"/>
                    </a:lnTo>
                    <a:lnTo>
                      <a:pt x="1052" y="799"/>
                    </a:lnTo>
                    <a:lnTo>
                      <a:pt x="1054" y="807"/>
                    </a:lnTo>
                    <a:lnTo>
                      <a:pt x="1054" y="816"/>
                    </a:lnTo>
                    <a:lnTo>
                      <a:pt x="1055" y="824"/>
                    </a:lnTo>
                    <a:lnTo>
                      <a:pt x="1055" y="832"/>
                    </a:lnTo>
                    <a:lnTo>
                      <a:pt x="1057" y="842"/>
                    </a:lnTo>
                    <a:lnTo>
                      <a:pt x="1059" y="851"/>
                    </a:lnTo>
                    <a:lnTo>
                      <a:pt x="1060" y="859"/>
                    </a:lnTo>
                    <a:lnTo>
                      <a:pt x="1060" y="867"/>
                    </a:lnTo>
                    <a:lnTo>
                      <a:pt x="1062" y="877"/>
                    </a:lnTo>
                    <a:lnTo>
                      <a:pt x="1062" y="884"/>
                    </a:lnTo>
                    <a:lnTo>
                      <a:pt x="1064" y="894"/>
                    </a:lnTo>
                    <a:lnTo>
                      <a:pt x="1064" y="902"/>
                    </a:lnTo>
                    <a:lnTo>
                      <a:pt x="1065" y="910"/>
                    </a:lnTo>
                    <a:lnTo>
                      <a:pt x="1065" y="919"/>
                    </a:lnTo>
                    <a:lnTo>
                      <a:pt x="1067" y="927"/>
                    </a:lnTo>
                    <a:lnTo>
                      <a:pt x="1067" y="935"/>
                    </a:lnTo>
                    <a:lnTo>
                      <a:pt x="1067" y="945"/>
                    </a:lnTo>
                    <a:lnTo>
                      <a:pt x="1069" y="952"/>
                    </a:lnTo>
                    <a:lnTo>
                      <a:pt x="1069" y="962"/>
                    </a:lnTo>
                    <a:lnTo>
                      <a:pt x="1069" y="970"/>
                    </a:lnTo>
                    <a:lnTo>
                      <a:pt x="1070" y="979"/>
                    </a:lnTo>
                    <a:lnTo>
                      <a:pt x="1070" y="987"/>
                    </a:lnTo>
                    <a:lnTo>
                      <a:pt x="1070" y="995"/>
                    </a:lnTo>
                    <a:lnTo>
                      <a:pt x="1070" y="1004"/>
                    </a:lnTo>
                    <a:lnTo>
                      <a:pt x="1070" y="1012"/>
                    </a:lnTo>
                    <a:lnTo>
                      <a:pt x="1070" y="1020"/>
                    </a:lnTo>
                    <a:lnTo>
                      <a:pt x="1070" y="1029"/>
                    </a:lnTo>
                    <a:lnTo>
                      <a:pt x="1070" y="1037"/>
                    </a:lnTo>
                    <a:lnTo>
                      <a:pt x="1070" y="1045"/>
                    </a:lnTo>
                    <a:lnTo>
                      <a:pt x="1069" y="1054"/>
                    </a:lnTo>
                    <a:lnTo>
                      <a:pt x="1069" y="1062"/>
                    </a:lnTo>
                    <a:lnTo>
                      <a:pt x="1067" y="1070"/>
                    </a:lnTo>
                    <a:lnTo>
                      <a:pt x="1067" y="1078"/>
                    </a:lnTo>
                    <a:lnTo>
                      <a:pt x="1065" y="1087"/>
                    </a:lnTo>
                    <a:lnTo>
                      <a:pt x="1065" y="1095"/>
                    </a:lnTo>
                    <a:lnTo>
                      <a:pt x="1064" y="1103"/>
                    </a:lnTo>
                    <a:lnTo>
                      <a:pt x="1062" y="1112"/>
                    </a:lnTo>
                    <a:lnTo>
                      <a:pt x="1060" y="1120"/>
                    </a:lnTo>
                    <a:lnTo>
                      <a:pt x="1059" y="1128"/>
                    </a:lnTo>
                    <a:lnTo>
                      <a:pt x="1055" y="1137"/>
                    </a:lnTo>
                    <a:lnTo>
                      <a:pt x="1054" y="1143"/>
                    </a:lnTo>
                    <a:lnTo>
                      <a:pt x="1052" y="1152"/>
                    </a:lnTo>
                    <a:lnTo>
                      <a:pt x="1049" y="1160"/>
                    </a:lnTo>
                    <a:lnTo>
                      <a:pt x="1045" y="1168"/>
                    </a:lnTo>
                    <a:lnTo>
                      <a:pt x="1044" y="1177"/>
                    </a:lnTo>
                    <a:lnTo>
                      <a:pt x="1040" y="1183"/>
                    </a:lnTo>
                    <a:lnTo>
                      <a:pt x="1037" y="1192"/>
                    </a:lnTo>
                    <a:lnTo>
                      <a:pt x="1034" y="1200"/>
                    </a:lnTo>
                    <a:lnTo>
                      <a:pt x="1030" y="1208"/>
                    </a:lnTo>
                    <a:lnTo>
                      <a:pt x="1027" y="1215"/>
                    </a:lnTo>
                    <a:lnTo>
                      <a:pt x="1022" y="1223"/>
                    </a:lnTo>
                    <a:lnTo>
                      <a:pt x="1019" y="1232"/>
                    </a:lnTo>
                    <a:lnTo>
                      <a:pt x="1014" y="1240"/>
                    </a:lnTo>
                    <a:lnTo>
                      <a:pt x="1009" y="1247"/>
                    </a:lnTo>
                    <a:lnTo>
                      <a:pt x="1004" y="1255"/>
                    </a:lnTo>
                    <a:lnTo>
                      <a:pt x="1000" y="1257"/>
                    </a:lnTo>
                    <a:lnTo>
                      <a:pt x="997" y="1257"/>
                    </a:lnTo>
                    <a:lnTo>
                      <a:pt x="992" y="1258"/>
                    </a:lnTo>
                    <a:lnTo>
                      <a:pt x="989" y="1260"/>
                    </a:lnTo>
                    <a:lnTo>
                      <a:pt x="985" y="1262"/>
                    </a:lnTo>
                    <a:lnTo>
                      <a:pt x="982" y="1263"/>
                    </a:lnTo>
                    <a:lnTo>
                      <a:pt x="979" y="1265"/>
                    </a:lnTo>
                    <a:lnTo>
                      <a:pt x="975" y="1267"/>
                    </a:lnTo>
                    <a:lnTo>
                      <a:pt x="972" y="1267"/>
                    </a:lnTo>
                    <a:lnTo>
                      <a:pt x="967" y="1268"/>
                    </a:lnTo>
                    <a:lnTo>
                      <a:pt x="964" y="1270"/>
                    </a:lnTo>
                    <a:lnTo>
                      <a:pt x="961" y="1270"/>
                    </a:lnTo>
                    <a:lnTo>
                      <a:pt x="957" y="1271"/>
                    </a:lnTo>
                    <a:lnTo>
                      <a:pt x="954" y="1271"/>
                    </a:lnTo>
                    <a:lnTo>
                      <a:pt x="951" y="1273"/>
                    </a:lnTo>
                    <a:lnTo>
                      <a:pt x="947" y="1275"/>
                    </a:lnTo>
                    <a:lnTo>
                      <a:pt x="944" y="1275"/>
                    </a:lnTo>
                    <a:lnTo>
                      <a:pt x="939" y="1276"/>
                    </a:lnTo>
                    <a:lnTo>
                      <a:pt x="936" y="1278"/>
                    </a:lnTo>
                    <a:lnTo>
                      <a:pt x="932" y="1278"/>
                    </a:lnTo>
                    <a:lnTo>
                      <a:pt x="929" y="1280"/>
                    </a:lnTo>
                    <a:lnTo>
                      <a:pt x="926" y="1280"/>
                    </a:lnTo>
                    <a:lnTo>
                      <a:pt x="922" y="1281"/>
                    </a:lnTo>
                    <a:lnTo>
                      <a:pt x="919" y="1283"/>
                    </a:lnTo>
                    <a:lnTo>
                      <a:pt x="916" y="1283"/>
                    </a:lnTo>
                    <a:lnTo>
                      <a:pt x="912" y="1285"/>
                    </a:lnTo>
                    <a:lnTo>
                      <a:pt x="909" y="1285"/>
                    </a:lnTo>
                    <a:lnTo>
                      <a:pt x="906" y="1286"/>
                    </a:lnTo>
                    <a:lnTo>
                      <a:pt x="902" y="1286"/>
                    </a:lnTo>
                    <a:lnTo>
                      <a:pt x="899" y="1288"/>
                    </a:lnTo>
                    <a:lnTo>
                      <a:pt x="896" y="1290"/>
                    </a:lnTo>
                    <a:lnTo>
                      <a:pt x="894" y="1290"/>
                    </a:lnTo>
                    <a:lnTo>
                      <a:pt x="882" y="1291"/>
                    </a:lnTo>
                    <a:lnTo>
                      <a:pt x="872" y="1295"/>
                    </a:lnTo>
                    <a:lnTo>
                      <a:pt x="861" y="1296"/>
                    </a:lnTo>
                    <a:lnTo>
                      <a:pt x="851" y="1298"/>
                    </a:lnTo>
                    <a:lnTo>
                      <a:pt x="839" y="1300"/>
                    </a:lnTo>
                    <a:lnTo>
                      <a:pt x="827" y="1301"/>
                    </a:lnTo>
                    <a:lnTo>
                      <a:pt x="817" y="1303"/>
                    </a:lnTo>
                    <a:lnTo>
                      <a:pt x="806" y="1305"/>
                    </a:lnTo>
                    <a:lnTo>
                      <a:pt x="794" y="1306"/>
                    </a:lnTo>
                    <a:lnTo>
                      <a:pt x="782" y="1306"/>
                    </a:lnTo>
                    <a:lnTo>
                      <a:pt x="771" y="1308"/>
                    </a:lnTo>
                    <a:lnTo>
                      <a:pt x="759" y="1310"/>
                    </a:lnTo>
                    <a:lnTo>
                      <a:pt x="747" y="1310"/>
                    </a:lnTo>
                    <a:lnTo>
                      <a:pt x="736" y="1311"/>
                    </a:lnTo>
                    <a:lnTo>
                      <a:pt x="724" y="1311"/>
                    </a:lnTo>
                    <a:lnTo>
                      <a:pt x="713" y="1313"/>
                    </a:lnTo>
                    <a:lnTo>
                      <a:pt x="701" y="1313"/>
                    </a:lnTo>
                    <a:lnTo>
                      <a:pt x="689" y="1313"/>
                    </a:lnTo>
                    <a:lnTo>
                      <a:pt x="676" y="1313"/>
                    </a:lnTo>
                    <a:lnTo>
                      <a:pt x="664" y="1313"/>
                    </a:lnTo>
                    <a:lnTo>
                      <a:pt x="653" y="1313"/>
                    </a:lnTo>
                    <a:lnTo>
                      <a:pt x="641" y="1313"/>
                    </a:lnTo>
                    <a:lnTo>
                      <a:pt x="629" y="1313"/>
                    </a:lnTo>
                    <a:lnTo>
                      <a:pt x="618" y="1313"/>
                    </a:lnTo>
                    <a:lnTo>
                      <a:pt x="604" y="1311"/>
                    </a:lnTo>
                    <a:lnTo>
                      <a:pt x="593" y="1311"/>
                    </a:lnTo>
                    <a:lnTo>
                      <a:pt x="581" y="1310"/>
                    </a:lnTo>
                    <a:lnTo>
                      <a:pt x="569" y="1310"/>
                    </a:lnTo>
                    <a:lnTo>
                      <a:pt x="556" y="1308"/>
                    </a:lnTo>
                    <a:lnTo>
                      <a:pt x="544" y="1306"/>
                    </a:lnTo>
                    <a:lnTo>
                      <a:pt x="533" y="1305"/>
                    </a:lnTo>
                    <a:lnTo>
                      <a:pt x="521" y="1305"/>
                    </a:lnTo>
                    <a:lnTo>
                      <a:pt x="508" y="1303"/>
                    </a:lnTo>
                    <a:lnTo>
                      <a:pt x="496" y="1301"/>
                    </a:lnTo>
                    <a:lnTo>
                      <a:pt x="483" y="1298"/>
                    </a:lnTo>
                    <a:lnTo>
                      <a:pt x="471" y="1296"/>
                    </a:lnTo>
                    <a:lnTo>
                      <a:pt x="460" y="1295"/>
                    </a:lnTo>
                    <a:lnTo>
                      <a:pt x="448" y="1293"/>
                    </a:lnTo>
                    <a:lnTo>
                      <a:pt x="436" y="1291"/>
                    </a:lnTo>
                    <a:lnTo>
                      <a:pt x="425" y="1288"/>
                    </a:lnTo>
                    <a:lnTo>
                      <a:pt x="413" y="1286"/>
                    </a:lnTo>
                    <a:lnTo>
                      <a:pt x="401" y="1283"/>
                    </a:lnTo>
                    <a:lnTo>
                      <a:pt x="390" y="1280"/>
                    </a:lnTo>
                    <a:lnTo>
                      <a:pt x="378" y="1278"/>
                    </a:lnTo>
                    <a:lnTo>
                      <a:pt x="366" y="1275"/>
                    </a:lnTo>
                    <a:lnTo>
                      <a:pt x="355" y="1271"/>
                    </a:lnTo>
                    <a:lnTo>
                      <a:pt x="343" y="1270"/>
                    </a:lnTo>
                    <a:lnTo>
                      <a:pt x="333" y="1267"/>
                    </a:lnTo>
                    <a:lnTo>
                      <a:pt x="321" y="1263"/>
                    </a:lnTo>
                    <a:lnTo>
                      <a:pt x="310" y="1258"/>
                    </a:lnTo>
                    <a:lnTo>
                      <a:pt x="298" y="1255"/>
                    </a:lnTo>
                    <a:lnTo>
                      <a:pt x="288" y="1252"/>
                    </a:lnTo>
                    <a:lnTo>
                      <a:pt x="277" y="1248"/>
                    </a:lnTo>
                    <a:lnTo>
                      <a:pt x="265" y="1245"/>
                    </a:lnTo>
                    <a:lnTo>
                      <a:pt x="255" y="1240"/>
                    </a:lnTo>
                    <a:lnTo>
                      <a:pt x="245" y="1237"/>
                    </a:lnTo>
                    <a:lnTo>
                      <a:pt x="233" y="1232"/>
                    </a:lnTo>
                    <a:lnTo>
                      <a:pt x="223" y="1227"/>
                    </a:lnTo>
                    <a:lnTo>
                      <a:pt x="213" y="1223"/>
                    </a:lnTo>
                    <a:lnTo>
                      <a:pt x="203" y="1218"/>
                    </a:lnTo>
                    <a:lnTo>
                      <a:pt x="193" y="1213"/>
                    </a:lnTo>
                    <a:lnTo>
                      <a:pt x="183" y="1208"/>
                    </a:lnTo>
                    <a:lnTo>
                      <a:pt x="175" y="1203"/>
                    </a:lnTo>
                    <a:lnTo>
                      <a:pt x="165" y="1200"/>
                    </a:lnTo>
                    <a:lnTo>
                      <a:pt x="158" y="1195"/>
                    </a:lnTo>
                    <a:lnTo>
                      <a:pt x="152" y="1192"/>
                    </a:lnTo>
                    <a:lnTo>
                      <a:pt x="145" y="1187"/>
                    </a:lnTo>
                    <a:lnTo>
                      <a:pt x="140" y="1183"/>
                    </a:lnTo>
                    <a:lnTo>
                      <a:pt x="133" y="1180"/>
                    </a:lnTo>
                    <a:lnTo>
                      <a:pt x="128" y="1175"/>
                    </a:lnTo>
                    <a:lnTo>
                      <a:pt x="122" y="1172"/>
                    </a:lnTo>
                    <a:lnTo>
                      <a:pt x="118" y="1167"/>
                    </a:lnTo>
                    <a:lnTo>
                      <a:pt x="112" y="1163"/>
                    </a:lnTo>
                    <a:lnTo>
                      <a:pt x="108" y="1158"/>
                    </a:lnTo>
                    <a:lnTo>
                      <a:pt x="103" y="1153"/>
                    </a:lnTo>
                    <a:lnTo>
                      <a:pt x="98" y="1148"/>
                    </a:lnTo>
                    <a:lnTo>
                      <a:pt x="93" y="1143"/>
                    </a:lnTo>
                    <a:lnTo>
                      <a:pt x="90" y="1138"/>
                    </a:lnTo>
                    <a:lnTo>
                      <a:pt x="85" y="1133"/>
                    </a:lnTo>
                    <a:lnTo>
                      <a:pt x="82" y="1130"/>
                    </a:lnTo>
                    <a:lnTo>
                      <a:pt x="78" y="1123"/>
                    </a:lnTo>
                    <a:lnTo>
                      <a:pt x="75" y="1118"/>
                    </a:lnTo>
                    <a:lnTo>
                      <a:pt x="72" y="1113"/>
                    </a:lnTo>
                    <a:lnTo>
                      <a:pt x="69" y="1107"/>
                    </a:lnTo>
                    <a:lnTo>
                      <a:pt x="65" y="1102"/>
                    </a:lnTo>
                    <a:lnTo>
                      <a:pt x="62" y="1097"/>
                    </a:lnTo>
                    <a:lnTo>
                      <a:pt x="60" y="1090"/>
                    </a:lnTo>
                    <a:lnTo>
                      <a:pt x="57" y="1085"/>
                    </a:lnTo>
                    <a:lnTo>
                      <a:pt x="55" y="1080"/>
                    </a:lnTo>
                    <a:lnTo>
                      <a:pt x="52" y="1073"/>
                    </a:lnTo>
                    <a:lnTo>
                      <a:pt x="50" y="1068"/>
                    </a:lnTo>
                    <a:lnTo>
                      <a:pt x="49" y="1062"/>
                    </a:lnTo>
                    <a:lnTo>
                      <a:pt x="47" y="1055"/>
                    </a:lnTo>
                    <a:lnTo>
                      <a:pt x="45" y="1050"/>
                    </a:lnTo>
                    <a:lnTo>
                      <a:pt x="44" y="1044"/>
                    </a:lnTo>
                    <a:lnTo>
                      <a:pt x="42" y="1039"/>
                    </a:lnTo>
                    <a:lnTo>
                      <a:pt x="42" y="1032"/>
                    </a:lnTo>
                    <a:lnTo>
                      <a:pt x="40" y="1025"/>
                    </a:lnTo>
                    <a:lnTo>
                      <a:pt x="39" y="1019"/>
                    </a:lnTo>
                    <a:lnTo>
                      <a:pt x="39" y="1014"/>
                    </a:lnTo>
                    <a:lnTo>
                      <a:pt x="37" y="1007"/>
                    </a:lnTo>
                    <a:lnTo>
                      <a:pt x="37" y="1000"/>
                    </a:lnTo>
                    <a:lnTo>
                      <a:pt x="37" y="994"/>
                    </a:lnTo>
                    <a:lnTo>
                      <a:pt x="37" y="989"/>
                    </a:lnTo>
                    <a:lnTo>
                      <a:pt x="37" y="980"/>
                    </a:lnTo>
                    <a:lnTo>
                      <a:pt x="37" y="975"/>
                    </a:lnTo>
                    <a:lnTo>
                      <a:pt x="37" y="969"/>
                    </a:lnTo>
                    <a:lnTo>
                      <a:pt x="37" y="962"/>
                    </a:lnTo>
                    <a:lnTo>
                      <a:pt x="37" y="955"/>
                    </a:lnTo>
                    <a:lnTo>
                      <a:pt x="39" y="949"/>
                    </a:lnTo>
                    <a:lnTo>
                      <a:pt x="39" y="944"/>
                    </a:lnTo>
                    <a:lnTo>
                      <a:pt x="40" y="937"/>
                    </a:lnTo>
                    <a:lnTo>
                      <a:pt x="40" y="930"/>
                    </a:lnTo>
                    <a:lnTo>
                      <a:pt x="42" y="924"/>
                    </a:lnTo>
                    <a:lnTo>
                      <a:pt x="42" y="917"/>
                    </a:lnTo>
                    <a:lnTo>
                      <a:pt x="44" y="910"/>
                    </a:lnTo>
                    <a:lnTo>
                      <a:pt x="45" y="904"/>
                    </a:lnTo>
                    <a:lnTo>
                      <a:pt x="47" y="899"/>
                    </a:lnTo>
                    <a:lnTo>
                      <a:pt x="49" y="892"/>
                    </a:lnTo>
                    <a:lnTo>
                      <a:pt x="50" y="885"/>
                    </a:lnTo>
                    <a:lnTo>
                      <a:pt x="52" y="879"/>
                    </a:lnTo>
                    <a:lnTo>
                      <a:pt x="54" y="872"/>
                    </a:lnTo>
                    <a:lnTo>
                      <a:pt x="55" y="865"/>
                    </a:lnTo>
                    <a:lnTo>
                      <a:pt x="59" y="860"/>
                    </a:lnTo>
                    <a:lnTo>
                      <a:pt x="60" y="854"/>
                    </a:lnTo>
                    <a:lnTo>
                      <a:pt x="62" y="847"/>
                    </a:lnTo>
                    <a:lnTo>
                      <a:pt x="65" y="841"/>
                    </a:lnTo>
                    <a:lnTo>
                      <a:pt x="67" y="836"/>
                    </a:lnTo>
                    <a:lnTo>
                      <a:pt x="69" y="831"/>
                    </a:lnTo>
                    <a:lnTo>
                      <a:pt x="70" y="827"/>
                    </a:lnTo>
                    <a:lnTo>
                      <a:pt x="72" y="822"/>
                    </a:lnTo>
                    <a:lnTo>
                      <a:pt x="74" y="817"/>
                    </a:lnTo>
                    <a:lnTo>
                      <a:pt x="75" y="814"/>
                    </a:lnTo>
                    <a:lnTo>
                      <a:pt x="75" y="811"/>
                    </a:lnTo>
                    <a:lnTo>
                      <a:pt x="78" y="806"/>
                    </a:lnTo>
                    <a:lnTo>
                      <a:pt x="78" y="802"/>
                    </a:lnTo>
                    <a:lnTo>
                      <a:pt x="80" y="797"/>
                    </a:lnTo>
                    <a:lnTo>
                      <a:pt x="82" y="794"/>
                    </a:lnTo>
                    <a:lnTo>
                      <a:pt x="82" y="789"/>
                    </a:lnTo>
                    <a:lnTo>
                      <a:pt x="83" y="786"/>
                    </a:lnTo>
                    <a:lnTo>
                      <a:pt x="85" y="782"/>
                    </a:lnTo>
                    <a:lnTo>
                      <a:pt x="87" y="777"/>
                    </a:lnTo>
                    <a:lnTo>
                      <a:pt x="87" y="774"/>
                    </a:lnTo>
                    <a:lnTo>
                      <a:pt x="88" y="771"/>
                    </a:lnTo>
                    <a:lnTo>
                      <a:pt x="88" y="766"/>
                    </a:lnTo>
                    <a:lnTo>
                      <a:pt x="88" y="761"/>
                    </a:lnTo>
                    <a:lnTo>
                      <a:pt x="90" y="757"/>
                    </a:lnTo>
                    <a:lnTo>
                      <a:pt x="90" y="754"/>
                    </a:lnTo>
                    <a:lnTo>
                      <a:pt x="92" y="749"/>
                    </a:lnTo>
                    <a:lnTo>
                      <a:pt x="92" y="746"/>
                    </a:lnTo>
                    <a:lnTo>
                      <a:pt x="92" y="741"/>
                    </a:lnTo>
                    <a:lnTo>
                      <a:pt x="93" y="737"/>
                    </a:lnTo>
                    <a:lnTo>
                      <a:pt x="93" y="732"/>
                    </a:lnTo>
                    <a:lnTo>
                      <a:pt x="93" y="729"/>
                    </a:lnTo>
                    <a:lnTo>
                      <a:pt x="93" y="724"/>
                    </a:lnTo>
                    <a:lnTo>
                      <a:pt x="95" y="721"/>
                    </a:lnTo>
                    <a:lnTo>
                      <a:pt x="95" y="716"/>
                    </a:lnTo>
                    <a:lnTo>
                      <a:pt x="95" y="712"/>
                    </a:lnTo>
                    <a:lnTo>
                      <a:pt x="95" y="707"/>
                    </a:lnTo>
                    <a:lnTo>
                      <a:pt x="95" y="702"/>
                    </a:lnTo>
                    <a:lnTo>
                      <a:pt x="95" y="699"/>
                    </a:lnTo>
                    <a:lnTo>
                      <a:pt x="95" y="694"/>
                    </a:lnTo>
                    <a:lnTo>
                      <a:pt x="95" y="689"/>
                    </a:lnTo>
                    <a:lnTo>
                      <a:pt x="95" y="684"/>
                    </a:lnTo>
                    <a:lnTo>
                      <a:pt x="95" y="679"/>
                    </a:lnTo>
                    <a:lnTo>
                      <a:pt x="95" y="676"/>
                    </a:lnTo>
                    <a:lnTo>
                      <a:pt x="95" y="671"/>
                    </a:lnTo>
                    <a:lnTo>
                      <a:pt x="97" y="667"/>
                    </a:lnTo>
                    <a:lnTo>
                      <a:pt x="97" y="662"/>
                    </a:lnTo>
                    <a:lnTo>
                      <a:pt x="97" y="657"/>
                    </a:lnTo>
                    <a:lnTo>
                      <a:pt x="97" y="654"/>
                    </a:lnTo>
                    <a:lnTo>
                      <a:pt x="97" y="649"/>
                    </a:lnTo>
                    <a:lnTo>
                      <a:pt x="97" y="646"/>
                    </a:lnTo>
                    <a:lnTo>
                      <a:pt x="98" y="643"/>
                    </a:lnTo>
                    <a:lnTo>
                      <a:pt x="98" y="638"/>
                    </a:lnTo>
                    <a:lnTo>
                      <a:pt x="98" y="634"/>
                    </a:lnTo>
                    <a:lnTo>
                      <a:pt x="98" y="629"/>
                    </a:lnTo>
                    <a:lnTo>
                      <a:pt x="100" y="626"/>
                    </a:lnTo>
                    <a:lnTo>
                      <a:pt x="100" y="623"/>
                    </a:lnTo>
                    <a:lnTo>
                      <a:pt x="102" y="618"/>
                    </a:lnTo>
                    <a:lnTo>
                      <a:pt x="102" y="614"/>
                    </a:lnTo>
                    <a:lnTo>
                      <a:pt x="103" y="611"/>
                    </a:lnTo>
                    <a:lnTo>
                      <a:pt x="103" y="608"/>
                    </a:lnTo>
                    <a:lnTo>
                      <a:pt x="105" y="604"/>
                    </a:lnTo>
                    <a:lnTo>
                      <a:pt x="105" y="599"/>
                    </a:lnTo>
                    <a:lnTo>
                      <a:pt x="107" y="596"/>
                    </a:lnTo>
                    <a:lnTo>
                      <a:pt x="107" y="593"/>
                    </a:lnTo>
                    <a:lnTo>
                      <a:pt x="108" y="589"/>
                    </a:lnTo>
                    <a:lnTo>
                      <a:pt x="110" y="586"/>
                    </a:lnTo>
                    <a:lnTo>
                      <a:pt x="110" y="583"/>
                    </a:lnTo>
                    <a:lnTo>
                      <a:pt x="112" y="579"/>
                    </a:lnTo>
                    <a:lnTo>
                      <a:pt x="113" y="576"/>
                    </a:lnTo>
                    <a:lnTo>
                      <a:pt x="113" y="573"/>
                    </a:lnTo>
                    <a:lnTo>
                      <a:pt x="115" y="568"/>
                    </a:lnTo>
                    <a:lnTo>
                      <a:pt x="117" y="564"/>
                    </a:lnTo>
                    <a:lnTo>
                      <a:pt x="118" y="561"/>
                    </a:lnTo>
                    <a:lnTo>
                      <a:pt x="118" y="558"/>
                    </a:lnTo>
                    <a:lnTo>
                      <a:pt x="120" y="554"/>
                    </a:lnTo>
                    <a:lnTo>
                      <a:pt x="122" y="551"/>
                    </a:lnTo>
                    <a:lnTo>
                      <a:pt x="123" y="548"/>
                    </a:lnTo>
                    <a:lnTo>
                      <a:pt x="125" y="544"/>
                    </a:lnTo>
                    <a:lnTo>
                      <a:pt x="127" y="541"/>
                    </a:lnTo>
                    <a:lnTo>
                      <a:pt x="128" y="538"/>
                    </a:lnTo>
                    <a:lnTo>
                      <a:pt x="130" y="534"/>
                    </a:lnTo>
                    <a:lnTo>
                      <a:pt x="132" y="531"/>
                    </a:lnTo>
                    <a:lnTo>
                      <a:pt x="133" y="528"/>
                    </a:lnTo>
                    <a:lnTo>
                      <a:pt x="135" y="524"/>
                    </a:lnTo>
                    <a:lnTo>
                      <a:pt x="138" y="521"/>
                    </a:lnTo>
                    <a:lnTo>
                      <a:pt x="140" y="518"/>
                    </a:lnTo>
                    <a:lnTo>
                      <a:pt x="142" y="514"/>
                    </a:lnTo>
                    <a:lnTo>
                      <a:pt x="145" y="511"/>
                    </a:lnTo>
                    <a:lnTo>
                      <a:pt x="147" y="508"/>
                    </a:lnTo>
                    <a:lnTo>
                      <a:pt x="148" y="504"/>
                    </a:lnTo>
                    <a:lnTo>
                      <a:pt x="152" y="499"/>
                    </a:lnTo>
                    <a:lnTo>
                      <a:pt x="153" y="496"/>
                    </a:lnTo>
                    <a:lnTo>
                      <a:pt x="155" y="494"/>
                    </a:lnTo>
                    <a:lnTo>
                      <a:pt x="158" y="489"/>
                    </a:lnTo>
                    <a:lnTo>
                      <a:pt x="160" y="486"/>
                    </a:lnTo>
                    <a:lnTo>
                      <a:pt x="163" y="483"/>
                    </a:lnTo>
                    <a:lnTo>
                      <a:pt x="167" y="479"/>
                    </a:lnTo>
                    <a:lnTo>
                      <a:pt x="168" y="476"/>
                    </a:lnTo>
                    <a:lnTo>
                      <a:pt x="172" y="471"/>
                    </a:lnTo>
                    <a:lnTo>
                      <a:pt x="175" y="468"/>
                    </a:lnTo>
                    <a:lnTo>
                      <a:pt x="178" y="464"/>
                    </a:lnTo>
                    <a:lnTo>
                      <a:pt x="180" y="461"/>
                    </a:lnTo>
                    <a:lnTo>
                      <a:pt x="180" y="456"/>
                    </a:lnTo>
                    <a:lnTo>
                      <a:pt x="178" y="451"/>
                    </a:lnTo>
                    <a:lnTo>
                      <a:pt x="177" y="448"/>
                    </a:lnTo>
                    <a:lnTo>
                      <a:pt x="173" y="444"/>
                    </a:lnTo>
                    <a:lnTo>
                      <a:pt x="170" y="444"/>
                    </a:lnTo>
                    <a:lnTo>
                      <a:pt x="165" y="444"/>
                    </a:lnTo>
                    <a:lnTo>
                      <a:pt x="162" y="448"/>
                    </a:lnTo>
                    <a:lnTo>
                      <a:pt x="157" y="453"/>
                    </a:lnTo>
                    <a:lnTo>
                      <a:pt x="152" y="458"/>
                    </a:lnTo>
                    <a:lnTo>
                      <a:pt x="148" y="461"/>
                    </a:lnTo>
                    <a:lnTo>
                      <a:pt x="145" y="466"/>
                    </a:lnTo>
                    <a:lnTo>
                      <a:pt x="140" y="471"/>
                    </a:lnTo>
                    <a:lnTo>
                      <a:pt x="137" y="476"/>
                    </a:lnTo>
                    <a:lnTo>
                      <a:pt x="133" y="481"/>
                    </a:lnTo>
                    <a:lnTo>
                      <a:pt x="130" y="486"/>
                    </a:lnTo>
                    <a:lnTo>
                      <a:pt x="127" y="489"/>
                    </a:lnTo>
                    <a:lnTo>
                      <a:pt x="123" y="494"/>
                    </a:lnTo>
                    <a:lnTo>
                      <a:pt x="120" y="499"/>
                    </a:lnTo>
                    <a:lnTo>
                      <a:pt x="118" y="504"/>
                    </a:lnTo>
                    <a:lnTo>
                      <a:pt x="115" y="509"/>
                    </a:lnTo>
                    <a:lnTo>
                      <a:pt x="112" y="514"/>
                    </a:lnTo>
                    <a:lnTo>
                      <a:pt x="110" y="518"/>
                    </a:lnTo>
                    <a:lnTo>
                      <a:pt x="108" y="523"/>
                    </a:lnTo>
                    <a:lnTo>
                      <a:pt x="105" y="528"/>
                    </a:lnTo>
                    <a:lnTo>
                      <a:pt x="103" y="533"/>
                    </a:lnTo>
                    <a:lnTo>
                      <a:pt x="102" y="536"/>
                    </a:lnTo>
                    <a:lnTo>
                      <a:pt x="100" y="541"/>
                    </a:lnTo>
                    <a:lnTo>
                      <a:pt x="98" y="546"/>
                    </a:lnTo>
                    <a:lnTo>
                      <a:pt x="97" y="551"/>
                    </a:lnTo>
                    <a:lnTo>
                      <a:pt x="95" y="554"/>
                    </a:lnTo>
                    <a:lnTo>
                      <a:pt x="93" y="559"/>
                    </a:lnTo>
                    <a:lnTo>
                      <a:pt x="92" y="564"/>
                    </a:lnTo>
                    <a:lnTo>
                      <a:pt x="90" y="569"/>
                    </a:lnTo>
                    <a:lnTo>
                      <a:pt x="90" y="574"/>
                    </a:lnTo>
                    <a:lnTo>
                      <a:pt x="88" y="578"/>
                    </a:lnTo>
                    <a:lnTo>
                      <a:pt x="87" y="583"/>
                    </a:lnTo>
                    <a:lnTo>
                      <a:pt x="87" y="588"/>
                    </a:lnTo>
                    <a:lnTo>
                      <a:pt x="85" y="593"/>
                    </a:lnTo>
                    <a:lnTo>
                      <a:pt x="85" y="598"/>
                    </a:lnTo>
                    <a:lnTo>
                      <a:pt x="83" y="601"/>
                    </a:lnTo>
                    <a:lnTo>
                      <a:pt x="83" y="606"/>
                    </a:lnTo>
                    <a:lnTo>
                      <a:pt x="82" y="611"/>
                    </a:lnTo>
                    <a:lnTo>
                      <a:pt x="82" y="616"/>
                    </a:lnTo>
                    <a:lnTo>
                      <a:pt x="80" y="621"/>
                    </a:lnTo>
                    <a:lnTo>
                      <a:pt x="80" y="626"/>
                    </a:lnTo>
                    <a:lnTo>
                      <a:pt x="78" y="631"/>
                    </a:lnTo>
                    <a:lnTo>
                      <a:pt x="78" y="636"/>
                    </a:lnTo>
                    <a:lnTo>
                      <a:pt x="78" y="641"/>
                    </a:lnTo>
                    <a:lnTo>
                      <a:pt x="78" y="646"/>
                    </a:lnTo>
                    <a:lnTo>
                      <a:pt x="77" y="649"/>
                    </a:lnTo>
                    <a:lnTo>
                      <a:pt x="77" y="656"/>
                    </a:lnTo>
                    <a:lnTo>
                      <a:pt x="77" y="659"/>
                    </a:lnTo>
                    <a:lnTo>
                      <a:pt x="75" y="666"/>
                    </a:lnTo>
                    <a:lnTo>
                      <a:pt x="75" y="671"/>
                    </a:lnTo>
                    <a:lnTo>
                      <a:pt x="75" y="676"/>
                    </a:lnTo>
                    <a:lnTo>
                      <a:pt x="75" y="681"/>
                    </a:lnTo>
                    <a:lnTo>
                      <a:pt x="74" y="686"/>
                    </a:lnTo>
                    <a:lnTo>
                      <a:pt x="74" y="691"/>
                    </a:lnTo>
                    <a:lnTo>
                      <a:pt x="74" y="696"/>
                    </a:lnTo>
                    <a:lnTo>
                      <a:pt x="72" y="702"/>
                    </a:lnTo>
                    <a:lnTo>
                      <a:pt x="72" y="707"/>
                    </a:lnTo>
                    <a:lnTo>
                      <a:pt x="70" y="712"/>
                    </a:lnTo>
                    <a:lnTo>
                      <a:pt x="70" y="719"/>
                    </a:lnTo>
                    <a:lnTo>
                      <a:pt x="70" y="724"/>
                    </a:lnTo>
                    <a:lnTo>
                      <a:pt x="69" y="731"/>
                    </a:lnTo>
                    <a:lnTo>
                      <a:pt x="67" y="736"/>
                    </a:lnTo>
                    <a:lnTo>
                      <a:pt x="67" y="741"/>
                    </a:lnTo>
                    <a:lnTo>
                      <a:pt x="65" y="747"/>
                    </a:lnTo>
                    <a:lnTo>
                      <a:pt x="65" y="752"/>
                    </a:lnTo>
                    <a:lnTo>
                      <a:pt x="65" y="759"/>
                    </a:lnTo>
                    <a:lnTo>
                      <a:pt x="64" y="766"/>
                    </a:lnTo>
                    <a:lnTo>
                      <a:pt x="62" y="771"/>
                    </a:lnTo>
                    <a:lnTo>
                      <a:pt x="60" y="777"/>
                    </a:lnTo>
                    <a:lnTo>
                      <a:pt x="59" y="782"/>
                    </a:lnTo>
                    <a:lnTo>
                      <a:pt x="59" y="787"/>
                    </a:lnTo>
                    <a:lnTo>
                      <a:pt x="57" y="794"/>
                    </a:lnTo>
                    <a:lnTo>
                      <a:pt x="55" y="799"/>
                    </a:lnTo>
                    <a:lnTo>
                      <a:pt x="54" y="804"/>
                    </a:lnTo>
                    <a:lnTo>
                      <a:pt x="52" y="809"/>
                    </a:lnTo>
                    <a:lnTo>
                      <a:pt x="50" y="814"/>
                    </a:lnTo>
                    <a:lnTo>
                      <a:pt x="49" y="819"/>
                    </a:lnTo>
                    <a:lnTo>
                      <a:pt x="47" y="824"/>
                    </a:lnTo>
                    <a:lnTo>
                      <a:pt x="45" y="831"/>
                    </a:lnTo>
                    <a:lnTo>
                      <a:pt x="44" y="834"/>
                    </a:lnTo>
                    <a:lnTo>
                      <a:pt x="42" y="841"/>
                    </a:lnTo>
                    <a:lnTo>
                      <a:pt x="40" y="846"/>
                    </a:lnTo>
                    <a:lnTo>
                      <a:pt x="39" y="851"/>
                    </a:lnTo>
                    <a:lnTo>
                      <a:pt x="37" y="855"/>
                    </a:lnTo>
                    <a:lnTo>
                      <a:pt x="34" y="860"/>
                    </a:lnTo>
                    <a:lnTo>
                      <a:pt x="32" y="864"/>
                    </a:lnTo>
                    <a:lnTo>
                      <a:pt x="32" y="869"/>
                    </a:lnTo>
                    <a:lnTo>
                      <a:pt x="29" y="874"/>
                    </a:lnTo>
                    <a:lnTo>
                      <a:pt x="27" y="879"/>
                    </a:lnTo>
                    <a:lnTo>
                      <a:pt x="25" y="884"/>
                    </a:lnTo>
                    <a:lnTo>
                      <a:pt x="24" y="889"/>
                    </a:lnTo>
                    <a:lnTo>
                      <a:pt x="22" y="894"/>
                    </a:lnTo>
                    <a:lnTo>
                      <a:pt x="20" y="899"/>
                    </a:lnTo>
                    <a:lnTo>
                      <a:pt x="19" y="904"/>
                    </a:lnTo>
                    <a:lnTo>
                      <a:pt x="17" y="909"/>
                    </a:lnTo>
                    <a:lnTo>
                      <a:pt x="15" y="914"/>
                    </a:lnTo>
                    <a:lnTo>
                      <a:pt x="14" y="919"/>
                    </a:lnTo>
                    <a:lnTo>
                      <a:pt x="14" y="922"/>
                    </a:lnTo>
                    <a:lnTo>
                      <a:pt x="12" y="929"/>
                    </a:lnTo>
                    <a:lnTo>
                      <a:pt x="10" y="934"/>
                    </a:lnTo>
                    <a:lnTo>
                      <a:pt x="9" y="937"/>
                    </a:lnTo>
                    <a:lnTo>
                      <a:pt x="9" y="942"/>
                    </a:lnTo>
                    <a:lnTo>
                      <a:pt x="7" y="947"/>
                    </a:lnTo>
                    <a:lnTo>
                      <a:pt x="5" y="952"/>
                    </a:lnTo>
                    <a:lnTo>
                      <a:pt x="5" y="957"/>
                    </a:lnTo>
                    <a:lnTo>
                      <a:pt x="4" y="962"/>
                    </a:lnTo>
                    <a:lnTo>
                      <a:pt x="4" y="967"/>
                    </a:lnTo>
                    <a:lnTo>
                      <a:pt x="2" y="970"/>
                    </a:lnTo>
                    <a:lnTo>
                      <a:pt x="2" y="975"/>
                    </a:lnTo>
                    <a:lnTo>
                      <a:pt x="2" y="980"/>
                    </a:lnTo>
                    <a:lnTo>
                      <a:pt x="2" y="985"/>
                    </a:lnTo>
                    <a:lnTo>
                      <a:pt x="0" y="990"/>
                    </a:lnTo>
                    <a:lnTo>
                      <a:pt x="0" y="995"/>
                    </a:lnTo>
                    <a:lnTo>
                      <a:pt x="0" y="1002"/>
                    </a:lnTo>
                    <a:lnTo>
                      <a:pt x="2" y="1007"/>
                    </a:lnTo>
                    <a:lnTo>
                      <a:pt x="2" y="1012"/>
                    </a:lnTo>
                    <a:lnTo>
                      <a:pt x="2" y="1017"/>
                    </a:lnTo>
                    <a:lnTo>
                      <a:pt x="2" y="1022"/>
                    </a:lnTo>
                    <a:lnTo>
                      <a:pt x="4" y="1027"/>
                    </a:lnTo>
                    <a:lnTo>
                      <a:pt x="4" y="1032"/>
                    </a:lnTo>
                    <a:lnTo>
                      <a:pt x="5" y="1039"/>
                    </a:lnTo>
                    <a:lnTo>
                      <a:pt x="7" y="1044"/>
                    </a:lnTo>
                    <a:lnTo>
                      <a:pt x="9" y="1049"/>
                    </a:lnTo>
                    <a:lnTo>
                      <a:pt x="10" y="1055"/>
                    </a:lnTo>
                    <a:lnTo>
                      <a:pt x="12" y="1060"/>
                    </a:lnTo>
                    <a:lnTo>
                      <a:pt x="14" y="1065"/>
                    </a:lnTo>
                    <a:lnTo>
                      <a:pt x="15" y="1072"/>
                    </a:lnTo>
                    <a:lnTo>
                      <a:pt x="19" y="1078"/>
                    </a:lnTo>
                    <a:lnTo>
                      <a:pt x="20" y="1083"/>
                    </a:lnTo>
                    <a:lnTo>
                      <a:pt x="24" y="1090"/>
                    </a:lnTo>
                    <a:lnTo>
                      <a:pt x="27" y="1097"/>
                    </a:lnTo>
                    <a:lnTo>
                      <a:pt x="32" y="1107"/>
                    </a:lnTo>
                    <a:lnTo>
                      <a:pt x="37" y="1117"/>
                    </a:lnTo>
                    <a:lnTo>
                      <a:pt x="42" y="1127"/>
                    </a:lnTo>
                    <a:lnTo>
                      <a:pt x="49" y="1137"/>
                    </a:lnTo>
                    <a:lnTo>
                      <a:pt x="55" y="1145"/>
                    </a:lnTo>
                    <a:lnTo>
                      <a:pt x="62" y="1155"/>
                    </a:lnTo>
                    <a:lnTo>
                      <a:pt x="70" y="1163"/>
                    </a:lnTo>
                    <a:lnTo>
                      <a:pt x="78" y="1172"/>
                    </a:lnTo>
                    <a:lnTo>
                      <a:pt x="85" y="1180"/>
                    </a:lnTo>
                    <a:lnTo>
                      <a:pt x="93" y="1188"/>
                    </a:lnTo>
                    <a:lnTo>
                      <a:pt x="102" y="1195"/>
                    </a:lnTo>
                    <a:lnTo>
                      <a:pt x="110" y="1203"/>
                    </a:lnTo>
                    <a:lnTo>
                      <a:pt x="120" y="1210"/>
                    </a:lnTo>
                    <a:lnTo>
                      <a:pt x="128" y="1218"/>
                    </a:lnTo>
                    <a:lnTo>
                      <a:pt x="138" y="1223"/>
                    </a:lnTo>
                    <a:lnTo>
                      <a:pt x="148" y="1232"/>
                    </a:lnTo>
                    <a:lnTo>
                      <a:pt x="157" y="1237"/>
                    </a:lnTo>
                    <a:lnTo>
                      <a:pt x="168" y="1243"/>
                    </a:lnTo>
                    <a:lnTo>
                      <a:pt x="178" y="1248"/>
                    </a:lnTo>
                    <a:lnTo>
                      <a:pt x="188" y="1255"/>
                    </a:lnTo>
                    <a:lnTo>
                      <a:pt x="198" y="1258"/>
                    </a:lnTo>
                    <a:lnTo>
                      <a:pt x="210" y="1265"/>
                    </a:lnTo>
                    <a:lnTo>
                      <a:pt x="222" y="1270"/>
                    </a:lnTo>
                    <a:lnTo>
                      <a:pt x="233" y="1275"/>
                    </a:lnTo>
                    <a:lnTo>
                      <a:pt x="243" y="1278"/>
                    </a:lnTo>
                    <a:lnTo>
                      <a:pt x="255" y="1283"/>
                    </a:lnTo>
                    <a:lnTo>
                      <a:pt x="267" y="1286"/>
                    </a:lnTo>
                    <a:lnTo>
                      <a:pt x="278" y="1291"/>
                    </a:lnTo>
                    <a:lnTo>
                      <a:pt x="290" y="1295"/>
                    </a:lnTo>
                    <a:lnTo>
                      <a:pt x="301" y="1298"/>
                    </a:lnTo>
                    <a:lnTo>
                      <a:pt x="315" y="1301"/>
                    </a:lnTo>
                    <a:lnTo>
                      <a:pt x="326" y="1305"/>
                    </a:lnTo>
                    <a:lnTo>
                      <a:pt x="338" y="1308"/>
                    </a:lnTo>
                    <a:lnTo>
                      <a:pt x="351" y="1310"/>
                    </a:lnTo>
                    <a:lnTo>
                      <a:pt x="363" y="1313"/>
                    </a:lnTo>
                    <a:lnTo>
                      <a:pt x="376" y="1315"/>
                    </a:lnTo>
                    <a:lnTo>
                      <a:pt x="388" y="1318"/>
                    </a:lnTo>
                    <a:lnTo>
                      <a:pt x="401" y="1320"/>
                    </a:lnTo>
                    <a:lnTo>
                      <a:pt x="415" y="1321"/>
                    </a:lnTo>
                    <a:lnTo>
                      <a:pt x="426" y="1325"/>
                    </a:lnTo>
                    <a:lnTo>
                      <a:pt x="438" y="1325"/>
                    </a:lnTo>
                    <a:lnTo>
                      <a:pt x="451" y="1328"/>
                    </a:lnTo>
                    <a:lnTo>
                      <a:pt x="465" y="1328"/>
                    </a:lnTo>
                    <a:lnTo>
                      <a:pt x="476" y="1330"/>
                    </a:lnTo>
                    <a:lnTo>
                      <a:pt x="490" y="1331"/>
                    </a:lnTo>
                    <a:lnTo>
                      <a:pt x="501" y="1333"/>
                    </a:lnTo>
                    <a:lnTo>
                      <a:pt x="515" y="1333"/>
                    </a:lnTo>
                    <a:lnTo>
                      <a:pt x="528" y="1335"/>
                    </a:lnTo>
                    <a:lnTo>
                      <a:pt x="538" y="1336"/>
                    </a:lnTo>
                    <a:lnTo>
                      <a:pt x="551" y="1336"/>
                    </a:lnTo>
                    <a:lnTo>
                      <a:pt x="563" y="1336"/>
                    </a:lnTo>
                    <a:lnTo>
                      <a:pt x="576" y="1338"/>
                    </a:lnTo>
                    <a:lnTo>
                      <a:pt x="588" y="1338"/>
                    </a:lnTo>
                    <a:lnTo>
                      <a:pt x="599" y="1338"/>
                    </a:lnTo>
                    <a:lnTo>
                      <a:pt x="611" y="1338"/>
                    </a:lnTo>
                    <a:lnTo>
                      <a:pt x="623" y="1340"/>
                    </a:lnTo>
                    <a:lnTo>
                      <a:pt x="634" y="1340"/>
                    </a:lnTo>
                    <a:lnTo>
                      <a:pt x="646" y="1340"/>
                    </a:lnTo>
                    <a:lnTo>
                      <a:pt x="658" y="1340"/>
                    </a:lnTo>
                    <a:lnTo>
                      <a:pt x="669" y="1340"/>
                    </a:lnTo>
                    <a:lnTo>
                      <a:pt x="679" y="1340"/>
                    </a:lnTo>
                    <a:lnTo>
                      <a:pt x="691" y="1340"/>
                    </a:lnTo>
                    <a:lnTo>
                      <a:pt x="701" y="1340"/>
                    </a:lnTo>
                    <a:lnTo>
                      <a:pt x="711" y="1340"/>
                    </a:lnTo>
                    <a:lnTo>
                      <a:pt x="721" y="1340"/>
                    </a:lnTo>
                    <a:lnTo>
                      <a:pt x="731" y="1338"/>
                    </a:lnTo>
                    <a:lnTo>
                      <a:pt x="741" y="1338"/>
                    </a:lnTo>
                    <a:lnTo>
                      <a:pt x="752" y="1338"/>
                    </a:lnTo>
                    <a:lnTo>
                      <a:pt x="762" y="1338"/>
                    </a:lnTo>
                    <a:lnTo>
                      <a:pt x="772" y="1336"/>
                    </a:lnTo>
                    <a:lnTo>
                      <a:pt x="784" y="1336"/>
                    </a:lnTo>
                    <a:lnTo>
                      <a:pt x="796" y="1335"/>
                    </a:lnTo>
                    <a:lnTo>
                      <a:pt x="806" y="1333"/>
                    </a:lnTo>
                    <a:lnTo>
                      <a:pt x="817" y="1333"/>
                    </a:lnTo>
                    <a:lnTo>
                      <a:pt x="827" y="1331"/>
                    </a:lnTo>
                    <a:lnTo>
                      <a:pt x="839" y="1330"/>
                    </a:lnTo>
                    <a:lnTo>
                      <a:pt x="851" y="1328"/>
                    </a:lnTo>
                    <a:lnTo>
                      <a:pt x="862" y="1328"/>
                    </a:lnTo>
                    <a:lnTo>
                      <a:pt x="874" y="1325"/>
                    </a:lnTo>
                    <a:lnTo>
                      <a:pt x="886" y="1325"/>
                    </a:lnTo>
                    <a:lnTo>
                      <a:pt x="897" y="1321"/>
                    </a:lnTo>
                    <a:lnTo>
                      <a:pt x="909" y="1320"/>
                    </a:lnTo>
                    <a:lnTo>
                      <a:pt x="921" y="1316"/>
                    </a:lnTo>
                    <a:lnTo>
                      <a:pt x="932" y="1315"/>
                    </a:lnTo>
                    <a:lnTo>
                      <a:pt x="944" y="1311"/>
                    </a:lnTo>
                    <a:lnTo>
                      <a:pt x="956" y="1310"/>
                    </a:lnTo>
                    <a:lnTo>
                      <a:pt x="967" y="1306"/>
                    </a:lnTo>
                    <a:lnTo>
                      <a:pt x="979" y="1303"/>
                    </a:lnTo>
                    <a:lnTo>
                      <a:pt x="990" y="1300"/>
                    </a:lnTo>
                    <a:lnTo>
                      <a:pt x="1002" y="1296"/>
                    </a:lnTo>
                    <a:lnTo>
                      <a:pt x="1012" y="1293"/>
                    </a:lnTo>
                    <a:lnTo>
                      <a:pt x="1024" y="1290"/>
                    </a:lnTo>
                    <a:lnTo>
                      <a:pt x="1035" y="1285"/>
                    </a:lnTo>
                    <a:lnTo>
                      <a:pt x="1047" y="1281"/>
                    </a:lnTo>
                    <a:lnTo>
                      <a:pt x="1057" y="1276"/>
                    </a:lnTo>
                    <a:lnTo>
                      <a:pt x="1069" y="1273"/>
                    </a:lnTo>
                    <a:lnTo>
                      <a:pt x="1079" y="1268"/>
                    </a:lnTo>
                    <a:lnTo>
                      <a:pt x="1089" y="1263"/>
                    </a:lnTo>
                    <a:lnTo>
                      <a:pt x="1100" y="1258"/>
                    </a:lnTo>
                    <a:lnTo>
                      <a:pt x="1110" y="1253"/>
                    </a:lnTo>
                    <a:lnTo>
                      <a:pt x="1120" y="1247"/>
                    </a:lnTo>
                    <a:lnTo>
                      <a:pt x="1130" y="1242"/>
                    </a:lnTo>
                    <a:lnTo>
                      <a:pt x="1140" y="1237"/>
                    </a:lnTo>
                    <a:lnTo>
                      <a:pt x="1150" y="1230"/>
                    </a:lnTo>
                    <a:lnTo>
                      <a:pt x="1159" y="1223"/>
                    </a:lnTo>
                    <a:lnTo>
                      <a:pt x="1169" y="1217"/>
                    </a:lnTo>
                    <a:lnTo>
                      <a:pt x="1177" y="1210"/>
                    </a:lnTo>
                    <a:lnTo>
                      <a:pt x="1185" y="1203"/>
                    </a:lnTo>
                    <a:lnTo>
                      <a:pt x="1193" y="1197"/>
                    </a:lnTo>
                    <a:lnTo>
                      <a:pt x="1202" y="1190"/>
                    </a:lnTo>
                    <a:lnTo>
                      <a:pt x="1210" y="1182"/>
                    </a:lnTo>
                    <a:lnTo>
                      <a:pt x="1217" y="1175"/>
                    </a:lnTo>
                    <a:lnTo>
                      <a:pt x="1225" y="1165"/>
                    </a:lnTo>
                    <a:lnTo>
                      <a:pt x="1232" y="1157"/>
                    </a:lnTo>
                    <a:lnTo>
                      <a:pt x="1237" y="1148"/>
                    </a:lnTo>
                    <a:lnTo>
                      <a:pt x="1245" y="1140"/>
                    </a:lnTo>
                    <a:lnTo>
                      <a:pt x="1250" y="1130"/>
                    </a:lnTo>
                    <a:lnTo>
                      <a:pt x="1255" y="1122"/>
                    </a:lnTo>
                    <a:lnTo>
                      <a:pt x="1260" y="1112"/>
                    </a:lnTo>
                    <a:lnTo>
                      <a:pt x="1267" y="1103"/>
                    </a:lnTo>
                    <a:lnTo>
                      <a:pt x="1270" y="1092"/>
                    </a:lnTo>
                    <a:lnTo>
                      <a:pt x="1275" y="1082"/>
                    </a:lnTo>
                    <a:lnTo>
                      <a:pt x="1278" y="1072"/>
                    </a:lnTo>
                    <a:lnTo>
                      <a:pt x="1282" y="1062"/>
                    </a:lnTo>
                    <a:lnTo>
                      <a:pt x="1285" y="1050"/>
                    </a:lnTo>
                    <a:lnTo>
                      <a:pt x="1287" y="1039"/>
                    </a:lnTo>
                    <a:lnTo>
                      <a:pt x="1290" y="1027"/>
                    </a:lnTo>
                    <a:lnTo>
                      <a:pt x="1292" y="1015"/>
                    </a:lnTo>
                    <a:lnTo>
                      <a:pt x="1292" y="1009"/>
                    </a:lnTo>
                    <a:lnTo>
                      <a:pt x="1292" y="1004"/>
                    </a:lnTo>
                    <a:lnTo>
                      <a:pt x="1292" y="997"/>
                    </a:lnTo>
                    <a:lnTo>
                      <a:pt x="1293" y="992"/>
                    </a:lnTo>
                    <a:lnTo>
                      <a:pt x="1293" y="985"/>
                    </a:lnTo>
                    <a:lnTo>
                      <a:pt x="1293" y="979"/>
                    </a:lnTo>
                    <a:lnTo>
                      <a:pt x="1293" y="974"/>
                    </a:lnTo>
                    <a:lnTo>
                      <a:pt x="1295" y="967"/>
                    </a:lnTo>
                    <a:lnTo>
                      <a:pt x="1295" y="960"/>
                    </a:lnTo>
                    <a:lnTo>
                      <a:pt x="1295" y="955"/>
                    </a:lnTo>
                    <a:lnTo>
                      <a:pt x="1295" y="949"/>
                    </a:lnTo>
                    <a:lnTo>
                      <a:pt x="1295" y="944"/>
                    </a:lnTo>
                    <a:lnTo>
                      <a:pt x="1295" y="937"/>
                    </a:lnTo>
                    <a:lnTo>
                      <a:pt x="1295" y="932"/>
                    </a:lnTo>
                    <a:lnTo>
                      <a:pt x="1295" y="925"/>
                    </a:lnTo>
                    <a:lnTo>
                      <a:pt x="1295" y="920"/>
                    </a:lnTo>
                    <a:lnTo>
                      <a:pt x="1293" y="914"/>
                    </a:lnTo>
                    <a:lnTo>
                      <a:pt x="1293" y="907"/>
                    </a:lnTo>
                    <a:lnTo>
                      <a:pt x="1293" y="902"/>
                    </a:lnTo>
                    <a:lnTo>
                      <a:pt x="1293" y="895"/>
                    </a:lnTo>
                    <a:lnTo>
                      <a:pt x="1292" y="889"/>
                    </a:lnTo>
                    <a:lnTo>
                      <a:pt x="1292" y="884"/>
                    </a:lnTo>
                    <a:lnTo>
                      <a:pt x="1292" y="877"/>
                    </a:lnTo>
                    <a:lnTo>
                      <a:pt x="1292" y="872"/>
                    </a:lnTo>
                    <a:lnTo>
                      <a:pt x="1290" y="865"/>
                    </a:lnTo>
                    <a:lnTo>
                      <a:pt x="1290" y="860"/>
                    </a:lnTo>
                    <a:lnTo>
                      <a:pt x="1290" y="854"/>
                    </a:lnTo>
                    <a:lnTo>
                      <a:pt x="1290" y="849"/>
                    </a:lnTo>
                    <a:lnTo>
                      <a:pt x="1288" y="842"/>
                    </a:lnTo>
                    <a:lnTo>
                      <a:pt x="1288" y="836"/>
                    </a:lnTo>
                    <a:lnTo>
                      <a:pt x="1287" y="831"/>
                    </a:lnTo>
                    <a:lnTo>
                      <a:pt x="1287" y="826"/>
                    </a:lnTo>
                    <a:lnTo>
                      <a:pt x="1285" y="819"/>
                    </a:lnTo>
                    <a:lnTo>
                      <a:pt x="1285" y="812"/>
                    </a:lnTo>
                    <a:lnTo>
                      <a:pt x="1283" y="807"/>
                    </a:lnTo>
                    <a:lnTo>
                      <a:pt x="1282" y="801"/>
                    </a:lnTo>
                    <a:lnTo>
                      <a:pt x="1282" y="796"/>
                    </a:lnTo>
                    <a:lnTo>
                      <a:pt x="1280" y="789"/>
                    </a:lnTo>
                    <a:lnTo>
                      <a:pt x="1280" y="784"/>
                    </a:lnTo>
                    <a:lnTo>
                      <a:pt x="1278" y="777"/>
                    </a:lnTo>
                    <a:lnTo>
                      <a:pt x="1277" y="771"/>
                    </a:lnTo>
                    <a:lnTo>
                      <a:pt x="1277" y="766"/>
                    </a:lnTo>
                    <a:lnTo>
                      <a:pt x="1275" y="759"/>
                    </a:lnTo>
                    <a:lnTo>
                      <a:pt x="1273" y="754"/>
                    </a:lnTo>
                    <a:lnTo>
                      <a:pt x="1272" y="747"/>
                    </a:lnTo>
                    <a:lnTo>
                      <a:pt x="1272" y="741"/>
                    </a:lnTo>
                    <a:lnTo>
                      <a:pt x="1270" y="736"/>
                    </a:lnTo>
                    <a:lnTo>
                      <a:pt x="1270" y="731"/>
                    </a:lnTo>
                    <a:lnTo>
                      <a:pt x="1268" y="724"/>
                    </a:lnTo>
                    <a:lnTo>
                      <a:pt x="1267" y="717"/>
                    </a:lnTo>
                    <a:lnTo>
                      <a:pt x="1265" y="712"/>
                    </a:lnTo>
                    <a:lnTo>
                      <a:pt x="1265" y="706"/>
                    </a:lnTo>
                    <a:lnTo>
                      <a:pt x="1263" y="701"/>
                    </a:lnTo>
                    <a:lnTo>
                      <a:pt x="1262" y="694"/>
                    </a:lnTo>
                    <a:lnTo>
                      <a:pt x="1260" y="689"/>
                    </a:lnTo>
                    <a:lnTo>
                      <a:pt x="1258" y="682"/>
                    </a:lnTo>
                    <a:lnTo>
                      <a:pt x="1258" y="677"/>
                    </a:lnTo>
                    <a:lnTo>
                      <a:pt x="1257" y="671"/>
                    </a:lnTo>
                    <a:lnTo>
                      <a:pt x="1255" y="666"/>
                    </a:lnTo>
                    <a:lnTo>
                      <a:pt x="1253" y="659"/>
                    </a:lnTo>
                    <a:lnTo>
                      <a:pt x="1252" y="654"/>
                    </a:lnTo>
                    <a:lnTo>
                      <a:pt x="1250" y="647"/>
                    </a:lnTo>
                    <a:lnTo>
                      <a:pt x="1250" y="643"/>
                    </a:lnTo>
                    <a:lnTo>
                      <a:pt x="1248" y="6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04"/>
              <p:cNvSpPr>
                <a:spLocks/>
              </p:cNvSpPr>
              <p:nvPr/>
            </p:nvSpPr>
            <p:spPr bwMode="auto">
              <a:xfrm>
                <a:off x="7897651" y="3464809"/>
                <a:ext cx="141002" cy="927309"/>
              </a:xfrm>
              <a:custGeom>
                <a:avLst/>
                <a:gdLst>
                  <a:gd name="T0" fmla="*/ 20 w 145"/>
                  <a:gd name="T1" fmla="*/ 12 h 882"/>
                  <a:gd name="T2" fmla="*/ 38 w 145"/>
                  <a:gd name="T3" fmla="*/ 31 h 882"/>
                  <a:gd name="T4" fmla="*/ 53 w 145"/>
                  <a:gd name="T5" fmla="*/ 60 h 882"/>
                  <a:gd name="T6" fmla="*/ 65 w 145"/>
                  <a:gd name="T7" fmla="*/ 95 h 882"/>
                  <a:gd name="T8" fmla="*/ 71 w 145"/>
                  <a:gd name="T9" fmla="*/ 135 h 882"/>
                  <a:gd name="T10" fmla="*/ 76 w 145"/>
                  <a:gd name="T11" fmla="*/ 178 h 882"/>
                  <a:gd name="T12" fmla="*/ 80 w 145"/>
                  <a:gd name="T13" fmla="*/ 223 h 882"/>
                  <a:gd name="T14" fmla="*/ 80 w 145"/>
                  <a:gd name="T15" fmla="*/ 269 h 882"/>
                  <a:gd name="T16" fmla="*/ 81 w 145"/>
                  <a:gd name="T17" fmla="*/ 313 h 882"/>
                  <a:gd name="T18" fmla="*/ 80 w 145"/>
                  <a:gd name="T19" fmla="*/ 354 h 882"/>
                  <a:gd name="T20" fmla="*/ 80 w 145"/>
                  <a:gd name="T21" fmla="*/ 391 h 882"/>
                  <a:gd name="T22" fmla="*/ 78 w 145"/>
                  <a:gd name="T23" fmla="*/ 423 h 882"/>
                  <a:gd name="T24" fmla="*/ 80 w 145"/>
                  <a:gd name="T25" fmla="*/ 446 h 882"/>
                  <a:gd name="T26" fmla="*/ 81 w 145"/>
                  <a:gd name="T27" fmla="*/ 476 h 882"/>
                  <a:gd name="T28" fmla="*/ 86 w 145"/>
                  <a:gd name="T29" fmla="*/ 509 h 882"/>
                  <a:gd name="T30" fmla="*/ 90 w 145"/>
                  <a:gd name="T31" fmla="*/ 544 h 882"/>
                  <a:gd name="T32" fmla="*/ 96 w 145"/>
                  <a:gd name="T33" fmla="*/ 579 h 882"/>
                  <a:gd name="T34" fmla="*/ 101 w 145"/>
                  <a:gd name="T35" fmla="*/ 614 h 882"/>
                  <a:gd name="T36" fmla="*/ 106 w 145"/>
                  <a:gd name="T37" fmla="*/ 649 h 882"/>
                  <a:gd name="T38" fmla="*/ 108 w 145"/>
                  <a:gd name="T39" fmla="*/ 684 h 882"/>
                  <a:gd name="T40" fmla="*/ 108 w 145"/>
                  <a:gd name="T41" fmla="*/ 720 h 882"/>
                  <a:gd name="T42" fmla="*/ 105 w 145"/>
                  <a:gd name="T43" fmla="*/ 752 h 882"/>
                  <a:gd name="T44" fmla="*/ 98 w 145"/>
                  <a:gd name="T45" fmla="*/ 785 h 882"/>
                  <a:gd name="T46" fmla="*/ 86 w 145"/>
                  <a:gd name="T47" fmla="*/ 815 h 882"/>
                  <a:gd name="T48" fmla="*/ 71 w 145"/>
                  <a:gd name="T49" fmla="*/ 844 h 882"/>
                  <a:gd name="T50" fmla="*/ 51 w 145"/>
                  <a:gd name="T51" fmla="*/ 867 h 882"/>
                  <a:gd name="T52" fmla="*/ 63 w 145"/>
                  <a:gd name="T53" fmla="*/ 882 h 882"/>
                  <a:gd name="T54" fmla="*/ 85 w 145"/>
                  <a:gd name="T55" fmla="*/ 868 h 882"/>
                  <a:gd name="T56" fmla="*/ 105 w 145"/>
                  <a:gd name="T57" fmla="*/ 852 h 882"/>
                  <a:gd name="T58" fmla="*/ 120 w 145"/>
                  <a:gd name="T59" fmla="*/ 834 h 882"/>
                  <a:gd name="T60" fmla="*/ 131 w 145"/>
                  <a:gd name="T61" fmla="*/ 815 h 882"/>
                  <a:gd name="T62" fmla="*/ 140 w 145"/>
                  <a:gd name="T63" fmla="*/ 794 h 882"/>
                  <a:gd name="T64" fmla="*/ 145 w 145"/>
                  <a:gd name="T65" fmla="*/ 770 h 882"/>
                  <a:gd name="T66" fmla="*/ 145 w 145"/>
                  <a:gd name="T67" fmla="*/ 742 h 882"/>
                  <a:gd name="T68" fmla="*/ 143 w 145"/>
                  <a:gd name="T69" fmla="*/ 710 h 882"/>
                  <a:gd name="T70" fmla="*/ 140 w 145"/>
                  <a:gd name="T71" fmla="*/ 679 h 882"/>
                  <a:gd name="T72" fmla="*/ 138 w 145"/>
                  <a:gd name="T73" fmla="*/ 649 h 882"/>
                  <a:gd name="T74" fmla="*/ 133 w 145"/>
                  <a:gd name="T75" fmla="*/ 617 h 882"/>
                  <a:gd name="T76" fmla="*/ 130 w 145"/>
                  <a:gd name="T77" fmla="*/ 586 h 882"/>
                  <a:gd name="T78" fmla="*/ 126 w 145"/>
                  <a:gd name="T79" fmla="*/ 556 h 882"/>
                  <a:gd name="T80" fmla="*/ 121 w 145"/>
                  <a:gd name="T81" fmla="*/ 524 h 882"/>
                  <a:gd name="T82" fmla="*/ 118 w 145"/>
                  <a:gd name="T83" fmla="*/ 494 h 882"/>
                  <a:gd name="T84" fmla="*/ 115 w 145"/>
                  <a:gd name="T85" fmla="*/ 462 h 882"/>
                  <a:gd name="T86" fmla="*/ 111 w 145"/>
                  <a:gd name="T87" fmla="*/ 431 h 882"/>
                  <a:gd name="T88" fmla="*/ 108 w 145"/>
                  <a:gd name="T89" fmla="*/ 401 h 882"/>
                  <a:gd name="T90" fmla="*/ 106 w 145"/>
                  <a:gd name="T91" fmla="*/ 369 h 882"/>
                  <a:gd name="T92" fmla="*/ 105 w 145"/>
                  <a:gd name="T93" fmla="*/ 339 h 882"/>
                  <a:gd name="T94" fmla="*/ 106 w 145"/>
                  <a:gd name="T95" fmla="*/ 311 h 882"/>
                  <a:gd name="T96" fmla="*/ 110 w 145"/>
                  <a:gd name="T97" fmla="*/ 278 h 882"/>
                  <a:gd name="T98" fmla="*/ 113 w 145"/>
                  <a:gd name="T99" fmla="*/ 243 h 882"/>
                  <a:gd name="T100" fmla="*/ 116 w 145"/>
                  <a:gd name="T101" fmla="*/ 206 h 882"/>
                  <a:gd name="T102" fmla="*/ 118 w 145"/>
                  <a:gd name="T103" fmla="*/ 168 h 882"/>
                  <a:gd name="T104" fmla="*/ 120 w 145"/>
                  <a:gd name="T105" fmla="*/ 133 h 882"/>
                  <a:gd name="T106" fmla="*/ 115 w 145"/>
                  <a:gd name="T107" fmla="*/ 98 h 882"/>
                  <a:gd name="T108" fmla="*/ 108 w 145"/>
                  <a:gd name="T109" fmla="*/ 68 h 882"/>
                  <a:gd name="T110" fmla="*/ 95 w 145"/>
                  <a:gd name="T111" fmla="*/ 41 h 882"/>
                  <a:gd name="T112" fmla="*/ 76 w 145"/>
                  <a:gd name="T113" fmla="*/ 22 h 882"/>
                  <a:gd name="T114" fmla="*/ 50 w 145"/>
                  <a:gd name="T115" fmla="*/ 7 h 882"/>
                  <a:gd name="T116" fmla="*/ 18 w 145"/>
                  <a:gd name="T117" fmla="*/ 0 h 882"/>
                  <a:gd name="T118" fmla="*/ 1 w 145"/>
                  <a:gd name="T119" fmla="*/ 3 h 8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"/>
                  <a:gd name="T181" fmla="*/ 0 h 882"/>
                  <a:gd name="T182" fmla="*/ 145 w 145"/>
                  <a:gd name="T183" fmla="*/ 882 h 8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" h="882">
                    <a:moveTo>
                      <a:pt x="1" y="3"/>
                    </a:moveTo>
                    <a:lnTo>
                      <a:pt x="6" y="5"/>
                    </a:lnTo>
                    <a:lnTo>
                      <a:pt x="11" y="7"/>
                    </a:lnTo>
                    <a:lnTo>
                      <a:pt x="15" y="8"/>
                    </a:lnTo>
                    <a:lnTo>
                      <a:pt x="20" y="12"/>
                    </a:lnTo>
                    <a:lnTo>
                      <a:pt x="23" y="15"/>
                    </a:lnTo>
                    <a:lnTo>
                      <a:pt x="28" y="18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1"/>
                    </a:lnTo>
                    <a:lnTo>
                      <a:pt x="41" y="36"/>
                    </a:lnTo>
                    <a:lnTo>
                      <a:pt x="45" y="41"/>
                    </a:lnTo>
                    <a:lnTo>
                      <a:pt x="48" y="48"/>
                    </a:lnTo>
                    <a:lnTo>
                      <a:pt x="51" y="53"/>
                    </a:lnTo>
                    <a:lnTo>
                      <a:pt x="53" y="60"/>
                    </a:lnTo>
                    <a:lnTo>
                      <a:pt x="56" y="66"/>
                    </a:lnTo>
                    <a:lnTo>
                      <a:pt x="58" y="73"/>
                    </a:lnTo>
                    <a:lnTo>
                      <a:pt x="60" y="80"/>
                    </a:lnTo>
                    <a:lnTo>
                      <a:pt x="63" y="88"/>
                    </a:lnTo>
                    <a:lnTo>
                      <a:pt x="65" y="95"/>
                    </a:lnTo>
                    <a:lnTo>
                      <a:pt x="66" y="103"/>
                    </a:lnTo>
                    <a:lnTo>
                      <a:pt x="66" y="110"/>
                    </a:lnTo>
                    <a:lnTo>
                      <a:pt x="68" y="118"/>
                    </a:lnTo>
                    <a:lnTo>
                      <a:pt x="70" y="126"/>
                    </a:lnTo>
                    <a:lnTo>
                      <a:pt x="71" y="135"/>
                    </a:lnTo>
                    <a:lnTo>
                      <a:pt x="73" y="143"/>
                    </a:lnTo>
                    <a:lnTo>
                      <a:pt x="75" y="151"/>
                    </a:lnTo>
                    <a:lnTo>
                      <a:pt x="75" y="161"/>
                    </a:lnTo>
                    <a:lnTo>
                      <a:pt x="76" y="170"/>
                    </a:lnTo>
                    <a:lnTo>
                      <a:pt x="76" y="178"/>
                    </a:lnTo>
                    <a:lnTo>
                      <a:pt x="78" y="188"/>
                    </a:lnTo>
                    <a:lnTo>
                      <a:pt x="78" y="196"/>
                    </a:lnTo>
                    <a:lnTo>
                      <a:pt x="80" y="206"/>
                    </a:lnTo>
                    <a:lnTo>
                      <a:pt x="80" y="215"/>
                    </a:lnTo>
                    <a:lnTo>
                      <a:pt x="80" y="223"/>
                    </a:lnTo>
                    <a:lnTo>
                      <a:pt x="80" y="233"/>
                    </a:lnTo>
                    <a:lnTo>
                      <a:pt x="80" y="243"/>
                    </a:lnTo>
                    <a:lnTo>
                      <a:pt x="80" y="251"/>
                    </a:lnTo>
                    <a:lnTo>
                      <a:pt x="80" y="259"/>
                    </a:lnTo>
                    <a:lnTo>
                      <a:pt x="80" y="269"/>
                    </a:lnTo>
                    <a:lnTo>
                      <a:pt x="81" y="279"/>
                    </a:lnTo>
                    <a:lnTo>
                      <a:pt x="81" y="288"/>
                    </a:lnTo>
                    <a:lnTo>
                      <a:pt x="81" y="296"/>
                    </a:lnTo>
                    <a:lnTo>
                      <a:pt x="81" y="304"/>
                    </a:lnTo>
                    <a:lnTo>
                      <a:pt x="81" y="313"/>
                    </a:lnTo>
                    <a:lnTo>
                      <a:pt x="81" y="323"/>
                    </a:lnTo>
                    <a:lnTo>
                      <a:pt x="81" y="331"/>
                    </a:lnTo>
                    <a:lnTo>
                      <a:pt x="81" y="339"/>
                    </a:lnTo>
                    <a:lnTo>
                      <a:pt x="81" y="348"/>
                    </a:lnTo>
                    <a:lnTo>
                      <a:pt x="80" y="354"/>
                    </a:lnTo>
                    <a:lnTo>
                      <a:pt x="80" y="363"/>
                    </a:lnTo>
                    <a:lnTo>
                      <a:pt x="80" y="369"/>
                    </a:lnTo>
                    <a:lnTo>
                      <a:pt x="80" y="378"/>
                    </a:lnTo>
                    <a:lnTo>
                      <a:pt x="80" y="384"/>
                    </a:lnTo>
                    <a:lnTo>
                      <a:pt x="80" y="391"/>
                    </a:lnTo>
                    <a:lnTo>
                      <a:pt x="80" y="398"/>
                    </a:lnTo>
                    <a:lnTo>
                      <a:pt x="80" y="406"/>
                    </a:lnTo>
                    <a:lnTo>
                      <a:pt x="78" y="411"/>
                    </a:lnTo>
                    <a:lnTo>
                      <a:pt x="78" y="418"/>
                    </a:lnTo>
                    <a:lnTo>
                      <a:pt x="78" y="423"/>
                    </a:lnTo>
                    <a:lnTo>
                      <a:pt x="78" y="428"/>
                    </a:lnTo>
                    <a:lnTo>
                      <a:pt x="78" y="433"/>
                    </a:lnTo>
                    <a:lnTo>
                      <a:pt x="78" y="438"/>
                    </a:lnTo>
                    <a:lnTo>
                      <a:pt x="78" y="442"/>
                    </a:lnTo>
                    <a:lnTo>
                      <a:pt x="80" y="446"/>
                    </a:lnTo>
                    <a:lnTo>
                      <a:pt x="80" y="452"/>
                    </a:lnTo>
                    <a:lnTo>
                      <a:pt x="80" y="457"/>
                    </a:lnTo>
                    <a:lnTo>
                      <a:pt x="80" y="464"/>
                    </a:lnTo>
                    <a:lnTo>
                      <a:pt x="81" y="471"/>
                    </a:lnTo>
                    <a:lnTo>
                      <a:pt x="81" y="476"/>
                    </a:lnTo>
                    <a:lnTo>
                      <a:pt x="81" y="482"/>
                    </a:lnTo>
                    <a:lnTo>
                      <a:pt x="83" y="489"/>
                    </a:lnTo>
                    <a:lnTo>
                      <a:pt x="85" y="496"/>
                    </a:lnTo>
                    <a:lnTo>
                      <a:pt x="85" y="502"/>
                    </a:lnTo>
                    <a:lnTo>
                      <a:pt x="86" y="509"/>
                    </a:lnTo>
                    <a:lnTo>
                      <a:pt x="86" y="516"/>
                    </a:lnTo>
                    <a:lnTo>
                      <a:pt x="88" y="522"/>
                    </a:lnTo>
                    <a:lnTo>
                      <a:pt x="88" y="529"/>
                    </a:lnTo>
                    <a:lnTo>
                      <a:pt x="90" y="536"/>
                    </a:lnTo>
                    <a:lnTo>
                      <a:pt x="90" y="544"/>
                    </a:lnTo>
                    <a:lnTo>
                      <a:pt x="91" y="551"/>
                    </a:lnTo>
                    <a:lnTo>
                      <a:pt x="93" y="557"/>
                    </a:lnTo>
                    <a:lnTo>
                      <a:pt x="93" y="564"/>
                    </a:lnTo>
                    <a:lnTo>
                      <a:pt x="95" y="571"/>
                    </a:lnTo>
                    <a:lnTo>
                      <a:pt x="96" y="579"/>
                    </a:lnTo>
                    <a:lnTo>
                      <a:pt x="96" y="586"/>
                    </a:lnTo>
                    <a:lnTo>
                      <a:pt x="98" y="592"/>
                    </a:lnTo>
                    <a:lnTo>
                      <a:pt x="98" y="599"/>
                    </a:lnTo>
                    <a:lnTo>
                      <a:pt x="100" y="607"/>
                    </a:lnTo>
                    <a:lnTo>
                      <a:pt x="101" y="614"/>
                    </a:lnTo>
                    <a:lnTo>
                      <a:pt x="101" y="621"/>
                    </a:lnTo>
                    <a:lnTo>
                      <a:pt x="103" y="627"/>
                    </a:lnTo>
                    <a:lnTo>
                      <a:pt x="105" y="636"/>
                    </a:lnTo>
                    <a:lnTo>
                      <a:pt x="105" y="642"/>
                    </a:lnTo>
                    <a:lnTo>
                      <a:pt x="106" y="649"/>
                    </a:lnTo>
                    <a:lnTo>
                      <a:pt x="106" y="657"/>
                    </a:lnTo>
                    <a:lnTo>
                      <a:pt x="108" y="664"/>
                    </a:lnTo>
                    <a:lnTo>
                      <a:pt x="108" y="670"/>
                    </a:lnTo>
                    <a:lnTo>
                      <a:pt x="108" y="679"/>
                    </a:lnTo>
                    <a:lnTo>
                      <a:pt x="108" y="684"/>
                    </a:lnTo>
                    <a:lnTo>
                      <a:pt x="108" y="692"/>
                    </a:lnTo>
                    <a:lnTo>
                      <a:pt x="108" y="699"/>
                    </a:lnTo>
                    <a:lnTo>
                      <a:pt x="108" y="705"/>
                    </a:lnTo>
                    <a:lnTo>
                      <a:pt x="108" y="712"/>
                    </a:lnTo>
                    <a:lnTo>
                      <a:pt x="108" y="720"/>
                    </a:lnTo>
                    <a:lnTo>
                      <a:pt x="108" y="727"/>
                    </a:lnTo>
                    <a:lnTo>
                      <a:pt x="106" y="734"/>
                    </a:lnTo>
                    <a:lnTo>
                      <a:pt x="106" y="740"/>
                    </a:lnTo>
                    <a:lnTo>
                      <a:pt x="106" y="747"/>
                    </a:lnTo>
                    <a:lnTo>
                      <a:pt x="105" y="752"/>
                    </a:lnTo>
                    <a:lnTo>
                      <a:pt x="103" y="760"/>
                    </a:lnTo>
                    <a:lnTo>
                      <a:pt x="103" y="765"/>
                    </a:lnTo>
                    <a:lnTo>
                      <a:pt x="101" y="774"/>
                    </a:lnTo>
                    <a:lnTo>
                      <a:pt x="100" y="779"/>
                    </a:lnTo>
                    <a:lnTo>
                      <a:pt x="98" y="785"/>
                    </a:lnTo>
                    <a:lnTo>
                      <a:pt x="96" y="790"/>
                    </a:lnTo>
                    <a:lnTo>
                      <a:pt x="95" y="797"/>
                    </a:lnTo>
                    <a:lnTo>
                      <a:pt x="91" y="804"/>
                    </a:lnTo>
                    <a:lnTo>
                      <a:pt x="90" y="809"/>
                    </a:lnTo>
                    <a:lnTo>
                      <a:pt x="86" y="815"/>
                    </a:lnTo>
                    <a:lnTo>
                      <a:pt x="85" y="820"/>
                    </a:lnTo>
                    <a:lnTo>
                      <a:pt x="81" y="827"/>
                    </a:lnTo>
                    <a:lnTo>
                      <a:pt x="78" y="832"/>
                    </a:lnTo>
                    <a:lnTo>
                      <a:pt x="75" y="837"/>
                    </a:lnTo>
                    <a:lnTo>
                      <a:pt x="71" y="844"/>
                    </a:lnTo>
                    <a:lnTo>
                      <a:pt x="66" y="849"/>
                    </a:lnTo>
                    <a:lnTo>
                      <a:pt x="63" y="854"/>
                    </a:lnTo>
                    <a:lnTo>
                      <a:pt x="60" y="858"/>
                    </a:lnTo>
                    <a:lnTo>
                      <a:pt x="55" y="863"/>
                    </a:lnTo>
                    <a:lnTo>
                      <a:pt x="51" y="867"/>
                    </a:lnTo>
                    <a:lnTo>
                      <a:pt x="51" y="872"/>
                    </a:lnTo>
                    <a:lnTo>
                      <a:pt x="53" y="875"/>
                    </a:lnTo>
                    <a:lnTo>
                      <a:pt x="55" y="878"/>
                    </a:lnTo>
                    <a:lnTo>
                      <a:pt x="58" y="880"/>
                    </a:lnTo>
                    <a:lnTo>
                      <a:pt x="63" y="882"/>
                    </a:lnTo>
                    <a:lnTo>
                      <a:pt x="66" y="882"/>
                    </a:lnTo>
                    <a:lnTo>
                      <a:pt x="71" y="880"/>
                    </a:lnTo>
                    <a:lnTo>
                      <a:pt x="76" y="875"/>
                    </a:lnTo>
                    <a:lnTo>
                      <a:pt x="80" y="872"/>
                    </a:lnTo>
                    <a:lnTo>
                      <a:pt x="85" y="868"/>
                    </a:lnTo>
                    <a:lnTo>
                      <a:pt x="88" y="865"/>
                    </a:lnTo>
                    <a:lnTo>
                      <a:pt x="91" y="862"/>
                    </a:lnTo>
                    <a:lnTo>
                      <a:pt x="96" y="857"/>
                    </a:lnTo>
                    <a:lnTo>
                      <a:pt x="100" y="855"/>
                    </a:lnTo>
                    <a:lnTo>
                      <a:pt x="105" y="852"/>
                    </a:lnTo>
                    <a:lnTo>
                      <a:pt x="106" y="847"/>
                    </a:lnTo>
                    <a:lnTo>
                      <a:pt x="110" y="844"/>
                    </a:lnTo>
                    <a:lnTo>
                      <a:pt x="113" y="840"/>
                    </a:lnTo>
                    <a:lnTo>
                      <a:pt x="116" y="837"/>
                    </a:lnTo>
                    <a:lnTo>
                      <a:pt x="120" y="834"/>
                    </a:lnTo>
                    <a:lnTo>
                      <a:pt x="121" y="830"/>
                    </a:lnTo>
                    <a:lnTo>
                      <a:pt x="125" y="825"/>
                    </a:lnTo>
                    <a:lnTo>
                      <a:pt x="128" y="822"/>
                    </a:lnTo>
                    <a:lnTo>
                      <a:pt x="130" y="819"/>
                    </a:lnTo>
                    <a:lnTo>
                      <a:pt x="131" y="815"/>
                    </a:lnTo>
                    <a:lnTo>
                      <a:pt x="133" y="810"/>
                    </a:lnTo>
                    <a:lnTo>
                      <a:pt x="135" y="807"/>
                    </a:lnTo>
                    <a:lnTo>
                      <a:pt x="136" y="802"/>
                    </a:lnTo>
                    <a:lnTo>
                      <a:pt x="138" y="799"/>
                    </a:lnTo>
                    <a:lnTo>
                      <a:pt x="140" y="794"/>
                    </a:lnTo>
                    <a:lnTo>
                      <a:pt x="141" y="789"/>
                    </a:lnTo>
                    <a:lnTo>
                      <a:pt x="141" y="784"/>
                    </a:lnTo>
                    <a:lnTo>
                      <a:pt x="143" y="779"/>
                    </a:lnTo>
                    <a:lnTo>
                      <a:pt x="143" y="775"/>
                    </a:lnTo>
                    <a:lnTo>
                      <a:pt x="145" y="770"/>
                    </a:lnTo>
                    <a:lnTo>
                      <a:pt x="145" y="764"/>
                    </a:lnTo>
                    <a:lnTo>
                      <a:pt x="145" y="759"/>
                    </a:lnTo>
                    <a:lnTo>
                      <a:pt x="145" y="752"/>
                    </a:lnTo>
                    <a:lnTo>
                      <a:pt x="145" y="747"/>
                    </a:lnTo>
                    <a:lnTo>
                      <a:pt x="145" y="742"/>
                    </a:lnTo>
                    <a:lnTo>
                      <a:pt x="145" y="735"/>
                    </a:lnTo>
                    <a:lnTo>
                      <a:pt x="145" y="729"/>
                    </a:lnTo>
                    <a:lnTo>
                      <a:pt x="145" y="722"/>
                    </a:lnTo>
                    <a:lnTo>
                      <a:pt x="143" y="715"/>
                    </a:lnTo>
                    <a:lnTo>
                      <a:pt x="143" y="710"/>
                    </a:lnTo>
                    <a:lnTo>
                      <a:pt x="143" y="704"/>
                    </a:lnTo>
                    <a:lnTo>
                      <a:pt x="143" y="697"/>
                    </a:lnTo>
                    <a:lnTo>
                      <a:pt x="141" y="692"/>
                    </a:lnTo>
                    <a:lnTo>
                      <a:pt x="141" y="685"/>
                    </a:lnTo>
                    <a:lnTo>
                      <a:pt x="140" y="679"/>
                    </a:lnTo>
                    <a:lnTo>
                      <a:pt x="140" y="672"/>
                    </a:lnTo>
                    <a:lnTo>
                      <a:pt x="138" y="665"/>
                    </a:lnTo>
                    <a:lnTo>
                      <a:pt x="138" y="660"/>
                    </a:lnTo>
                    <a:lnTo>
                      <a:pt x="138" y="654"/>
                    </a:lnTo>
                    <a:lnTo>
                      <a:pt x="138" y="649"/>
                    </a:lnTo>
                    <a:lnTo>
                      <a:pt x="136" y="642"/>
                    </a:lnTo>
                    <a:lnTo>
                      <a:pt x="136" y="636"/>
                    </a:lnTo>
                    <a:lnTo>
                      <a:pt x="135" y="629"/>
                    </a:lnTo>
                    <a:lnTo>
                      <a:pt x="135" y="624"/>
                    </a:lnTo>
                    <a:lnTo>
                      <a:pt x="133" y="617"/>
                    </a:lnTo>
                    <a:lnTo>
                      <a:pt x="133" y="611"/>
                    </a:lnTo>
                    <a:lnTo>
                      <a:pt x="131" y="604"/>
                    </a:lnTo>
                    <a:lnTo>
                      <a:pt x="131" y="599"/>
                    </a:lnTo>
                    <a:lnTo>
                      <a:pt x="130" y="592"/>
                    </a:lnTo>
                    <a:lnTo>
                      <a:pt x="130" y="586"/>
                    </a:lnTo>
                    <a:lnTo>
                      <a:pt x="128" y="579"/>
                    </a:lnTo>
                    <a:lnTo>
                      <a:pt x="128" y="574"/>
                    </a:lnTo>
                    <a:lnTo>
                      <a:pt x="126" y="567"/>
                    </a:lnTo>
                    <a:lnTo>
                      <a:pt x="126" y="562"/>
                    </a:lnTo>
                    <a:lnTo>
                      <a:pt x="126" y="556"/>
                    </a:lnTo>
                    <a:lnTo>
                      <a:pt x="125" y="549"/>
                    </a:lnTo>
                    <a:lnTo>
                      <a:pt x="125" y="544"/>
                    </a:lnTo>
                    <a:lnTo>
                      <a:pt x="123" y="537"/>
                    </a:lnTo>
                    <a:lnTo>
                      <a:pt x="123" y="531"/>
                    </a:lnTo>
                    <a:lnTo>
                      <a:pt x="121" y="524"/>
                    </a:lnTo>
                    <a:lnTo>
                      <a:pt x="121" y="517"/>
                    </a:lnTo>
                    <a:lnTo>
                      <a:pt x="121" y="512"/>
                    </a:lnTo>
                    <a:lnTo>
                      <a:pt x="120" y="506"/>
                    </a:lnTo>
                    <a:lnTo>
                      <a:pt x="120" y="499"/>
                    </a:lnTo>
                    <a:lnTo>
                      <a:pt x="118" y="494"/>
                    </a:lnTo>
                    <a:lnTo>
                      <a:pt x="118" y="487"/>
                    </a:lnTo>
                    <a:lnTo>
                      <a:pt x="116" y="481"/>
                    </a:lnTo>
                    <a:lnTo>
                      <a:pt x="116" y="474"/>
                    </a:lnTo>
                    <a:lnTo>
                      <a:pt x="115" y="467"/>
                    </a:lnTo>
                    <a:lnTo>
                      <a:pt x="115" y="462"/>
                    </a:lnTo>
                    <a:lnTo>
                      <a:pt x="113" y="456"/>
                    </a:lnTo>
                    <a:lnTo>
                      <a:pt x="113" y="451"/>
                    </a:lnTo>
                    <a:lnTo>
                      <a:pt x="111" y="444"/>
                    </a:lnTo>
                    <a:lnTo>
                      <a:pt x="111" y="438"/>
                    </a:lnTo>
                    <a:lnTo>
                      <a:pt x="111" y="431"/>
                    </a:lnTo>
                    <a:lnTo>
                      <a:pt x="110" y="424"/>
                    </a:lnTo>
                    <a:lnTo>
                      <a:pt x="110" y="418"/>
                    </a:lnTo>
                    <a:lnTo>
                      <a:pt x="110" y="413"/>
                    </a:lnTo>
                    <a:lnTo>
                      <a:pt x="108" y="406"/>
                    </a:lnTo>
                    <a:lnTo>
                      <a:pt x="108" y="401"/>
                    </a:lnTo>
                    <a:lnTo>
                      <a:pt x="108" y="394"/>
                    </a:lnTo>
                    <a:lnTo>
                      <a:pt x="106" y="388"/>
                    </a:lnTo>
                    <a:lnTo>
                      <a:pt x="106" y="381"/>
                    </a:lnTo>
                    <a:lnTo>
                      <a:pt x="106" y="374"/>
                    </a:lnTo>
                    <a:lnTo>
                      <a:pt x="106" y="369"/>
                    </a:lnTo>
                    <a:lnTo>
                      <a:pt x="106" y="363"/>
                    </a:lnTo>
                    <a:lnTo>
                      <a:pt x="106" y="356"/>
                    </a:lnTo>
                    <a:lnTo>
                      <a:pt x="106" y="351"/>
                    </a:lnTo>
                    <a:lnTo>
                      <a:pt x="105" y="344"/>
                    </a:lnTo>
                    <a:lnTo>
                      <a:pt x="105" y="339"/>
                    </a:lnTo>
                    <a:lnTo>
                      <a:pt x="105" y="334"/>
                    </a:lnTo>
                    <a:lnTo>
                      <a:pt x="106" y="329"/>
                    </a:lnTo>
                    <a:lnTo>
                      <a:pt x="106" y="323"/>
                    </a:lnTo>
                    <a:lnTo>
                      <a:pt x="106" y="316"/>
                    </a:lnTo>
                    <a:lnTo>
                      <a:pt x="106" y="311"/>
                    </a:lnTo>
                    <a:lnTo>
                      <a:pt x="108" y="304"/>
                    </a:lnTo>
                    <a:lnTo>
                      <a:pt x="108" y="298"/>
                    </a:lnTo>
                    <a:lnTo>
                      <a:pt x="108" y="291"/>
                    </a:lnTo>
                    <a:lnTo>
                      <a:pt x="108" y="284"/>
                    </a:lnTo>
                    <a:lnTo>
                      <a:pt x="110" y="278"/>
                    </a:lnTo>
                    <a:lnTo>
                      <a:pt x="110" y="271"/>
                    </a:lnTo>
                    <a:lnTo>
                      <a:pt x="111" y="264"/>
                    </a:lnTo>
                    <a:lnTo>
                      <a:pt x="111" y="258"/>
                    </a:lnTo>
                    <a:lnTo>
                      <a:pt x="113" y="251"/>
                    </a:lnTo>
                    <a:lnTo>
                      <a:pt x="113" y="243"/>
                    </a:lnTo>
                    <a:lnTo>
                      <a:pt x="113" y="236"/>
                    </a:lnTo>
                    <a:lnTo>
                      <a:pt x="115" y="228"/>
                    </a:lnTo>
                    <a:lnTo>
                      <a:pt x="115" y="221"/>
                    </a:lnTo>
                    <a:lnTo>
                      <a:pt x="116" y="213"/>
                    </a:lnTo>
                    <a:lnTo>
                      <a:pt x="116" y="206"/>
                    </a:lnTo>
                    <a:lnTo>
                      <a:pt x="116" y="198"/>
                    </a:lnTo>
                    <a:lnTo>
                      <a:pt x="118" y="191"/>
                    </a:lnTo>
                    <a:lnTo>
                      <a:pt x="118" y="183"/>
                    </a:lnTo>
                    <a:lnTo>
                      <a:pt x="118" y="176"/>
                    </a:lnTo>
                    <a:lnTo>
                      <a:pt x="118" y="168"/>
                    </a:lnTo>
                    <a:lnTo>
                      <a:pt x="120" y="161"/>
                    </a:lnTo>
                    <a:lnTo>
                      <a:pt x="120" y="155"/>
                    </a:lnTo>
                    <a:lnTo>
                      <a:pt x="120" y="148"/>
                    </a:lnTo>
                    <a:lnTo>
                      <a:pt x="120" y="140"/>
                    </a:lnTo>
                    <a:lnTo>
                      <a:pt x="120" y="133"/>
                    </a:lnTo>
                    <a:lnTo>
                      <a:pt x="118" y="126"/>
                    </a:lnTo>
                    <a:lnTo>
                      <a:pt x="118" y="120"/>
                    </a:lnTo>
                    <a:lnTo>
                      <a:pt x="116" y="111"/>
                    </a:lnTo>
                    <a:lnTo>
                      <a:pt x="116" y="105"/>
                    </a:lnTo>
                    <a:lnTo>
                      <a:pt x="115" y="98"/>
                    </a:lnTo>
                    <a:lnTo>
                      <a:pt x="113" y="93"/>
                    </a:lnTo>
                    <a:lnTo>
                      <a:pt x="111" y="86"/>
                    </a:lnTo>
                    <a:lnTo>
                      <a:pt x="111" y="80"/>
                    </a:lnTo>
                    <a:lnTo>
                      <a:pt x="110" y="73"/>
                    </a:lnTo>
                    <a:lnTo>
                      <a:pt x="108" y="68"/>
                    </a:lnTo>
                    <a:lnTo>
                      <a:pt x="105" y="61"/>
                    </a:lnTo>
                    <a:lnTo>
                      <a:pt x="103" y="56"/>
                    </a:lnTo>
                    <a:lnTo>
                      <a:pt x="100" y="51"/>
                    </a:lnTo>
                    <a:lnTo>
                      <a:pt x="98" y="46"/>
                    </a:lnTo>
                    <a:lnTo>
                      <a:pt x="95" y="41"/>
                    </a:lnTo>
                    <a:lnTo>
                      <a:pt x="91" y="36"/>
                    </a:lnTo>
                    <a:lnTo>
                      <a:pt x="88" y="33"/>
                    </a:lnTo>
                    <a:lnTo>
                      <a:pt x="85" y="28"/>
                    </a:lnTo>
                    <a:lnTo>
                      <a:pt x="80" y="23"/>
                    </a:lnTo>
                    <a:lnTo>
                      <a:pt x="76" y="22"/>
                    </a:lnTo>
                    <a:lnTo>
                      <a:pt x="71" y="17"/>
                    </a:lnTo>
                    <a:lnTo>
                      <a:pt x="66" y="13"/>
                    </a:lnTo>
                    <a:lnTo>
                      <a:pt x="61" y="12"/>
                    </a:lnTo>
                    <a:lnTo>
                      <a:pt x="56" y="10"/>
                    </a:lnTo>
                    <a:lnTo>
                      <a:pt x="50" y="7"/>
                    </a:lnTo>
                    <a:lnTo>
                      <a:pt x="45" y="5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05"/>
              <p:cNvSpPr>
                <a:spLocks/>
              </p:cNvSpPr>
              <p:nvPr/>
            </p:nvSpPr>
            <p:spPr bwMode="auto">
              <a:xfrm>
                <a:off x="7918072" y="3425909"/>
                <a:ext cx="149754" cy="1024035"/>
              </a:xfrm>
              <a:custGeom>
                <a:avLst/>
                <a:gdLst>
                  <a:gd name="T0" fmla="*/ 39 w 154"/>
                  <a:gd name="T1" fmla="*/ 25 h 974"/>
                  <a:gd name="T2" fmla="*/ 77 w 154"/>
                  <a:gd name="T3" fmla="*/ 55 h 974"/>
                  <a:gd name="T4" fmla="*/ 104 w 154"/>
                  <a:gd name="T5" fmla="*/ 90 h 974"/>
                  <a:gd name="T6" fmla="*/ 122 w 154"/>
                  <a:gd name="T7" fmla="*/ 128 h 974"/>
                  <a:gd name="T8" fmla="*/ 134 w 154"/>
                  <a:gd name="T9" fmla="*/ 167 h 974"/>
                  <a:gd name="T10" fmla="*/ 139 w 154"/>
                  <a:gd name="T11" fmla="*/ 210 h 974"/>
                  <a:gd name="T12" fmla="*/ 139 w 154"/>
                  <a:gd name="T13" fmla="*/ 253 h 974"/>
                  <a:gd name="T14" fmla="*/ 135 w 154"/>
                  <a:gd name="T15" fmla="*/ 300 h 974"/>
                  <a:gd name="T16" fmla="*/ 130 w 154"/>
                  <a:gd name="T17" fmla="*/ 346 h 974"/>
                  <a:gd name="T18" fmla="*/ 124 w 154"/>
                  <a:gd name="T19" fmla="*/ 393 h 974"/>
                  <a:gd name="T20" fmla="*/ 119 w 154"/>
                  <a:gd name="T21" fmla="*/ 440 h 974"/>
                  <a:gd name="T22" fmla="*/ 117 w 154"/>
                  <a:gd name="T23" fmla="*/ 473 h 974"/>
                  <a:gd name="T24" fmla="*/ 117 w 154"/>
                  <a:gd name="T25" fmla="*/ 498 h 974"/>
                  <a:gd name="T26" fmla="*/ 117 w 154"/>
                  <a:gd name="T27" fmla="*/ 521 h 974"/>
                  <a:gd name="T28" fmla="*/ 119 w 154"/>
                  <a:gd name="T29" fmla="*/ 551 h 974"/>
                  <a:gd name="T30" fmla="*/ 120 w 154"/>
                  <a:gd name="T31" fmla="*/ 574 h 974"/>
                  <a:gd name="T32" fmla="*/ 124 w 154"/>
                  <a:gd name="T33" fmla="*/ 596 h 974"/>
                  <a:gd name="T34" fmla="*/ 127 w 154"/>
                  <a:gd name="T35" fmla="*/ 618 h 974"/>
                  <a:gd name="T36" fmla="*/ 130 w 154"/>
                  <a:gd name="T37" fmla="*/ 638 h 974"/>
                  <a:gd name="T38" fmla="*/ 134 w 154"/>
                  <a:gd name="T39" fmla="*/ 661 h 974"/>
                  <a:gd name="T40" fmla="*/ 137 w 154"/>
                  <a:gd name="T41" fmla="*/ 683 h 974"/>
                  <a:gd name="T42" fmla="*/ 140 w 154"/>
                  <a:gd name="T43" fmla="*/ 707 h 974"/>
                  <a:gd name="T44" fmla="*/ 144 w 154"/>
                  <a:gd name="T45" fmla="*/ 731 h 974"/>
                  <a:gd name="T46" fmla="*/ 144 w 154"/>
                  <a:gd name="T47" fmla="*/ 754 h 974"/>
                  <a:gd name="T48" fmla="*/ 144 w 154"/>
                  <a:gd name="T49" fmla="*/ 777 h 974"/>
                  <a:gd name="T50" fmla="*/ 142 w 154"/>
                  <a:gd name="T51" fmla="*/ 801 h 974"/>
                  <a:gd name="T52" fmla="*/ 139 w 154"/>
                  <a:gd name="T53" fmla="*/ 822 h 974"/>
                  <a:gd name="T54" fmla="*/ 132 w 154"/>
                  <a:gd name="T55" fmla="*/ 842 h 974"/>
                  <a:gd name="T56" fmla="*/ 122 w 154"/>
                  <a:gd name="T57" fmla="*/ 862 h 974"/>
                  <a:gd name="T58" fmla="*/ 105 w 154"/>
                  <a:gd name="T59" fmla="*/ 882 h 974"/>
                  <a:gd name="T60" fmla="*/ 87 w 154"/>
                  <a:gd name="T61" fmla="*/ 904 h 974"/>
                  <a:gd name="T62" fmla="*/ 67 w 154"/>
                  <a:gd name="T63" fmla="*/ 922 h 974"/>
                  <a:gd name="T64" fmla="*/ 49 w 154"/>
                  <a:gd name="T65" fmla="*/ 940 h 974"/>
                  <a:gd name="T66" fmla="*/ 34 w 154"/>
                  <a:gd name="T67" fmla="*/ 959 h 974"/>
                  <a:gd name="T68" fmla="*/ 44 w 154"/>
                  <a:gd name="T69" fmla="*/ 974 h 974"/>
                  <a:gd name="T70" fmla="*/ 85 w 154"/>
                  <a:gd name="T71" fmla="*/ 937 h 974"/>
                  <a:gd name="T72" fmla="*/ 117 w 154"/>
                  <a:gd name="T73" fmla="*/ 894 h 974"/>
                  <a:gd name="T74" fmla="*/ 139 w 154"/>
                  <a:gd name="T75" fmla="*/ 849 h 974"/>
                  <a:gd name="T76" fmla="*/ 150 w 154"/>
                  <a:gd name="T77" fmla="*/ 801 h 974"/>
                  <a:gd name="T78" fmla="*/ 154 w 154"/>
                  <a:gd name="T79" fmla="*/ 749 h 974"/>
                  <a:gd name="T80" fmla="*/ 152 w 154"/>
                  <a:gd name="T81" fmla="*/ 697 h 974"/>
                  <a:gd name="T82" fmla="*/ 145 w 154"/>
                  <a:gd name="T83" fmla="*/ 644 h 974"/>
                  <a:gd name="T84" fmla="*/ 139 w 154"/>
                  <a:gd name="T85" fmla="*/ 589 h 974"/>
                  <a:gd name="T86" fmla="*/ 132 w 154"/>
                  <a:gd name="T87" fmla="*/ 534 h 974"/>
                  <a:gd name="T88" fmla="*/ 129 w 154"/>
                  <a:gd name="T89" fmla="*/ 479 h 974"/>
                  <a:gd name="T90" fmla="*/ 132 w 154"/>
                  <a:gd name="T91" fmla="*/ 425 h 974"/>
                  <a:gd name="T92" fmla="*/ 137 w 154"/>
                  <a:gd name="T93" fmla="*/ 373 h 974"/>
                  <a:gd name="T94" fmla="*/ 142 w 154"/>
                  <a:gd name="T95" fmla="*/ 323 h 974"/>
                  <a:gd name="T96" fmla="*/ 147 w 154"/>
                  <a:gd name="T97" fmla="*/ 276 h 974"/>
                  <a:gd name="T98" fmla="*/ 149 w 154"/>
                  <a:gd name="T99" fmla="*/ 232 h 974"/>
                  <a:gd name="T100" fmla="*/ 147 w 154"/>
                  <a:gd name="T101" fmla="*/ 188 h 974"/>
                  <a:gd name="T102" fmla="*/ 139 w 154"/>
                  <a:gd name="T103" fmla="*/ 148 h 974"/>
                  <a:gd name="T104" fmla="*/ 124 w 154"/>
                  <a:gd name="T105" fmla="*/ 110 h 974"/>
                  <a:gd name="T106" fmla="*/ 102 w 154"/>
                  <a:gd name="T107" fmla="*/ 75 h 974"/>
                  <a:gd name="T108" fmla="*/ 70 w 154"/>
                  <a:gd name="T109" fmla="*/ 44 h 974"/>
                  <a:gd name="T110" fmla="*/ 27 w 154"/>
                  <a:gd name="T111" fmla="*/ 14 h 974"/>
                  <a:gd name="T112" fmla="*/ 0 w 154"/>
                  <a:gd name="T113" fmla="*/ 2 h 9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4"/>
                  <a:gd name="T172" fmla="*/ 0 h 974"/>
                  <a:gd name="T173" fmla="*/ 154 w 154"/>
                  <a:gd name="T174" fmla="*/ 974 h 9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4" h="974">
                    <a:moveTo>
                      <a:pt x="0" y="2"/>
                    </a:moveTo>
                    <a:lnTo>
                      <a:pt x="9" y="7"/>
                    </a:lnTo>
                    <a:lnTo>
                      <a:pt x="17" y="10"/>
                    </a:lnTo>
                    <a:lnTo>
                      <a:pt x="24" y="15"/>
                    </a:lnTo>
                    <a:lnTo>
                      <a:pt x="32" y="20"/>
                    </a:lnTo>
                    <a:lnTo>
                      <a:pt x="39" y="25"/>
                    </a:lnTo>
                    <a:lnTo>
                      <a:pt x="47" y="30"/>
                    </a:lnTo>
                    <a:lnTo>
                      <a:pt x="54" y="35"/>
                    </a:lnTo>
                    <a:lnTo>
                      <a:pt x="60" y="40"/>
                    </a:lnTo>
                    <a:lnTo>
                      <a:pt x="65" y="45"/>
                    </a:lnTo>
                    <a:lnTo>
                      <a:pt x="72" y="50"/>
                    </a:lnTo>
                    <a:lnTo>
                      <a:pt x="77" y="55"/>
                    </a:lnTo>
                    <a:lnTo>
                      <a:pt x="82" y="62"/>
                    </a:lnTo>
                    <a:lnTo>
                      <a:pt x="87" y="67"/>
                    </a:lnTo>
                    <a:lnTo>
                      <a:pt x="92" y="73"/>
                    </a:lnTo>
                    <a:lnTo>
                      <a:pt x="95" y="78"/>
                    </a:lnTo>
                    <a:lnTo>
                      <a:pt x="100" y="85"/>
                    </a:lnTo>
                    <a:lnTo>
                      <a:pt x="104" y="90"/>
                    </a:lnTo>
                    <a:lnTo>
                      <a:pt x="107" y="97"/>
                    </a:lnTo>
                    <a:lnTo>
                      <a:pt x="110" y="103"/>
                    </a:lnTo>
                    <a:lnTo>
                      <a:pt x="114" y="108"/>
                    </a:lnTo>
                    <a:lnTo>
                      <a:pt x="117" y="115"/>
                    </a:lnTo>
                    <a:lnTo>
                      <a:pt x="120" y="122"/>
                    </a:lnTo>
                    <a:lnTo>
                      <a:pt x="122" y="128"/>
                    </a:lnTo>
                    <a:lnTo>
                      <a:pt x="125" y="135"/>
                    </a:lnTo>
                    <a:lnTo>
                      <a:pt x="127" y="142"/>
                    </a:lnTo>
                    <a:lnTo>
                      <a:pt x="129" y="147"/>
                    </a:lnTo>
                    <a:lnTo>
                      <a:pt x="130" y="153"/>
                    </a:lnTo>
                    <a:lnTo>
                      <a:pt x="132" y="162"/>
                    </a:lnTo>
                    <a:lnTo>
                      <a:pt x="134" y="167"/>
                    </a:lnTo>
                    <a:lnTo>
                      <a:pt x="135" y="175"/>
                    </a:lnTo>
                    <a:lnTo>
                      <a:pt x="135" y="182"/>
                    </a:lnTo>
                    <a:lnTo>
                      <a:pt x="137" y="188"/>
                    </a:lnTo>
                    <a:lnTo>
                      <a:pt x="137" y="195"/>
                    </a:lnTo>
                    <a:lnTo>
                      <a:pt x="139" y="203"/>
                    </a:lnTo>
                    <a:lnTo>
                      <a:pt x="139" y="210"/>
                    </a:lnTo>
                    <a:lnTo>
                      <a:pt x="139" y="217"/>
                    </a:lnTo>
                    <a:lnTo>
                      <a:pt x="139" y="225"/>
                    </a:lnTo>
                    <a:lnTo>
                      <a:pt x="139" y="232"/>
                    </a:lnTo>
                    <a:lnTo>
                      <a:pt x="139" y="238"/>
                    </a:lnTo>
                    <a:lnTo>
                      <a:pt x="139" y="247"/>
                    </a:lnTo>
                    <a:lnTo>
                      <a:pt x="139" y="253"/>
                    </a:lnTo>
                    <a:lnTo>
                      <a:pt x="137" y="260"/>
                    </a:lnTo>
                    <a:lnTo>
                      <a:pt x="137" y="268"/>
                    </a:lnTo>
                    <a:lnTo>
                      <a:pt x="137" y="276"/>
                    </a:lnTo>
                    <a:lnTo>
                      <a:pt x="135" y="283"/>
                    </a:lnTo>
                    <a:lnTo>
                      <a:pt x="135" y="291"/>
                    </a:lnTo>
                    <a:lnTo>
                      <a:pt x="135" y="300"/>
                    </a:lnTo>
                    <a:lnTo>
                      <a:pt x="134" y="306"/>
                    </a:lnTo>
                    <a:lnTo>
                      <a:pt x="134" y="315"/>
                    </a:lnTo>
                    <a:lnTo>
                      <a:pt x="132" y="323"/>
                    </a:lnTo>
                    <a:lnTo>
                      <a:pt x="132" y="330"/>
                    </a:lnTo>
                    <a:lnTo>
                      <a:pt x="130" y="338"/>
                    </a:lnTo>
                    <a:lnTo>
                      <a:pt x="130" y="346"/>
                    </a:lnTo>
                    <a:lnTo>
                      <a:pt x="129" y="353"/>
                    </a:lnTo>
                    <a:lnTo>
                      <a:pt x="127" y="361"/>
                    </a:lnTo>
                    <a:lnTo>
                      <a:pt x="127" y="370"/>
                    </a:lnTo>
                    <a:lnTo>
                      <a:pt x="125" y="378"/>
                    </a:lnTo>
                    <a:lnTo>
                      <a:pt x="125" y="386"/>
                    </a:lnTo>
                    <a:lnTo>
                      <a:pt x="124" y="393"/>
                    </a:lnTo>
                    <a:lnTo>
                      <a:pt x="124" y="401"/>
                    </a:lnTo>
                    <a:lnTo>
                      <a:pt x="122" y="410"/>
                    </a:lnTo>
                    <a:lnTo>
                      <a:pt x="122" y="418"/>
                    </a:lnTo>
                    <a:lnTo>
                      <a:pt x="120" y="425"/>
                    </a:lnTo>
                    <a:lnTo>
                      <a:pt x="120" y="433"/>
                    </a:lnTo>
                    <a:lnTo>
                      <a:pt x="119" y="440"/>
                    </a:lnTo>
                    <a:lnTo>
                      <a:pt x="119" y="445"/>
                    </a:lnTo>
                    <a:lnTo>
                      <a:pt x="117" y="450"/>
                    </a:lnTo>
                    <a:lnTo>
                      <a:pt x="117" y="456"/>
                    </a:lnTo>
                    <a:lnTo>
                      <a:pt x="117" y="461"/>
                    </a:lnTo>
                    <a:lnTo>
                      <a:pt x="117" y="466"/>
                    </a:lnTo>
                    <a:lnTo>
                      <a:pt x="117" y="473"/>
                    </a:lnTo>
                    <a:lnTo>
                      <a:pt x="117" y="478"/>
                    </a:lnTo>
                    <a:lnTo>
                      <a:pt x="117" y="483"/>
                    </a:lnTo>
                    <a:lnTo>
                      <a:pt x="117" y="489"/>
                    </a:lnTo>
                    <a:lnTo>
                      <a:pt x="117" y="491"/>
                    </a:lnTo>
                    <a:lnTo>
                      <a:pt x="117" y="494"/>
                    </a:lnTo>
                    <a:lnTo>
                      <a:pt x="117" y="498"/>
                    </a:lnTo>
                    <a:lnTo>
                      <a:pt x="117" y="501"/>
                    </a:lnTo>
                    <a:lnTo>
                      <a:pt x="117" y="506"/>
                    </a:lnTo>
                    <a:lnTo>
                      <a:pt x="117" y="511"/>
                    </a:lnTo>
                    <a:lnTo>
                      <a:pt x="117" y="514"/>
                    </a:lnTo>
                    <a:lnTo>
                      <a:pt x="117" y="518"/>
                    </a:lnTo>
                    <a:lnTo>
                      <a:pt x="117" y="521"/>
                    </a:lnTo>
                    <a:lnTo>
                      <a:pt x="117" y="524"/>
                    </a:lnTo>
                    <a:lnTo>
                      <a:pt x="117" y="529"/>
                    </a:lnTo>
                    <a:lnTo>
                      <a:pt x="117" y="534"/>
                    </a:lnTo>
                    <a:lnTo>
                      <a:pt x="119" y="539"/>
                    </a:lnTo>
                    <a:lnTo>
                      <a:pt x="119" y="546"/>
                    </a:lnTo>
                    <a:lnTo>
                      <a:pt x="119" y="551"/>
                    </a:lnTo>
                    <a:lnTo>
                      <a:pt x="119" y="558"/>
                    </a:lnTo>
                    <a:lnTo>
                      <a:pt x="119" y="559"/>
                    </a:lnTo>
                    <a:lnTo>
                      <a:pt x="120" y="563"/>
                    </a:lnTo>
                    <a:lnTo>
                      <a:pt x="120" y="566"/>
                    </a:lnTo>
                    <a:lnTo>
                      <a:pt x="120" y="568"/>
                    </a:lnTo>
                    <a:lnTo>
                      <a:pt x="120" y="574"/>
                    </a:lnTo>
                    <a:lnTo>
                      <a:pt x="122" y="579"/>
                    </a:lnTo>
                    <a:lnTo>
                      <a:pt x="122" y="583"/>
                    </a:lnTo>
                    <a:lnTo>
                      <a:pt x="122" y="584"/>
                    </a:lnTo>
                    <a:lnTo>
                      <a:pt x="124" y="588"/>
                    </a:lnTo>
                    <a:lnTo>
                      <a:pt x="124" y="591"/>
                    </a:lnTo>
                    <a:lnTo>
                      <a:pt x="124" y="596"/>
                    </a:lnTo>
                    <a:lnTo>
                      <a:pt x="125" y="603"/>
                    </a:lnTo>
                    <a:lnTo>
                      <a:pt x="125" y="604"/>
                    </a:lnTo>
                    <a:lnTo>
                      <a:pt x="125" y="608"/>
                    </a:lnTo>
                    <a:lnTo>
                      <a:pt x="125" y="611"/>
                    </a:lnTo>
                    <a:lnTo>
                      <a:pt x="127" y="614"/>
                    </a:lnTo>
                    <a:lnTo>
                      <a:pt x="127" y="618"/>
                    </a:lnTo>
                    <a:lnTo>
                      <a:pt x="127" y="621"/>
                    </a:lnTo>
                    <a:lnTo>
                      <a:pt x="127" y="624"/>
                    </a:lnTo>
                    <a:lnTo>
                      <a:pt x="129" y="628"/>
                    </a:lnTo>
                    <a:lnTo>
                      <a:pt x="129" y="631"/>
                    </a:lnTo>
                    <a:lnTo>
                      <a:pt x="129" y="634"/>
                    </a:lnTo>
                    <a:lnTo>
                      <a:pt x="130" y="638"/>
                    </a:lnTo>
                    <a:lnTo>
                      <a:pt x="130" y="643"/>
                    </a:lnTo>
                    <a:lnTo>
                      <a:pt x="130" y="646"/>
                    </a:lnTo>
                    <a:lnTo>
                      <a:pt x="132" y="649"/>
                    </a:lnTo>
                    <a:lnTo>
                      <a:pt x="132" y="653"/>
                    </a:lnTo>
                    <a:lnTo>
                      <a:pt x="134" y="656"/>
                    </a:lnTo>
                    <a:lnTo>
                      <a:pt x="134" y="661"/>
                    </a:lnTo>
                    <a:lnTo>
                      <a:pt x="134" y="664"/>
                    </a:lnTo>
                    <a:lnTo>
                      <a:pt x="134" y="668"/>
                    </a:lnTo>
                    <a:lnTo>
                      <a:pt x="135" y="673"/>
                    </a:lnTo>
                    <a:lnTo>
                      <a:pt x="135" y="676"/>
                    </a:lnTo>
                    <a:lnTo>
                      <a:pt x="137" y="679"/>
                    </a:lnTo>
                    <a:lnTo>
                      <a:pt x="137" y="683"/>
                    </a:lnTo>
                    <a:lnTo>
                      <a:pt x="137" y="687"/>
                    </a:lnTo>
                    <a:lnTo>
                      <a:pt x="137" y="691"/>
                    </a:lnTo>
                    <a:lnTo>
                      <a:pt x="139" y="696"/>
                    </a:lnTo>
                    <a:lnTo>
                      <a:pt x="139" y="699"/>
                    </a:lnTo>
                    <a:lnTo>
                      <a:pt x="140" y="702"/>
                    </a:lnTo>
                    <a:lnTo>
                      <a:pt x="140" y="707"/>
                    </a:lnTo>
                    <a:lnTo>
                      <a:pt x="140" y="711"/>
                    </a:lnTo>
                    <a:lnTo>
                      <a:pt x="140" y="714"/>
                    </a:lnTo>
                    <a:lnTo>
                      <a:pt x="142" y="719"/>
                    </a:lnTo>
                    <a:lnTo>
                      <a:pt x="142" y="722"/>
                    </a:lnTo>
                    <a:lnTo>
                      <a:pt x="142" y="727"/>
                    </a:lnTo>
                    <a:lnTo>
                      <a:pt x="144" y="731"/>
                    </a:lnTo>
                    <a:lnTo>
                      <a:pt x="144" y="736"/>
                    </a:lnTo>
                    <a:lnTo>
                      <a:pt x="144" y="739"/>
                    </a:lnTo>
                    <a:lnTo>
                      <a:pt x="144" y="742"/>
                    </a:lnTo>
                    <a:lnTo>
                      <a:pt x="144" y="746"/>
                    </a:lnTo>
                    <a:lnTo>
                      <a:pt x="144" y="751"/>
                    </a:lnTo>
                    <a:lnTo>
                      <a:pt x="144" y="754"/>
                    </a:lnTo>
                    <a:lnTo>
                      <a:pt x="144" y="759"/>
                    </a:lnTo>
                    <a:lnTo>
                      <a:pt x="144" y="762"/>
                    </a:lnTo>
                    <a:lnTo>
                      <a:pt x="145" y="766"/>
                    </a:lnTo>
                    <a:lnTo>
                      <a:pt x="144" y="769"/>
                    </a:lnTo>
                    <a:lnTo>
                      <a:pt x="144" y="774"/>
                    </a:lnTo>
                    <a:lnTo>
                      <a:pt x="144" y="777"/>
                    </a:lnTo>
                    <a:lnTo>
                      <a:pt x="144" y="781"/>
                    </a:lnTo>
                    <a:lnTo>
                      <a:pt x="144" y="786"/>
                    </a:lnTo>
                    <a:lnTo>
                      <a:pt x="144" y="789"/>
                    </a:lnTo>
                    <a:lnTo>
                      <a:pt x="144" y="792"/>
                    </a:lnTo>
                    <a:lnTo>
                      <a:pt x="144" y="797"/>
                    </a:lnTo>
                    <a:lnTo>
                      <a:pt x="142" y="801"/>
                    </a:lnTo>
                    <a:lnTo>
                      <a:pt x="142" y="804"/>
                    </a:lnTo>
                    <a:lnTo>
                      <a:pt x="140" y="807"/>
                    </a:lnTo>
                    <a:lnTo>
                      <a:pt x="140" y="811"/>
                    </a:lnTo>
                    <a:lnTo>
                      <a:pt x="139" y="814"/>
                    </a:lnTo>
                    <a:lnTo>
                      <a:pt x="139" y="817"/>
                    </a:lnTo>
                    <a:lnTo>
                      <a:pt x="139" y="822"/>
                    </a:lnTo>
                    <a:lnTo>
                      <a:pt x="137" y="826"/>
                    </a:lnTo>
                    <a:lnTo>
                      <a:pt x="135" y="829"/>
                    </a:lnTo>
                    <a:lnTo>
                      <a:pt x="135" y="832"/>
                    </a:lnTo>
                    <a:lnTo>
                      <a:pt x="134" y="836"/>
                    </a:lnTo>
                    <a:lnTo>
                      <a:pt x="134" y="839"/>
                    </a:lnTo>
                    <a:lnTo>
                      <a:pt x="132" y="842"/>
                    </a:lnTo>
                    <a:lnTo>
                      <a:pt x="130" y="846"/>
                    </a:lnTo>
                    <a:lnTo>
                      <a:pt x="129" y="849"/>
                    </a:lnTo>
                    <a:lnTo>
                      <a:pt x="129" y="852"/>
                    </a:lnTo>
                    <a:lnTo>
                      <a:pt x="125" y="856"/>
                    </a:lnTo>
                    <a:lnTo>
                      <a:pt x="124" y="859"/>
                    </a:lnTo>
                    <a:lnTo>
                      <a:pt x="122" y="862"/>
                    </a:lnTo>
                    <a:lnTo>
                      <a:pt x="119" y="866"/>
                    </a:lnTo>
                    <a:lnTo>
                      <a:pt x="117" y="869"/>
                    </a:lnTo>
                    <a:lnTo>
                      <a:pt x="114" y="872"/>
                    </a:lnTo>
                    <a:lnTo>
                      <a:pt x="110" y="876"/>
                    </a:lnTo>
                    <a:lnTo>
                      <a:pt x="109" y="881"/>
                    </a:lnTo>
                    <a:lnTo>
                      <a:pt x="105" y="882"/>
                    </a:lnTo>
                    <a:lnTo>
                      <a:pt x="102" y="886"/>
                    </a:lnTo>
                    <a:lnTo>
                      <a:pt x="100" y="889"/>
                    </a:lnTo>
                    <a:lnTo>
                      <a:pt x="97" y="894"/>
                    </a:lnTo>
                    <a:lnTo>
                      <a:pt x="94" y="895"/>
                    </a:lnTo>
                    <a:lnTo>
                      <a:pt x="90" y="900"/>
                    </a:lnTo>
                    <a:lnTo>
                      <a:pt x="87" y="904"/>
                    </a:lnTo>
                    <a:lnTo>
                      <a:pt x="85" y="907"/>
                    </a:lnTo>
                    <a:lnTo>
                      <a:pt x="80" y="909"/>
                    </a:lnTo>
                    <a:lnTo>
                      <a:pt x="77" y="912"/>
                    </a:lnTo>
                    <a:lnTo>
                      <a:pt x="74" y="915"/>
                    </a:lnTo>
                    <a:lnTo>
                      <a:pt x="70" y="919"/>
                    </a:lnTo>
                    <a:lnTo>
                      <a:pt x="67" y="922"/>
                    </a:lnTo>
                    <a:lnTo>
                      <a:pt x="65" y="925"/>
                    </a:lnTo>
                    <a:lnTo>
                      <a:pt x="62" y="929"/>
                    </a:lnTo>
                    <a:lnTo>
                      <a:pt x="59" y="932"/>
                    </a:lnTo>
                    <a:lnTo>
                      <a:pt x="55" y="934"/>
                    </a:lnTo>
                    <a:lnTo>
                      <a:pt x="52" y="937"/>
                    </a:lnTo>
                    <a:lnTo>
                      <a:pt x="49" y="940"/>
                    </a:lnTo>
                    <a:lnTo>
                      <a:pt x="45" y="944"/>
                    </a:lnTo>
                    <a:lnTo>
                      <a:pt x="44" y="947"/>
                    </a:lnTo>
                    <a:lnTo>
                      <a:pt x="40" y="950"/>
                    </a:lnTo>
                    <a:lnTo>
                      <a:pt x="37" y="954"/>
                    </a:lnTo>
                    <a:lnTo>
                      <a:pt x="35" y="957"/>
                    </a:lnTo>
                    <a:lnTo>
                      <a:pt x="34" y="959"/>
                    </a:lnTo>
                    <a:lnTo>
                      <a:pt x="34" y="962"/>
                    </a:lnTo>
                    <a:lnTo>
                      <a:pt x="34" y="965"/>
                    </a:lnTo>
                    <a:lnTo>
                      <a:pt x="35" y="970"/>
                    </a:lnTo>
                    <a:lnTo>
                      <a:pt x="37" y="972"/>
                    </a:lnTo>
                    <a:lnTo>
                      <a:pt x="40" y="974"/>
                    </a:lnTo>
                    <a:lnTo>
                      <a:pt x="44" y="974"/>
                    </a:lnTo>
                    <a:lnTo>
                      <a:pt x="47" y="972"/>
                    </a:lnTo>
                    <a:lnTo>
                      <a:pt x="55" y="964"/>
                    </a:lnTo>
                    <a:lnTo>
                      <a:pt x="64" y="957"/>
                    </a:lnTo>
                    <a:lnTo>
                      <a:pt x="70" y="950"/>
                    </a:lnTo>
                    <a:lnTo>
                      <a:pt x="79" y="944"/>
                    </a:lnTo>
                    <a:lnTo>
                      <a:pt x="85" y="937"/>
                    </a:lnTo>
                    <a:lnTo>
                      <a:pt x="92" y="930"/>
                    </a:lnTo>
                    <a:lnTo>
                      <a:pt x="97" y="924"/>
                    </a:lnTo>
                    <a:lnTo>
                      <a:pt x="104" y="917"/>
                    </a:lnTo>
                    <a:lnTo>
                      <a:pt x="109" y="909"/>
                    </a:lnTo>
                    <a:lnTo>
                      <a:pt x="114" y="902"/>
                    </a:lnTo>
                    <a:lnTo>
                      <a:pt x="117" y="894"/>
                    </a:lnTo>
                    <a:lnTo>
                      <a:pt x="122" y="887"/>
                    </a:lnTo>
                    <a:lnTo>
                      <a:pt x="125" y="879"/>
                    </a:lnTo>
                    <a:lnTo>
                      <a:pt x="130" y="871"/>
                    </a:lnTo>
                    <a:lnTo>
                      <a:pt x="134" y="864"/>
                    </a:lnTo>
                    <a:lnTo>
                      <a:pt x="137" y="857"/>
                    </a:lnTo>
                    <a:lnTo>
                      <a:pt x="139" y="849"/>
                    </a:lnTo>
                    <a:lnTo>
                      <a:pt x="142" y="841"/>
                    </a:lnTo>
                    <a:lnTo>
                      <a:pt x="144" y="832"/>
                    </a:lnTo>
                    <a:lnTo>
                      <a:pt x="145" y="824"/>
                    </a:lnTo>
                    <a:lnTo>
                      <a:pt x="147" y="816"/>
                    </a:lnTo>
                    <a:lnTo>
                      <a:pt x="149" y="809"/>
                    </a:lnTo>
                    <a:lnTo>
                      <a:pt x="150" y="801"/>
                    </a:lnTo>
                    <a:lnTo>
                      <a:pt x="152" y="792"/>
                    </a:lnTo>
                    <a:lnTo>
                      <a:pt x="152" y="784"/>
                    </a:lnTo>
                    <a:lnTo>
                      <a:pt x="152" y="776"/>
                    </a:lnTo>
                    <a:lnTo>
                      <a:pt x="154" y="766"/>
                    </a:lnTo>
                    <a:lnTo>
                      <a:pt x="154" y="759"/>
                    </a:lnTo>
                    <a:lnTo>
                      <a:pt x="154" y="749"/>
                    </a:lnTo>
                    <a:lnTo>
                      <a:pt x="154" y="742"/>
                    </a:lnTo>
                    <a:lnTo>
                      <a:pt x="154" y="732"/>
                    </a:lnTo>
                    <a:lnTo>
                      <a:pt x="154" y="724"/>
                    </a:lnTo>
                    <a:lnTo>
                      <a:pt x="152" y="716"/>
                    </a:lnTo>
                    <a:lnTo>
                      <a:pt x="152" y="707"/>
                    </a:lnTo>
                    <a:lnTo>
                      <a:pt x="152" y="697"/>
                    </a:lnTo>
                    <a:lnTo>
                      <a:pt x="150" y="689"/>
                    </a:lnTo>
                    <a:lnTo>
                      <a:pt x="150" y="681"/>
                    </a:lnTo>
                    <a:lnTo>
                      <a:pt x="149" y="671"/>
                    </a:lnTo>
                    <a:lnTo>
                      <a:pt x="147" y="663"/>
                    </a:lnTo>
                    <a:lnTo>
                      <a:pt x="147" y="654"/>
                    </a:lnTo>
                    <a:lnTo>
                      <a:pt x="145" y="644"/>
                    </a:lnTo>
                    <a:lnTo>
                      <a:pt x="145" y="636"/>
                    </a:lnTo>
                    <a:lnTo>
                      <a:pt x="144" y="626"/>
                    </a:lnTo>
                    <a:lnTo>
                      <a:pt x="142" y="618"/>
                    </a:lnTo>
                    <a:lnTo>
                      <a:pt x="140" y="608"/>
                    </a:lnTo>
                    <a:lnTo>
                      <a:pt x="140" y="599"/>
                    </a:lnTo>
                    <a:lnTo>
                      <a:pt x="139" y="589"/>
                    </a:lnTo>
                    <a:lnTo>
                      <a:pt x="137" y="581"/>
                    </a:lnTo>
                    <a:lnTo>
                      <a:pt x="135" y="571"/>
                    </a:lnTo>
                    <a:lnTo>
                      <a:pt x="135" y="563"/>
                    </a:lnTo>
                    <a:lnTo>
                      <a:pt x="134" y="553"/>
                    </a:lnTo>
                    <a:lnTo>
                      <a:pt x="134" y="544"/>
                    </a:lnTo>
                    <a:lnTo>
                      <a:pt x="132" y="534"/>
                    </a:lnTo>
                    <a:lnTo>
                      <a:pt x="132" y="524"/>
                    </a:lnTo>
                    <a:lnTo>
                      <a:pt x="130" y="516"/>
                    </a:lnTo>
                    <a:lnTo>
                      <a:pt x="130" y="508"/>
                    </a:lnTo>
                    <a:lnTo>
                      <a:pt x="130" y="498"/>
                    </a:lnTo>
                    <a:lnTo>
                      <a:pt x="129" y="488"/>
                    </a:lnTo>
                    <a:lnTo>
                      <a:pt x="129" y="479"/>
                    </a:lnTo>
                    <a:lnTo>
                      <a:pt x="129" y="470"/>
                    </a:lnTo>
                    <a:lnTo>
                      <a:pt x="129" y="461"/>
                    </a:lnTo>
                    <a:lnTo>
                      <a:pt x="130" y="451"/>
                    </a:lnTo>
                    <a:lnTo>
                      <a:pt x="130" y="443"/>
                    </a:lnTo>
                    <a:lnTo>
                      <a:pt x="132" y="433"/>
                    </a:lnTo>
                    <a:lnTo>
                      <a:pt x="132" y="425"/>
                    </a:lnTo>
                    <a:lnTo>
                      <a:pt x="132" y="416"/>
                    </a:lnTo>
                    <a:lnTo>
                      <a:pt x="134" y="406"/>
                    </a:lnTo>
                    <a:lnTo>
                      <a:pt x="134" y="398"/>
                    </a:lnTo>
                    <a:lnTo>
                      <a:pt x="134" y="390"/>
                    </a:lnTo>
                    <a:lnTo>
                      <a:pt x="135" y="381"/>
                    </a:lnTo>
                    <a:lnTo>
                      <a:pt x="137" y="373"/>
                    </a:lnTo>
                    <a:lnTo>
                      <a:pt x="137" y="365"/>
                    </a:lnTo>
                    <a:lnTo>
                      <a:pt x="139" y="356"/>
                    </a:lnTo>
                    <a:lnTo>
                      <a:pt x="139" y="348"/>
                    </a:lnTo>
                    <a:lnTo>
                      <a:pt x="140" y="340"/>
                    </a:lnTo>
                    <a:lnTo>
                      <a:pt x="142" y="331"/>
                    </a:lnTo>
                    <a:lnTo>
                      <a:pt x="142" y="323"/>
                    </a:lnTo>
                    <a:lnTo>
                      <a:pt x="144" y="316"/>
                    </a:lnTo>
                    <a:lnTo>
                      <a:pt x="144" y="308"/>
                    </a:lnTo>
                    <a:lnTo>
                      <a:pt x="145" y="300"/>
                    </a:lnTo>
                    <a:lnTo>
                      <a:pt x="145" y="291"/>
                    </a:lnTo>
                    <a:lnTo>
                      <a:pt x="147" y="285"/>
                    </a:lnTo>
                    <a:lnTo>
                      <a:pt x="147" y="276"/>
                    </a:lnTo>
                    <a:lnTo>
                      <a:pt x="147" y="268"/>
                    </a:lnTo>
                    <a:lnTo>
                      <a:pt x="147" y="262"/>
                    </a:lnTo>
                    <a:lnTo>
                      <a:pt x="147" y="253"/>
                    </a:lnTo>
                    <a:lnTo>
                      <a:pt x="149" y="247"/>
                    </a:lnTo>
                    <a:lnTo>
                      <a:pt x="149" y="240"/>
                    </a:lnTo>
                    <a:lnTo>
                      <a:pt x="149" y="232"/>
                    </a:lnTo>
                    <a:lnTo>
                      <a:pt x="149" y="225"/>
                    </a:lnTo>
                    <a:lnTo>
                      <a:pt x="149" y="217"/>
                    </a:lnTo>
                    <a:lnTo>
                      <a:pt x="149" y="210"/>
                    </a:lnTo>
                    <a:lnTo>
                      <a:pt x="147" y="203"/>
                    </a:lnTo>
                    <a:lnTo>
                      <a:pt x="147" y="197"/>
                    </a:lnTo>
                    <a:lnTo>
                      <a:pt x="147" y="188"/>
                    </a:lnTo>
                    <a:lnTo>
                      <a:pt x="147" y="183"/>
                    </a:lnTo>
                    <a:lnTo>
                      <a:pt x="145" y="175"/>
                    </a:lnTo>
                    <a:lnTo>
                      <a:pt x="144" y="168"/>
                    </a:lnTo>
                    <a:lnTo>
                      <a:pt x="142" y="162"/>
                    </a:lnTo>
                    <a:lnTo>
                      <a:pt x="140" y="155"/>
                    </a:lnTo>
                    <a:lnTo>
                      <a:pt x="139" y="148"/>
                    </a:lnTo>
                    <a:lnTo>
                      <a:pt x="137" y="142"/>
                    </a:lnTo>
                    <a:lnTo>
                      <a:pt x="135" y="137"/>
                    </a:lnTo>
                    <a:lnTo>
                      <a:pt x="134" y="130"/>
                    </a:lnTo>
                    <a:lnTo>
                      <a:pt x="130" y="123"/>
                    </a:lnTo>
                    <a:lnTo>
                      <a:pt x="127" y="117"/>
                    </a:lnTo>
                    <a:lnTo>
                      <a:pt x="124" y="110"/>
                    </a:lnTo>
                    <a:lnTo>
                      <a:pt x="122" y="105"/>
                    </a:lnTo>
                    <a:lnTo>
                      <a:pt x="119" y="98"/>
                    </a:lnTo>
                    <a:lnTo>
                      <a:pt x="115" y="93"/>
                    </a:lnTo>
                    <a:lnTo>
                      <a:pt x="110" y="87"/>
                    </a:lnTo>
                    <a:lnTo>
                      <a:pt x="107" y="82"/>
                    </a:lnTo>
                    <a:lnTo>
                      <a:pt x="102" y="75"/>
                    </a:lnTo>
                    <a:lnTo>
                      <a:pt x="99" y="70"/>
                    </a:lnTo>
                    <a:lnTo>
                      <a:pt x="92" y="65"/>
                    </a:lnTo>
                    <a:lnTo>
                      <a:pt x="89" y="60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7" y="34"/>
                    </a:lnTo>
                    <a:lnTo>
                      <a:pt x="50" y="29"/>
                    </a:lnTo>
                    <a:lnTo>
                      <a:pt x="44" y="24"/>
                    </a:lnTo>
                    <a:lnTo>
                      <a:pt x="35" y="19"/>
                    </a:lnTo>
                    <a:lnTo>
                      <a:pt x="27" y="14"/>
                    </a:lnTo>
                    <a:lnTo>
                      <a:pt x="20" y="9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06"/>
              <p:cNvSpPr>
                <a:spLocks/>
              </p:cNvSpPr>
              <p:nvPr/>
            </p:nvSpPr>
            <p:spPr bwMode="auto">
              <a:xfrm>
                <a:off x="7381290" y="2961203"/>
                <a:ext cx="772110" cy="1558131"/>
              </a:xfrm>
              <a:custGeom>
                <a:avLst/>
                <a:gdLst>
                  <a:gd name="T0" fmla="*/ 794 w 794"/>
                  <a:gd name="T1" fmla="*/ 1213 h 1482"/>
                  <a:gd name="T2" fmla="*/ 787 w 794"/>
                  <a:gd name="T3" fmla="*/ 1085 h 1482"/>
                  <a:gd name="T4" fmla="*/ 779 w 794"/>
                  <a:gd name="T5" fmla="*/ 958 h 1482"/>
                  <a:gd name="T6" fmla="*/ 775 w 794"/>
                  <a:gd name="T7" fmla="*/ 835 h 1482"/>
                  <a:gd name="T8" fmla="*/ 782 w 794"/>
                  <a:gd name="T9" fmla="*/ 728 h 1482"/>
                  <a:gd name="T10" fmla="*/ 785 w 794"/>
                  <a:gd name="T11" fmla="*/ 629 h 1482"/>
                  <a:gd name="T12" fmla="*/ 765 w 794"/>
                  <a:gd name="T13" fmla="*/ 532 h 1482"/>
                  <a:gd name="T14" fmla="*/ 702 w 794"/>
                  <a:gd name="T15" fmla="*/ 439 h 1482"/>
                  <a:gd name="T16" fmla="*/ 651 w 794"/>
                  <a:gd name="T17" fmla="*/ 401 h 1482"/>
                  <a:gd name="T18" fmla="*/ 592 w 794"/>
                  <a:gd name="T19" fmla="*/ 381 h 1482"/>
                  <a:gd name="T20" fmla="*/ 541 w 794"/>
                  <a:gd name="T21" fmla="*/ 377 h 1482"/>
                  <a:gd name="T22" fmla="*/ 521 w 794"/>
                  <a:gd name="T23" fmla="*/ 302 h 1482"/>
                  <a:gd name="T24" fmla="*/ 476 w 794"/>
                  <a:gd name="T25" fmla="*/ 251 h 1482"/>
                  <a:gd name="T26" fmla="*/ 421 w 794"/>
                  <a:gd name="T27" fmla="*/ 233 h 1482"/>
                  <a:gd name="T28" fmla="*/ 364 w 794"/>
                  <a:gd name="T29" fmla="*/ 229 h 1482"/>
                  <a:gd name="T30" fmla="*/ 313 w 794"/>
                  <a:gd name="T31" fmla="*/ 226 h 1482"/>
                  <a:gd name="T32" fmla="*/ 261 w 794"/>
                  <a:gd name="T33" fmla="*/ 226 h 1482"/>
                  <a:gd name="T34" fmla="*/ 210 w 794"/>
                  <a:gd name="T35" fmla="*/ 228 h 1482"/>
                  <a:gd name="T36" fmla="*/ 210 w 794"/>
                  <a:gd name="T37" fmla="*/ 194 h 1482"/>
                  <a:gd name="T38" fmla="*/ 246 w 794"/>
                  <a:gd name="T39" fmla="*/ 123 h 1482"/>
                  <a:gd name="T40" fmla="*/ 256 w 794"/>
                  <a:gd name="T41" fmla="*/ 50 h 1482"/>
                  <a:gd name="T42" fmla="*/ 208 w 794"/>
                  <a:gd name="T43" fmla="*/ 5 h 1482"/>
                  <a:gd name="T44" fmla="*/ 140 w 794"/>
                  <a:gd name="T45" fmla="*/ 0 h 1482"/>
                  <a:gd name="T46" fmla="*/ 86 w 794"/>
                  <a:gd name="T47" fmla="*/ 5 h 1482"/>
                  <a:gd name="T48" fmla="*/ 20 w 794"/>
                  <a:gd name="T49" fmla="*/ 35 h 1482"/>
                  <a:gd name="T50" fmla="*/ 0 w 794"/>
                  <a:gd name="T51" fmla="*/ 99 h 1482"/>
                  <a:gd name="T52" fmla="*/ 13 w 794"/>
                  <a:gd name="T53" fmla="*/ 153 h 1482"/>
                  <a:gd name="T54" fmla="*/ 66 w 794"/>
                  <a:gd name="T55" fmla="*/ 214 h 1482"/>
                  <a:gd name="T56" fmla="*/ 25 w 794"/>
                  <a:gd name="T57" fmla="*/ 134 h 1482"/>
                  <a:gd name="T58" fmla="*/ 32 w 794"/>
                  <a:gd name="T59" fmla="*/ 51 h 1482"/>
                  <a:gd name="T60" fmla="*/ 96 w 794"/>
                  <a:gd name="T61" fmla="*/ 28 h 1482"/>
                  <a:gd name="T62" fmla="*/ 146 w 794"/>
                  <a:gd name="T63" fmla="*/ 25 h 1482"/>
                  <a:gd name="T64" fmla="*/ 213 w 794"/>
                  <a:gd name="T65" fmla="*/ 38 h 1482"/>
                  <a:gd name="T66" fmla="*/ 225 w 794"/>
                  <a:gd name="T67" fmla="*/ 93 h 1482"/>
                  <a:gd name="T68" fmla="*/ 196 w 794"/>
                  <a:gd name="T69" fmla="*/ 159 h 1482"/>
                  <a:gd name="T70" fmla="*/ 158 w 794"/>
                  <a:gd name="T71" fmla="*/ 226 h 1482"/>
                  <a:gd name="T72" fmla="*/ 186 w 794"/>
                  <a:gd name="T73" fmla="*/ 241 h 1482"/>
                  <a:gd name="T74" fmla="*/ 245 w 794"/>
                  <a:gd name="T75" fmla="*/ 248 h 1482"/>
                  <a:gd name="T76" fmla="*/ 303 w 794"/>
                  <a:gd name="T77" fmla="*/ 253 h 1482"/>
                  <a:gd name="T78" fmla="*/ 359 w 794"/>
                  <a:gd name="T79" fmla="*/ 256 h 1482"/>
                  <a:gd name="T80" fmla="*/ 431 w 794"/>
                  <a:gd name="T81" fmla="*/ 266 h 1482"/>
                  <a:gd name="T82" fmla="*/ 489 w 794"/>
                  <a:gd name="T83" fmla="*/ 319 h 1482"/>
                  <a:gd name="T84" fmla="*/ 507 w 794"/>
                  <a:gd name="T85" fmla="*/ 377 h 1482"/>
                  <a:gd name="T86" fmla="*/ 534 w 794"/>
                  <a:gd name="T87" fmla="*/ 439 h 1482"/>
                  <a:gd name="T88" fmla="*/ 611 w 794"/>
                  <a:gd name="T89" fmla="*/ 437 h 1482"/>
                  <a:gd name="T90" fmla="*/ 691 w 794"/>
                  <a:gd name="T91" fmla="*/ 492 h 1482"/>
                  <a:gd name="T92" fmla="*/ 727 w 794"/>
                  <a:gd name="T93" fmla="*/ 575 h 1482"/>
                  <a:gd name="T94" fmla="*/ 730 w 794"/>
                  <a:gd name="T95" fmla="*/ 687 h 1482"/>
                  <a:gd name="T96" fmla="*/ 720 w 794"/>
                  <a:gd name="T97" fmla="*/ 778 h 1482"/>
                  <a:gd name="T98" fmla="*/ 719 w 794"/>
                  <a:gd name="T99" fmla="*/ 867 h 1482"/>
                  <a:gd name="T100" fmla="*/ 722 w 794"/>
                  <a:gd name="T101" fmla="*/ 953 h 1482"/>
                  <a:gd name="T102" fmla="*/ 724 w 794"/>
                  <a:gd name="T103" fmla="*/ 1041 h 1482"/>
                  <a:gd name="T104" fmla="*/ 735 w 794"/>
                  <a:gd name="T105" fmla="*/ 1136 h 1482"/>
                  <a:gd name="T106" fmla="*/ 742 w 794"/>
                  <a:gd name="T107" fmla="*/ 1239 h 1482"/>
                  <a:gd name="T108" fmla="*/ 717 w 794"/>
                  <a:gd name="T109" fmla="*/ 1331 h 1482"/>
                  <a:gd name="T110" fmla="*/ 647 w 794"/>
                  <a:gd name="T111" fmla="*/ 1389 h 1482"/>
                  <a:gd name="T112" fmla="*/ 596 w 794"/>
                  <a:gd name="T113" fmla="*/ 1437 h 1482"/>
                  <a:gd name="T114" fmla="*/ 601 w 794"/>
                  <a:gd name="T115" fmla="*/ 1466 h 1482"/>
                  <a:gd name="T116" fmla="*/ 667 w 794"/>
                  <a:gd name="T117" fmla="*/ 1434 h 1482"/>
                  <a:gd name="T118" fmla="*/ 735 w 794"/>
                  <a:gd name="T119" fmla="*/ 1402 h 1482"/>
                  <a:gd name="T120" fmla="*/ 782 w 794"/>
                  <a:gd name="T121" fmla="*/ 1354 h 14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4"/>
                  <a:gd name="T184" fmla="*/ 0 h 1482"/>
                  <a:gd name="T185" fmla="*/ 794 w 794"/>
                  <a:gd name="T186" fmla="*/ 1482 h 14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4" h="1482">
                    <a:moveTo>
                      <a:pt x="789" y="1331"/>
                    </a:moveTo>
                    <a:lnTo>
                      <a:pt x="789" y="1323"/>
                    </a:lnTo>
                    <a:lnTo>
                      <a:pt x="789" y="1316"/>
                    </a:lnTo>
                    <a:lnTo>
                      <a:pt x="790" y="1308"/>
                    </a:lnTo>
                    <a:lnTo>
                      <a:pt x="790" y="1301"/>
                    </a:lnTo>
                    <a:lnTo>
                      <a:pt x="790" y="1294"/>
                    </a:lnTo>
                    <a:lnTo>
                      <a:pt x="792" y="1286"/>
                    </a:lnTo>
                    <a:lnTo>
                      <a:pt x="792" y="1279"/>
                    </a:lnTo>
                    <a:lnTo>
                      <a:pt x="792" y="1273"/>
                    </a:lnTo>
                    <a:lnTo>
                      <a:pt x="792" y="1264"/>
                    </a:lnTo>
                    <a:lnTo>
                      <a:pt x="792" y="1256"/>
                    </a:lnTo>
                    <a:lnTo>
                      <a:pt x="792" y="1249"/>
                    </a:lnTo>
                    <a:lnTo>
                      <a:pt x="792" y="1243"/>
                    </a:lnTo>
                    <a:lnTo>
                      <a:pt x="792" y="1234"/>
                    </a:lnTo>
                    <a:lnTo>
                      <a:pt x="792" y="1228"/>
                    </a:lnTo>
                    <a:lnTo>
                      <a:pt x="792" y="1219"/>
                    </a:lnTo>
                    <a:lnTo>
                      <a:pt x="794" y="1213"/>
                    </a:lnTo>
                    <a:lnTo>
                      <a:pt x="792" y="1204"/>
                    </a:lnTo>
                    <a:lnTo>
                      <a:pt x="792" y="1198"/>
                    </a:lnTo>
                    <a:lnTo>
                      <a:pt x="792" y="1189"/>
                    </a:lnTo>
                    <a:lnTo>
                      <a:pt x="792" y="1183"/>
                    </a:lnTo>
                    <a:lnTo>
                      <a:pt x="792" y="1174"/>
                    </a:lnTo>
                    <a:lnTo>
                      <a:pt x="792" y="1168"/>
                    </a:lnTo>
                    <a:lnTo>
                      <a:pt x="790" y="1159"/>
                    </a:lnTo>
                    <a:lnTo>
                      <a:pt x="790" y="1153"/>
                    </a:lnTo>
                    <a:lnTo>
                      <a:pt x="790" y="1144"/>
                    </a:lnTo>
                    <a:lnTo>
                      <a:pt x="790" y="1138"/>
                    </a:lnTo>
                    <a:lnTo>
                      <a:pt x="789" y="1129"/>
                    </a:lnTo>
                    <a:lnTo>
                      <a:pt x="789" y="1123"/>
                    </a:lnTo>
                    <a:lnTo>
                      <a:pt x="789" y="1115"/>
                    </a:lnTo>
                    <a:lnTo>
                      <a:pt x="789" y="1108"/>
                    </a:lnTo>
                    <a:lnTo>
                      <a:pt x="789" y="1100"/>
                    </a:lnTo>
                    <a:lnTo>
                      <a:pt x="789" y="1093"/>
                    </a:lnTo>
                    <a:lnTo>
                      <a:pt x="787" y="1085"/>
                    </a:lnTo>
                    <a:lnTo>
                      <a:pt x="787" y="1078"/>
                    </a:lnTo>
                    <a:lnTo>
                      <a:pt x="785" y="1070"/>
                    </a:lnTo>
                    <a:lnTo>
                      <a:pt x="785" y="1063"/>
                    </a:lnTo>
                    <a:lnTo>
                      <a:pt x="785" y="1055"/>
                    </a:lnTo>
                    <a:lnTo>
                      <a:pt x="785" y="1048"/>
                    </a:lnTo>
                    <a:lnTo>
                      <a:pt x="784" y="1040"/>
                    </a:lnTo>
                    <a:lnTo>
                      <a:pt x="784" y="1033"/>
                    </a:lnTo>
                    <a:lnTo>
                      <a:pt x="784" y="1025"/>
                    </a:lnTo>
                    <a:lnTo>
                      <a:pt x="782" y="1018"/>
                    </a:lnTo>
                    <a:lnTo>
                      <a:pt x="782" y="1010"/>
                    </a:lnTo>
                    <a:lnTo>
                      <a:pt x="782" y="1003"/>
                    </a:lnTo>
                    <a:lnTo>
                      <a:pt x="780" y="995"/>
                    </a:lnTo>
                    <a:lnTo>
                      <a:pt x="780" y="986"/>
                    </a:lnTo>
                    <a:lnTo>
                      <a:pt x="780" y="980"/>
                    </a:lnTo>
                    <a:lnTo>
                      <a:pt x="780" y="973"/>
                    </a:lnTo>
                    <a:lnTo>
                      <a:pt x="779" y="965"/>
                    </a:lnTo>
                    <a:lnTo>
                      <a:pt x="779" y="958"/>
                    </a:lnTo>
                    <a:lnTo>
                      <a:pt x="779" y="950"/>
                    </a:lnTo>
                    <a:lnTo>
                      <a:pt x="779" y="943"/>
                    </a:lnTo>
                    <a:lnTo>
                      <a:pt x="777" y="935"/>
                    </a:lnTo>
                    <a:lnTo>
                      <a:pt x="777" y="928"/>
                    </a:lnTo>
                    <a:lnTo>
                      <a:pt x="777" y="920"/>
                    </a:lnTo>
                    <a:lnTo>
                      <a:pt x="777" y="913"/>
                    </a:lnTo>
                    <a:lnTo>
                      <a:pt x="775" y="907"/>
                    </a:lnTo>
                    <a:lnTo>
                      <a:pt x="775" y="898"/>
                    </a:lnTo>
                    <a:lnTo>
                      <a:pt x="775" y="892"/>
                    </a:lnTo>
                    <a:lnTo>
                      <a:pt x="775" y="885"/>
                    </a:lnTo>
                    <a:lnTo>
                      <a:pt x="775" y="877"/>
                    </a:lnTo>
                    <a:lnTo>
                      <a:pt x="775" y="870"/>
                    </a:lnTo>
                    <a:lnTo>
                      <a:pt x="775" y="863"/>
                    </a:lnTo>
                    <a:lnTo>
                      <a:pt x="775" y="857"/>
                    </a:lnTo>
                    <a:lnTo>
                      <a:pt x="775" y="848"/>
                    </a:lnTo>
                    <a:lnTo>
                      <a:pt x="775" y="842"/>
                    </a:lnTo>
                    <a:lnTo>
                      <a:pt x="775" y="835"/>
                    </a:lnTo>
                    <a:lnTo>
                      <a:pt x="775" y="828"/>
                    </a:lnTo>
                    <a:lnTo>
                      <a:pt x="775" y="823"/>
                    </a:lnTo>
                    <a:lnTo>
                      <a:pt x="775" y="817"/>
                    </a:lnTo>
                    <a:lnTo>
                      <a:pt x="775" y="810"/>
                    </a:lnTo>
                    <a:lnTo>
                      <a:pt x="777" y="803"/>
                    </a:lnTo>
                    <a:lnTo>
                      <a:pt x="777" y="797"/>
                    </a:lnTo>
                    <a:lnTo>
                      <a:pt x="777" y="792"/>
                    </a:lnTo>
                    <a:lnTo>
                      <a:pt x="777" y="785"/>
                    </a:lnTo>
                    <a:lnTo>
                      <a:pt x="779" y="778"/>
                    </a:lnTo>
                    <a:lnTo>
                      <a:pt x="779" y="772"/>
                    </a:lnTo>
                    <a:lnTo>
                      <a:pt x="779" y="765"/>
                    </a:lnTo>
                    <a:lnTo>
                      <a:pt x="779" y="758"/>
                    </a:lnTo>
                    <a:lnTo>
                      <a:pt x="780" y="753"/>
                    </a:lnTo>
                    <a:lnTo>
                      <a:pt x="780" y="747"/>
                    </a:lnTo>
                    <a:lnTo>
                      <a:pt x="782" y="740"/>
                    </a:lnTo>
                    <a:lnTo>
                      <a:pt x="782" y="733"/>
                    </a:lnTo>
                    <a:lnTo>
                      <a:pt x="782" y="728"/>
                    </a:lnTo>
                    <a:lnTo>
                      <a:pt x="782" y="722"/>
                    </a:lnTo>
                    <a:lnTo>
                      <a:pt x="784" y="717"/>
                    </a:lnTo>
                    <a:lnTo>
                      <a:pt x="784" y="710"/>
                    </a:lnTo>
                    <a:lnTo>
                      <a:pt x="785" y="705"/>
                    </a:lnTo>
                    <a:lnTo>
                      <a:pt x="785" y="699"/>
                    </a:lnTo>
                    <a:lnTo>
                      <a:pt x="785" y="692"/>
                    </a:lnTo>
                    <a:lnTo>
                      <a:pt x="785" y="687"/>
                    </a:lnTo>
                    <a:lnTo>
                      <a:pt x="785" y="680"/>
                    </a:lnTo>
                    <a:lnTo>
                      <a:pt x="785" y="675"/>
                    </a:lnTo>
                    <a:lnTo>
                      <a:pt x="785" y="669"/>
                    </a:lnTo>
                    <a:lnTo>
                      <a:pt x="787" y="664"/>
                    </a:lnTo>
                    <a:lnTo>
                      <a:pt x="787" y="657"/>
                    </a:lnTo>
                    <a:lnTo>
                      <a:pt x="787" y="652"/>
                    </a:lnTo>
                    <a:lnTo>
                      <a:pt x="787" y="645"/>
                    </a:lnTo>
                    <a:lnTo>
                      <a:pt x="787" y="640"/>
                    </a:lnTo>
                    <a:lnTo>
                      <a:pt x="787" y="634"/>
                    </a:lnTo>
                    <a:lnTo>
                      <a:pt x="785" y="629"/>
                    </a:lnTo>
                    <a:lnTo>
                      <a:pt x="785" y="622"/>
                    </a:lnTo>
                    <a:lnTo>
                      <a:pt x="785" y="617"/>
                    </a:lnTo>
                    <a:lnTo>
                      <a:pt x="785" y="610"/>
                    </a:lnTo>
                    <a:lnTo>
                      <a:pt x="785" y="605"/>
                    </a:lnTo>
                    <a:lnTo>
                      <a:pt x="784" y="599"/>
                    </a:lnTo>
                    <a:lnTo>
                      <a:pt x="784" y="594"/>
                    </a:lnTo>
                    <a:lnTo>
                      <a:pt x="782" y="587"/>
                    </a:lnTo>
                    <a:lnTo>
                      <a:pt x="780" y="582"/>
                    </a:lnTo>
                    <a:lnTo>
                      <a:pt x="780" y="577"/>
                    </a:lnTo>
                    <a:lnTo>
                      <a:pt x="779" y="570"/>
                    </a:lnTo>
                    <a:lnTo>
                      <a:pt x="777" y="565"/>
                    </a:lnTo>
                    <a:lnTo>
                      <a:pt x="775" y="560"/>
                    </a:lnTo>
                    <a:lnTo>
                      <a:pt x="774" y="554"/>
                    </a:lnTo>
                    <a:lnTo>
                      <a:pt x="772" y="549"/>
                    </a:lnTo>
                    <a:lnTo>
                      <a:pt x="770" y="544"/>
                    </a:lnTo>
                    <a:lnTo>
                      <a:pt x="769" y="537"/>
                    </a:lnTo>
                    <a:lnTo>
                      <a:pt x="765" y="532"/>
                    </a:lnTo>
                    <a:lnTo>
                      <a:pt x="764" y="525"/>
                    </a:lnTo>
                    <a:lnTo>
                      <a:pt x="762" y="520"/>
                    </a:lnTo>
                    <a:lnTo>
                      <a:pt x="759" y="515"/>
                    </a:lnTo>
                    <a:lnTo>
                      <a:pt x="755" y="510"/>
                    </a:lnTo>
                    <a:lnTo>
                      <a:pt x="752" y="504"/>
                    </a:lnTo>
                    <a:lnTo>
                      <a:pt x="750" y="499"/>
                    </a:lnTo>
                    <a:lnTo>
                      <a:pt x="747" y="492"/>
                    </a:lnTo>
                    <a:lnTo>
                      <a:pt x="744" y="487"/>
                    </a:lnTo>
                    <a:lnTo>
                      <a:pt x="740" y="482"/>
                    </a:lnTo>
                    <a:lnTo>
                      <a:pt x="735" y="477"/>
                    </a:lnTo>
                    <a:lnTo>
                      <a:pt x="732" y="471"/>
                    </a:lnTo>
                    <a:lnTo>
                      <a:pt x="727" y="466"/>
                    </a:lnTo>
                    <a:lnTo>
                      <a:pt x="722" y="461"/>
                    </a:lnTo>
                    <a:lnTo>
                      <a:pt x="717" y="456"/>
                    </a:lnTo>
                    <a:lnTo>
                      <a:pt x="712" y="449"/>
                    </a:lnTo>
                    <a:lnTo>
                      <a:pt x="707" y="444"/>
                    </a:lnTo>
                    <a:lnTo>
                      <a:pt x="702" y="439"/>
                    </a:lnTo>
                    <a:lnTo>
                      <a:pt x="697" y="434"/>
                    </a:lnTo>
                    <a:lnTo>
                      <a:pt x="694" y="431"/>
                    </a:lnTo>
                    <a:lnTo>
                      <a:pt x="692" y="429"/>
                    </a:lnTo>
                    <a:lnTo>
                      <a:pt x="689" y="426"/>
                    </a:lnTo>
                    <a:lnTo>
                      <a:pt x="686" y="424"/>
                    </a:lnTo>
                    <a:lnTo>
                      <a:pt x="682" y="422"/>
                    </a:lnTo>
                    <a:lnTo>
                      <a:pt x="681" y="419"/>
                    </a:lnTo>
                    <a:lnTo>
                      <a:pt x="677" y="417"/>
                    </a:lnTo>
                    <a:lnTo>
                      <a:pt x="674" y="416"/>
                    </a:lnTo>
                    <a:lnTo>
                      <a:pt x="671" y="412"/>
                    </a:lnTo>
                    <a:lnTo>
                      <a:pt x="667" y="411"/>
                    </a:lnTo>
                    <a:lnTo>
                      <a:pt x="666" y="409"/>
                    </a:lnTo>
                    <a:lnTo>
                      <a:pt x="662" y="407"/>
                    </a:lnTo>
                    <a:lnTo>
                      <a:pt x="659" y="404"/>
                    </a:lnTo>
                    <a:lnTo>
                      <a:pt x="656" y="402"/>
                    </a:lnTo>
                    <a:lnTo>
                      <a:pt x="652" y="401"/>
                    </a:lnTo>
                    <a:lnTo>
                      <a:pt x="651" y="401"/>
                    </a:lnTo>
                    <a:lnTo>
                      <a:pt x="646" y="397"/>
                    </a:lnTo>
                    <a:lnTo>
                      <a:pt x="642" y="396"/>
                    </a:lnTo>
                    <a:lnTo>
                      <a:pt x="639" y="394"/>
                    </a:lnTo>
                    <a:lnTo>
                      <a:pt x="636" y="392"/>
                    </a:lnTo>
                    <a:lnTo>
                      <a:pt x="632" y="391"/>
                    </a:lnTo>
                    <a:lnTo>
                      <a:pt x="629" y="391"/>
                    </a:lnTo>
                    <a:lnTo>
                      <a:pt x="626" y="389"/>
                    </a:lnTo>
                    <a:lnTo>
                      <a:pt x="622" y="387"/>
                    </a:lnTo>
                    <a:lnTo>
                      <a:pt x="619" y="387"/>
                    </a:lnTo>
                    <a:lnTo>
                      <a:pt x="616" y="386"/>
                    </a:lnTo>
                    <a:lnTo>
                      <a:pt x="612" y="384"/>
                    </a:lnTo>
                    <a:lnTo>
                      <a:pt x="609" y="384"/>
                    </a:lnTo>
                    <a:lnTo>
                      <a:pt x="606" y="382"/>
                    </a:lnTo>
                    <a:lnTo>
                      <a:pt x="602" y="382"/>
                    </a:lnTo>
                    <a:lnTo>
                      <a:pt x="599" y="382"/>
                    </a:lnTo>
                    <a:lnTo>
                      <a:pt x="596" y="382"/>
                    </a:lnTo>
                    <a:lnTo>
                      <a:pt x="592" y="381"/>
                    </a:lnTo>
                    <a:lnTo>
                      <a:pt x="589" y="381"/>
                    </a:lnTo>
                    <a:lnTo>
                      <a:pt x="586" y="381"/>
                    </a:lnTo>
                    <a:lnTo>
                      <a:pt x="582" y="381"/>
                    </a:lnTo>
                    <a:lnTo>
                      <a:pt x="579" y="381"/>
                    </a:lnTo>
                    <a:lnTo>
                      <a:pt x="576" y="381"/>
                    </a:lnTo>
                    <a:lnTo>
                      <a:pt x="572" y="381"/>
                    </a:lnTo>
                    <a:lnTo>
                      <a:pt x="569" y="381"/>
                    </a:lnTo>
                    <a:lnTo>
                      <a:pt x="566" y="381"/>
                    </a:lnTo>
                    <a:lnTo>
                      <a:pt x="562" y="381"/>
                    </a:lnTo>
                    <a:lnTo>
                      <a:pt x="559" y="382"/>
                    </a:lnTo>
                    <a:lnTo>
                      <a:pt x="556" y="382"/>
                    </a:lnTo>
                    <a:lnTo>
                      <a:pt x="552" y="384"/>
                    </a:lnTo>
                    <a:lnTo>
                      <a:pt x="549" y="384"/>
                    </a:lnTo>
                    <a:lnTo>
                      <a:pt x="546" y="386"/>
                    </a:lnTo>
                    <a:lnTo>
                      <a:pt x="542" y="387"/>
                    </a:lnTo>
                    <a:lnTo>
                      <a:pt x="542" y="382"/>
                    </a:lnTo>
                    <a:lnTo>
                      <a:pt x="541" y="377"/>
                    </a:lnTo>
                    <a:lnTo>
                      <a:pt x="541" y="374"/>
                    </a:lnTo>
                    <a:lnTo>
                      <a:pt x="541" y="369"/>
                    </a:lnTo>
                    <a:lnTo>
                      <a:pt x="539" y="364"/>
                    </a:lnTo>
                    <a:lnTo>
                      <a:pt x="539" y="359"/>
                    </a:lnTo>
                    <a:lnTo>
                      <a:pt x="539" y="354"/>
                    </a:lnTo>
                    <a:lnTo>
                      <a:pt x="537" y="351"/>
                    </a:lnTo>
                    <a:lnTo>
                      <a:pt x="537" y="346"/>
                    </a:lnTo>
                    <a:lnTo>
                      <a:pt x="536" y="341"/>
                    </a:lnTo>
                    <a:lnTo>
                      <a:pt x="534" y="336"/>
                    </a:lnTo>
                    <a:lnTo>
                      <a:pt x="534" y="332"/>
                    </a:lnTo>
                    <a:lnTo>
                      <a:pt x="532" y="327"/>
                    </a:lnTo>
                    <a:lnTo>
                      <a:pt x="531" y="322"/>
                    </a:lnTo>
                    <a:lnTo>
                      <a:pt x="529" y="319"/>
                    </a:lnTo>
                    <a:lnTo>
                      <a:pt x="527" y="316"/>
                    </a:lnTo>
                    <a:lnTo>
                      <a:pt x="526" y="311"/>
                    </a:lnTo>
                    <a:lnTo>
                      <a:pt x="524" y="306"/>
                    </a:lnTo>
                    <a:lnTo>
                      <a:pt x="521" y="302"/>
                    </a:lnTo>
                    <a:lnTo>
                      <a:pt x="519" y="297"/>
                    </a:lnTo>
                    <a:lnTo>
                      <a:pt x="517" y="294"/>
                    </a:lnTo>
                    <a:lnTo>
                      <a:pt x="516" y="291"/>
                    </a:lnTo>
                    <a:lnTo>
                      <a:pt x="512" y="286"/>
                    </a:lnTo>
                    <a:lnTo>
                      <a:pt x="511" y="284"/>
                    </a:lnTo>
                    <a:lnTo>
                      <a:pt x="507" y="279"/>
                    </a:lnTo>
                    <a:lnTo>
                      <a:pt x="506" y="276"/>
                    </a:lnTo>
                    <a:lnTo>
                      <a:pt x="502" y="273"/>
                    </a:lnTo>
                    <a:lnTo>
                      <a:pt x="501" y="269"/>
                    </a:lnTo>
                    <a:lnTo>
                      <a:pt x="497" y="266"/>
                    </a:lnTo>
                    <a:lnTo>
                      <a:pt x="494" y="264"/>
                    </a:lnTo>
                    <a:lnTo>
                      <a:pt x="491" y="261"/>
                    </a:lnTo>
                    <a:lnTo>
                      <a:pt x="488" y="259"/>
                    </a:lnTo>
                    <a:lnTo>
                      <a:pt x="484" y="256"/>
                    </a:lnTo>
                    <a:lnTo>
                      <a:pt x="483" y="254"/>
                    </a:lnTo>
                    <a:lnTo>
                      <a:pt x="479" y="253"/>
                    </a:lnTo>
                    <a:lnTo>
                      <a:pt x="476" y="251"/>
                    </a:lnTo>
                    <a:lnTo>
                      <a:pt x="473" y="249"/>
                    </a:lnTo>
                    <a:lnTo>
                      <a:pt x="469" y="248"/>
                    </a:lnTo>
                    <a:lnTo>
                      <a:pt x="466" y="246"/>
                    </a:lnTo>
                    <a:lnTo>
                      <a:pt x="463" y="244"/>
                    </a:lnTo>
                    <a:lnTo>
                      <a:pt x="461" y="243"/>
                    </a:lnTo>
                    <a:lnTo>
                      <a:pt x="458" y="241"/>
                    </a:lnTo>
                    <a:lnTo>
                      <a:pt x="454" y="241"/>
                    </a:lnTo>
                    <a:lnTo>
                      <a:pt x="451" y="239"/>
                    </a:lnTo>
                    <a:lnTo>
                      <a:pt x="448" y="238"/>
                    </a:lnTo>
                    <a:lnTo>
                      <a:pt x="444" y="238"/>
                    </a:lnTo>
                    <a:lnTo>
                      <a:pt x="441" y="238"/>
                    </a:lnTo>
                    <a:lnTo>
                      <a:pt x="439" y="238"/>
                    </a:lnTo>
                    <a:lnTo>
                      <a:pt x="434" y="236"/>
                    </a:lnTo>
                    <a:lnTo>
                      <a:pt x="431" y="236"/>
                    </a:lnTo>
                    <a:lnTo>
                      <a:pt x="428" y="234"/>
                    </a:lnTo>
                    <a:lnTo>
                      <a:pt x="426" y="234"/>
                    </a:lnTo>
                    <a:lnTo>
                      <a:pt x="421" y="233"/>
                    </a:lnTo>
                    <a:lnTo>
                      <a:pt x="418" y="233"/>
                    </a:lnTo>
                    <a:lnTo>
                      <a:pt x="416" y="233"/>
                    </a:lnTo>
                    <a:lnTo>
                      <a:pt x="413" y="233"/>
                    </a:lnTo>
                    <a:lnTo>
                      <a:pt x="408" y="231"/>
                    </a:lnTo>
                    <a:lnTo>
                      <a:pt x="404" y="231"/>
                    </a:lnTo>
                    <a:lnTo>
                      <a:pt x="401" y="231"/>
                    </a:lnTo>
                    <a:lnTo>
                      <a:pt x="398" y="231"/>
                    </a:lnTo>
                    <a:lnTo>
                      <a:pt x="394" y="231"/>
                    </a:lnTo>
                    <a:lnTo>
                      <a:pt x="391" y="231"/>
                    </a:lnTo>
                    <a:lnTo>
                      <a:pt x="388" y="231"/>
                    </a:lnTo>
                    <a:lnTo>
                      <a:pt x="384" y="231"/>
                    </a:lnTo>
                    <a:lnTo>
                      <a:pt x="381" y="231"/>
                    </a:lnTo>
                    <a:lnTo>
                      <a:pt x="378" y="229"/>
                    </a:lnTo>
                    <a:lnTo>
                      <a:pt x="374" y="229"/>
                    </a:lnTo>
                    <a:lnTo>
                      <a:pt x="371" y="229"/>
                    </a:lnTo>
                    <a:lnTo>
                      <a:pt x="368" y="229"/>
                    </a:lnTo>
                    <a:lnTo>
                      <a:pt x="364" y="229"/>
                    </a:lnTo>
                    <a:lnTo>
                      <a:pt x="361" y="229"/>
                    </a:lnTo>
                    <a:lnTo>
                      <a:pt x="359" y="229"/>
                    </a:lnTo>
                    <a:lnTo>
                      <a:pt x="356" y="228"/>
                    </a:lnTo>
                    <a:lnTo>
                      <a:pt x="353" y="228"/>
                    </a:lnTo>
                    <a:lnTo>
                      <a:pt x="349" y="228"/>
                    </a:lnTo>
                    <a:lnTo>
                      <a:pt x="348" y="228"/>
                    </a:lnTo>
                    <a:lnTo>
                      <a:pt x="344" y="228"/>
                    </a:lnTo>
                    <a:lnTo>
                      <a:pt x="341" y="228"/>
                    </a:lnTo>
                    <a:lnTo>
                      <a:pt x="338" y="228"/>
                    </a:lnTo>
                    <a:lnTo>
                      <a:pt x="334" y="228"/>
                    </a:lnTo>
                    <a:lnTo>
                      <a:pt x="331" y="228"/>
                    </a:lnTo>
                    <a:lnTo>
                      <a:pt x="328" y="228"/>
                    </a:lnTo>
                    <a:lnTo>
                      <a:pt x="326" y="226"/>
                    </a:lnTo>
                    <a:lnTo>
                      <a:pt x="323" y="226"/>
                    </a:lnTo>
                    <a:lnTo>
                      <a:pt x="319" y="226"/>
                    </a:lnTo>
                    <a:lnTo>
                      <a:pt x="316" y="226"/>
                    </a:lnTo>
                    <a:lnTo>
                      <a:pt x="313" y="226"/>
                    </a:lnTo>
                    <a:lnTo>
                      <a:pt x="311" y="226"/>
                    </a:lnTo>
                    <a:lnTo>
                      <a:pt x="308" y="226"/>
                    </a:lnTo>
                    <a:lnTo>
                      <a:pt x="304" y="226"/>
                    </a:lnTo>
                    <a:lnTo>
                      <a:pt x="301" y="226"/>
                    </a:lnTo>
                    <a:lnTo>
                      <a:pt x="298" y="226"/>
                    </a:lnTo>
                    <a:lnTo>
                      <a:pt x="294" y="226"/>
                    </a:lnTo>
                    <a:lnTo>
                      <a:pt x="293" y="226"/>
                    </a:lnTo>
                    <a:lnTo>
                      <a:pt x="289" y="226"/>
                    </a:lnTo>
                    <a:lnTo>
                      <a:pt x="286" y="226"/>
                    </a:lnTo>
                    <a:lnTo>
                      <a:pt x="283" y="226"/>
                    </a:lnTo>
                    <a:lnTo>
                      <a:pt x="279" y="226"/>
                    </a:lnTo>
                    <a:lnTo>
                      <a:pt x="276" y="226"/>
                    </a:lnTo>
                    <a:lnTo>
                      <a:pt x="273" y="226"/>
                    </a:lnTo>
                    <a:lnTo>
                      <a:pt x="270" y="226"/>
                    </a:lnTo>
                    <a:lnTo>
                      <a:pt x="268" y="226"/>
                    </a:lnTo>
                    <a:lnTo>
                      <a:pt x="265" y="226"/>
                    </a:lnTo>
                    <a:lnTo>
                      <a:pt x="261" y="226"/>
                    </a:lnTo>
                    <a:lnTo>
                      <a:pt x="258" y="226"/>
                    </a:lnTo>
                    <a:lnTo>
                      <a:pt x="255" y="226"/>
                    </a:lnTo>
                    <a:lnTo>
                      <a:pt x="251" y="226"/>
                    </a:lnTo>
                    <a:lnTo>
                      <a:pt x="250" y="226"/>
                    </a:lnTo>
                    <a:lnTo>
                      <a:pt x="246" y="226"/>
                    </a:lnTo>
                    <a:lnTo>
                      <a:pt x="243" y="226"/>
                    </a:lnTo>
                    <a:lnTo>
                      <a:pt x="240" y="226"/>
                    </a:lnTo>
                    <a:lnTo>
                      <a:pt x="238" y="226"/>
                    </a:lnTo>
                    <a:lnTo>
                      <a:pt x="235" y="226"/>
                    </a:lnTo>
                    <a:lnTo>
                      <a:pt x="231" y="226"/>
                    </a:lnTo>
                    <a:lnTo>
                      <a:pt x="228" y="226"/>
                    </a:lnTo>
                    <a:lnTo>
                      <a:pt x="225" y="226"/>
                    </a:lnTo>
                    <a:lnTo>
                      <a:pt x="221" y="226"/>
                    </a:lnTo>
                    <a:lnTo>
                      <a:pt x="220" y="226"/>
                    </a:lnTo>
                    <a:lnTo>
                      <a:pt x="216" y="226"/>
                    </a:lnTo>
                    <a:lnTo>
                      <a:pt x="213" y="228"/>
                    </a:lnTo>
                    <a:lnTo>
                      <a:pt x="210" y="228"/>
                    </a:lnTo>
                    <a:lnTo>
                      <a:pt x="206" y="228"/>
                    </a:lnTo>
                    <a:lnTo>
                      <a:pt x="203" y="228"/>
                    </a:lnTo>
                    <a:lnTo>
                      <a:pt x="201" y="228"/>
                    </a:lnTo>
                    <a:lnTo>
                      <a:pt x="198" y="228"/>
                    </a:lnTo>
                    <a:lnTo>
                      <a:pt x="195" y="228"/>
                    </a:lnTo>
                    <a:lnTo>
                      <a:pt x="191" y="228"/>
                    </a:lnTo>
                    <a:lnTo>
                      <a:pt x="190" y="229"/>
                    </a:lnTo>
                    <a:lnTo>
                      <a:pt x="191" y="226"/>
                    </a:lnTo>
                    <a:lnTo>
                      <a:pt x="193" y="223"/>
                    </a:lnTo>
                    <a:lnTo>
                      <a:pt x="195" y="219"/>
                    </a:lnTo>
                    <a:lnTo>
                      <a:pt x="196" y="216"/>
                    </a:lnTo>
                    <a:lnTo>
                      <a:pt x="198" y="213"/>
                    </a:lnTo>
                    <a:lnTo>
                      <a:pt x="201" y="209"/>
                    </a:lnTo>
                    <a:lnTo>
                      <a:pt x="203" y="206"/>
                    </a:lnTo>
                    <a:lnTo>
                      <a:pt x="205" y="203"/>
                    </a:lnTo>
                    <a:lnTo>
                      <a:pt x="206" y="199"/>
                    </a:lnTo>
                    <a:lnTo>
                      <a:pt x="210" y="194"/>
                    </a:lnTo>
                    <a:lnTo>
                      <a:pt x="211" y="191"/>
                    </a:lnTo>
                    <a:lnTo>
                      <a:pt x="215" y="188"/>
                    </a:lnTo>
                    <a:lnTo>
                      <a:pt x="216" y="183"/>
                    </a:lnTo>
                    <a:lnTo>
                      <a:pt x="220" y="179"/>
                    </a:lnTo>
                    <a:lnTo>
                      <a:pt x="221" y="174"/>
                    </a:lnTo>
                    <a:lnTo>
                      <a:pt x="225" y="171"/>
                    </a:lnTo>
                    <a:lnTo>
                      <a:pt x="225" y="166"/>
                    </a:lnTo>
                    <a:lnTo>
                      <a:pt x="228" y="163"/>
                    </a:lnTo>
                    <a:lnTo>
                      <a:pt x="230" y="158"/>
                    </a:lnTo>
                    <a:lnTo>
                      <a:pt x="233" y="153"/>
                    </a:lnTo>
                    <a:lnTo>
                      <a:pt x="235" y="148"/>
                    </a:lnTo>
                    <a:lnTo>
                      <a:pt x="236" y="144"/>
                    </a:lnTo>
                    <a:lnTo>
                      <a:pt x="238" y="139"/>
                    </a:lnTo>
                    <a:lnTo>
                      <a:pt x="241" y="136"/>
                    </a:lnTo>
                    <a:lnTo>
                      <a:pt x="243" y="131"/>
                    </a:lnTo>
                    <a:lnTo>
                      <a:pt x="245" y="126"/>
                    </a:lnTo>
                    <a:lnTo>
                      <a:pt x="246" y="123"/>
                    </a:lnTo>
                    <a:lnTo>
                      <a:pt x="248" y="118"/>
                    </a:lnTo>
                    <a:lnTo>
                      <a:pt x="248" y="113"/>
                    </a:lnTo>
                    <a:lnTo>
                      <a:pt x="250" y="109"/>
                    </a:lnTo>
                    <a:lnTo>
                      <a:pt x="251" y="104"/>
                    </a:lnTo>
                    <a:lnTo>
                      <a:pt x="253" y="99"/>
                    </a:lnTo>
                    <a:lnTo>
                      <a:pt x="255" y="96"/>
                    </a:lnTo>
                    <a:lnTo>
                      <a:pt x="255" y="91"/>
                    </a:lnTo>
                    <a:lnTo>
                      <a:pt x="256" y="86"/>
                    </a:lnTo>
                    <a:lnTo>
                      <a:pt x="256" y="83"/>
                    </a:lnTo>
                    <a:lnTo>
                      <a:pt x="256" y="78"/>
                    </a:lnTo>
                    <a:lnTo>
                      <a:pt x="258" y="75"/>
                    </a:lnTo>
                    <a:lnTo>
                      <a:pt x="258" y="70"/>
                    </a:lnTo>
                    <a:lnTo>
                      <a:pt x="258" y="66"/>
                    </a:lnTo>
                    <a:lnTo>
                      <a:pt x="258" y="61"/>
                    </a:lnTo>
                    <a:lnTo>
                      <a:pt x="258" y="58"/>
                    </a:lnTo>
                    <a:lnTo>
                      <a:pt x="256" y="53"/>
                    </a:lnTo>
                    <a:lnTo>
                      <a:pt x="256" y="50"/>
                    </a:lnTo>
                    <a:lnTo>
                      <a:pt x="255" y="46"/>
                    </a:lnTo>
                    <a:lnTo>
                      <a:pt x="255" y="43"/>
                    </a:lnTo>
                    <a:lnTo>
                      <a:pt x="253" y="40"/>
                    </a:lnTo>
                    <a:lnTo>
                      <a:pt x="251" y="36"/>
                    </a:lnTo>
                    <a:lnTo>
                      <a:pt x="250" y="33"/>
                    </a:lnTo>
                    <a:lnTo>
                      <a:pt x="248" y="30"/>
                    </a:lnTo>
                    <a:lnTo>
                      <a:pt x="245" y="26"/>
                    </a:lnTo>
                    <a:lnTo>
                      <a:pt x="243" y="23"/>
                    </a:lnTo>
                    <a:lnTo>
                      <a:pt x="240" y="20"/>
                    </a:lnTo>
                    <a:lnTo>
                      <a:pt x="236" y="18"/>
                    </a:lnTo>
                    <a:lnTo>
                      <a:pt x="233" y="16"/>
                    </a:lnTo>
                    <a:lnTo>
                      <a:pt x="230" y="15"/>
                    </a:lnTo>
                    <a:lnTo>
                      <a:pt x="226" y="11"/>
                    </a:lnTo>
                    <a:lnTo>
                      <a:pt x="221" y="10"/>
                    </a:lnTo>
                    <a:lnTo>
                      <a:pt x="216" y="8"/>
                    </a:lnTo>
                    <a:lnTo>
                      <a:pt x="213" y="6"/>
                    </a:lnTo>
                    <a:lnTo>
                      <a:pt x="208" y="5"/>
                    </a:lnTo>
                    <a:lnTo>
                      <a:pt x="203" y="5"/>
                    </a:lnTo>
                    <a:lnTo>
                      <a:pt x="196" y="3"/>
                    </a:lnTo>
                    <a:lnTo>
                      <a:pt x="191" y="3"/>
                    </a:lnTo>
                    <a:lnTo>
                      <a:pt x="186" y="1"/>
                    </a:lnTo>
                    <a:lnTo>
                      <a:pt x="180" y="1"/>
                    </a:lnTo>
                    <a:lnTo>
                      <a:pt x="175" y="0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3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8" y="1"/>
                    </a:lnTo>
                    <a:lnTo>
                      <a:pt x="105" y="1"/>
                    </a:lnTo>
                    <a:lnTo>
                      <a:pt x="101" y="1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3" y="3"/>
                    </a:lnTo>
                    <a:lnTo>
                      <a:pt x="90" y="3"/>
                    </a:lnTo>
                    <a:lnTo>
                      <a:pt x="86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6" y="6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68" y="8"/>
                    </a:lnTo>
                    <a:lnTo>
                      <a:pt x="65" y="10"/>
                    </a:lnTo>
                    <a:lnTo>
                      <a:pt x="61" y="10"/>
                    </a:lnTo>
                    <a:lnTo>
                      <a:pt x="58" y="11"/>
                    </a:lnTo>
                    <a:lnTo>
                      <a:pt x="53" y="13"/>
                    </a:lnTo>
                    <a:lnTo>
                      <a:pt x="48" y="16"/>
                    </a:lnTo>
                    <a:lnTo>
                      <a:pt x="43" y="18"/>
                    </a:lnTo>
                    <a:lnTo>
                      <a:pt x="38" y="21"/>
                    </a:lnTo>
                    <a:lnTo>
                      <a:pt x="33" y="25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0" y="35"/>
                    </a:lnTo>
                    <a:lnTo>
                      <a:pt x="17" y="40"/>
                    </a:lnTo>
                    <a:lnTo>
                      <a:pt x="13" y="43"/>
                    </a:lnTo>
                    <a:lnTo>
                      <a:pt x="12" y="48"/>
                    </a:lnTo>
                    <a:lnTo>
                      <a:pt x="8" y="53"/>
                    </a:lnTo>
                    <a:lnTo>
                      <a:pt x="7" y="58"/>
                    </a:lnTo>
                    <a:lnTo>
                      <a:pt x="5" y="63"/>
                    </a:lnTo>
                    <a:lnTo>
                      <a:pt x="3" y="68"/>
                    </a:lnTo>
                    <a:lnTo>
                      <a:pt x="2" y="75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2" y="106"/>
                    </a:lnTo>
                    <a:lnTo>
                      <a:pt x="2" y="109"/>
                    </a:lnTo>
                    <a:lnTo>
                      <a:pt x="2" y="113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3"/>
                    </a:lnTo>
                    <a:lnTo>
                      <a:pt x="5" y="124"/>
                    </a:lnTo>
                    <a:lnTo>
                      <a:pt x="7" y="128"/>
                    </a:lnTo>
                    <a:lnTo>
                      <a:pt x="7" y="131"/>
                    </a:lnTo>
                    <a:lnTo>
                      <a:pt x="8" y="134"/>
                    </a:lnTo>
                    <a:lnTo>
                      <a:pt x="8" y="138"/>
                    </a:lnTo>
                    <a:lnTo>
                      <a:pt x="10" y="141"/>
                    </a:lnTo>
                    <a:lnTo>
                      <a:pt x="10" y="143"/>
                    </a:lnTo>
                    <a:lnTo>
                      <a:pt x="12" y="146"/>
                    </a:lnTo>
                    <a:lnTo>
                      <a:pt x="13" y="149"/>
                    </a:lnTo>
                    <a:lnTo>
                      <a:pt x="13" y="153"/>
                    </a:lnTo>
                    <a:lnTo>
                      <a:pt x="15" y="154"/>
                    </a:lnTo>
                    <a:lnTo>
                      <a:pt x="17" y="158"/>
                    </a:lnTo>
                    <a:lnTo>
                      <a:pt x="20" y="163"/>
                    </a:lnTo>
                    <a:lnTo>
                      <a:pt x="22" y="169"/>
                    </a:lnTo>
                    <a:lnTo>
                      <a:pt x="25" y="174"/>
                    </a:lnTo>
                    <a:lnTo>
                      <a:pt x="28" y="179"/>
                    </a:lnTo>
                    <a:lnTo>
                      <a:pt x="32" y="184"/>
                    </a:lnTo>
                    <a:lnTo>
                      <a:pt x="35" y="191"/>
                    </a:lnTo>
                    <a:lnTo>
                      <a:pt x="38" y="194"/>
                    </a:lnTo>
                    <a:lnTo>
                      <a:pt x="42" y="199"/>
                    </a:lnTo>
                    <a:lnTo>
                      <a:pt x="45" y="203"/>
                    </a:lnTo>
                    <a:lnTo>
                      <a:pt x="50" y="208"/>
                    </a:lnTo>
                    <a:lnTo>
                      <a:pt x="53" y="211"/>
                    </a:lnTo>
                    <a:lnTo>
                      <a:pt x="56" y="216"/>
                    </a:lnTo>
                    <a:lnTo>
                      <a:pt x="60" y="218"/>
                    </a:lnTo>
                    <a:lnTo>
                      <a:pt x="65" y="216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4"/>
                    </a:lnTo>
                    <a:lnTo>
                      <a:pt x="61" y="201"/>
                    </a:lnTo>
                    <a:lnTo>
                      <a:pt x="60" y="196"/>
                    </a:lnTo>
                    <a:lnTo>
                      <a:pt x="58" y="193"/>
                    </a:lnTo>
                    <a:lnTo>
                      <a:pt x="55" y="188"/>
                    </a:lnTo>
                    <a:lnTo>
                      <a:pt x="53" y="183"/>
                    </a:lnTo>
                    <a:lnTo>
                      <a:pt x="50" y="178"/>
                    </a:lnTo>
                    <a:lnTo>
                      <a:pt x="47" y="173"/>
                    </a:lnTo>
                    <a:lnTo>
                      <a:pt x="45" y="168"/>
                    </a:lnTo>
                    <a:lnTo>
                      <a:pt x="42" y="163"/>
                    </a:lnTo>
                    <a:lnTo>
                      <a:pt x="38" y="158"/>
                    </a:lnTo>
                    <a:lnTo>
                      <a:pt x="35" y="154"/>
                    </a:lnTo>
                    <a:lnTo>
                      <a:pt x="33" y="148"/>
                    </a:lnTo>
                    <a:lnTo>
                      <a:pt x="30" y="144"/>
                    </a:lnTo>
                    <a:lnTo>
                      <a:pt x="27" y="139"/>
                    </a:lnTo>
                    <a:lnTo>
                      <a:pt x="25" y="134"/>
                    </a:lnTo>
                    <a:lnTo>
                      <a:pt x="23" y="129"/>
                    </a:lnTo>
                    <a:lnTo>
                      <a:pt x="22" y="123"/>
                    </a:lnTo>
                    <a:lnTo>
                      <a:pt x="18" y="118"/>
                    </a:lnTo>
                    <a:lnTo>
                      <a:pt x="18" y="113"/>
                    </a:lnTo>
                    <a:lnTo>
                      <a:pt x="17" y="108"/>
                    </a:lnTo>
                    <a:lnTo>
                      <a:pt x="15" y="103"/>
                    </a:lnTo>
                    <a:lnTo>
                      <a:pt x="15" y="99"/>
                    </a:lnTo>
                    <a:lnTo>
                      <a:pt x="15" y="94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5" y="78"/>
                    </a:lnTo>
                    <a:lnTo>
                      <a:pt x="18" y="75"/>
                    </a:lnTo>
                    <a:lnTo>
                      <a:pt x="20" y="70"/>
                    </a:lnTo>
                    <a:lnTo>
                      <a:pt x="22" y="65"/>
                    </a:lnTo>
                    <a:lnTo>
                      <a:pt x="25" y="60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35" y="48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7" y="41"/>
                    </a:lnTo>
                    <a:lnTo>
                      <a:pt x="51" y="38"/>
                    </a:lnTo>
                    <a:lnTo>
                      <a:pt x="56" y="36"/>
                    </a:lnTo>
                    <a:lnTo>
                      <a:pt x="61" y="35"/>
                    </a:lnTo>
                    <a:lnTo>
                      <a:pt x="66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81" y="30"/>
                    </a:lnTo>
                    <a:lnTo>
                      <a:pt x="85" y="30"/>
                    </a:lnTo>
                    <a:lnTo>
                      <a:pt x="86" y="28"/>
                    </a:lnTo>
                    <a:lnTo>
                      <a:pt x="90" y="28"/>
                    </a:lnTo>
                    <a:lnTo>
                      <a:pt x="93" y="28"/>
                    </a:lnTo>
                    <a:lnTo>
                      <a:pt x="96" y="28"/>
                    </a:lnTo>
                    <a:lnTo>
                      <a:pt x="100" y="26"/>
                    </a:lnTo>
                    <a:lnTo>
                      <a:pt x="101" y="26"/>
                    </a:lnTo>
                    <a:lnTo>
                      <a:pt x="105" y="26"/>
                    </a:lnTo>
                    <a:lnTo>
                      <a:pt x="108" y="26"/>
                    </a:lnTo>
                    <a:lnTo>
                      <a:pt x="111" y="26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6" y="25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6" y="25"/>
                    </a:lnTo>
                    <a:lnTo>
                      <a:pt x="161" y="25"/>
                    </a:lnTo>
                    <a:lnTo>
                      <a:pt x="168" y="26"/>
                    </a:lnTo>
                    <a:lnTo>
                      <a:pt x="173" y="26"/>
                    </a:lnTo>
                    <a:lnTo>
                      <a:pt x="178" y="26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1" y="30"/>
                    </a:lnTo>
                    <a:lnTo>
                      <a:pt x="196" y="31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5" y="33"/>
                    </a:lnTo>
                    <a:lnTo>
                      <a:pt x="208" y="35"/>
                    </a:lnTo>
                    <a:lnTo>
                      <a:pt x="211" y="36"/>
                    </a:lnTo>
                    <a:lnTo>
                      <a:pt x="213" y="38"/>
                    </a:lnTo>
                    <a:lnTo>
                      <a:pt x="216" y="40"/>
                    </a:lnTo>
                    <a:lnTo>
                      <a:pt x="218" y="41"/>
                    </a:lnTo>
                    <a:lnTo>
                      <a:pt x="221" y="46"/>
                    </a:lnTo>
                    <a:lnTo>
                      <a:pt x="225" y="51"/>
                    </a:lnTo>
                    <a:lnTo>
                      <a:pt x="225" y="55"/>
                    </a:lnTo>
                    <a:lnTo>
                      <a:pt x="226" y="56"/>
                    </a:lnTo>
                    <a:lnTo>
                      <a:pt x="226" y="60"/>
                    </a:lnTo>
                    <a:lnTo>
                      <a:pt x="228" y="63"/>
                    </a:lnTo>
                    <a:lnTo>
                      <a:pt x="228" y="65"/>
                    </a:lnTo>
                    <a:lnTo>
                      <a:pt x="228" y="68"/>
                    </a:lnTo>
                    <a:lnTo>
                      <a:pt x="228" y="71"/>
                    </a:lnTo>
                    <a:lnTo>
                      <a:pt x="228" y="76"/>
                    </a:lnTo>
                    <a:lnTo>
                      <a:pt x="226" y="78"/>
                    </a:lnTo>
                    <a:lnTo>
                      <a:pt x="226" y="83"/>
                    </a:lnTo>
                    <a:lnTo>
                      <a:pt x="226" y="86"/>
                    </a:lnTo>
                    <a:lnTo>
                      <a:pt x="225" y="89"/>
                    </a:lnTo>
                    <a:lnTo>
                      <a:pt x="225" y="93"/>
                    </a:lnTo>
                    <a:lnTo>
                      <a:pt x="223" y="98"/>
                    </a:lnTo>
                    <a:lnTo>
                      <a:pt x="223" y="101"/>
                    </a:lnTo>
                    <a:lnTo>
                      <a:pt x="221" y="104"/>
                    </a:lnTo>
                    <a:lnTo>
                      <a:pt x="220" y="109"/>
                    </a:lnTo>
                    <a:lnTo>
                      <a:pt x="218" y="113"/>
                    </a:lnTo>
                    <a:lnTo>
                      <a:pt x="216" y="116"/>
                    </a:lnTo>
                    <a:lnTo>
                      <a:pt x="216" y="121"/>
                    </a:lnTo>
                    <a:lnTo>
                      <a:pt x="213" y="124"/>
                    </a:lnTo>
                    <a:lnTo>
                      <a:pt x="211" y="129"/>
                    </a:lnTo>
                    <a:lnTo>
                      <a:pt x="210" y="133"/>
                    </a:lnTo>
                    <a:lnTo>
                      <a:pt x="208" y="136"/>
                    </a:lnTo>
                    <a:lnTo>
                      <a:pt x="206" y="141"/>
                    </a:lnTo>
                    <a:lnTo>
                      <a:pt x="205" y="144"/>
                    </a:lnTo>
                    <a:lnTo>
                      <a:pt x="203" y="148"/>
                    </a:lnTo>
                    <a:lnTo>
                      <a:pt x="201" y="153"/>
                    </a:lnTo>
                    <a:lnTo>
                      <a:pt x="198" y="156"/>
                    </a:lnTo>
                    <a:lnTo>
                      <a:pt x="196" y="159"/>
                    </a:lnTo>
                    <a:lnTo>
                      <a:pt x="193" y="164"/>
                    </a:lnTo>
                    <a:lnTo>
                      <a:pt x="191" y="168"/>
                    </a:lnTo>
                    <a:lnTo>
                      <a:pt x="190" y="171"/>
                    </a:lnTo>
                    <a:lnTo>
                      <a:pt x="188" y="176"/>
                    </a:lnTo>
                    <a:lnTo>
                      <a:pt x="185" y="179"/>
                    </a:lnTo>
                    <a:lnTo>
                      <a:pt x="183" y="184"/>
                    </a:lnTo>
                    <a:lnTo>
                      <a:pt x="181" y="188"/>
                    </a:lnTo>
                    <a:lnTo>
                      <a:pt x="180" y="191"/>
                    </a:lnTo>
                    <a:lnTo>
                      <a:pt x="176" y="194"/>
                    </a:lnTo>
                    <a:lnTo>
                      <a:pt x="175" y="198"/>
                    </a:lnTo>
                    <a:lnTo>
                      <a:pt x="173" y="201"/>
                    </a:lnTo>
                    <a:lnTo>
                      <a:pt x="171" y="204"/>
                    </a:lnTo>
                    <a:lnTo>
                      <a:pt x="170" y="208"/>
                    </a:lnTo>
                    <a:lnTo>
                      <a:pt x="168" y="211"/>
                    </a:lnTo>
                    <a:lnTo>
                      <a:pt x="165" y="216"/>
                    </a:lnTo>
                    <a:lnTo>
                      <a:pt x="161" y="221"/>
                    </a:lnTo>
                    <a:lnTo>
                      <a:pt x="158" y="226"/>
                    </a:lnTo>
                    <a:lnTo>
                      <a:pt x="156" y="231"/>
                    </a:lnTo>
                    <a:lnTo>
                      <a:pt x="151" y="231"/>
                    </a:lnTo>
                    <a:lnTo>
                      <a:pt x="148" y="231"/>
                    </a:lnTo>
                    <a:lnTo>
                      <a:pt x="146" y="233"/>
                    </a:lnTo>
                    <a:lnTo>
                      <a:pt x="146" y="234"/>
                    </a:lnTo>
                    <a:lnTo>
                      <a:pt x="148" y="236"/>
                    </a:lnTo>
                    <a:lnTo>
                      <a:pt x="153" y="238"/>
                    </a:lnTo>
                    <a:lnTo>
                      <a:pt x="155" y="238"/>
                    </a:lnTo>
                    <a:lnTo>
                      <a:pt x="158" y="238"/>
                    </a:lnTo>
                    <a:lnTo>
                      <a:pt x="161" y="239"/>
                    </a:lnTo>
                    <a:lnTo>
                      <a:pt x="166" y="241"/>
                    </a:lnTo>
                    <a:lnTo>
                      <a:pt x="170" y="241"/>
                    </a:lnTo>
                    <a:lnTo>
                      <a:pt x="173" y="241"/>
                    </a:lnTo>
                    <a:lnTo>
                      <a:pt x="176" y="241"/>
                    </a:lnTo>
                    <a:lnTo>
                      <a:pt x="180" y="241"/>
                    </a:lnTo>
                    <a:lnTo>
                      <a:pt x="183" y="241"/>
                    </a:lnTo>
                    <a:lnTo>
                      <a:pt x="186" y="241"/>
                    </a:lnTo>
                    <a:lnTo>
                      <a:pt x="190" y="243"/>
                    </a:lnTo>
                    <a:lnTo>
                      <a:pt x="193" y="243"/>
                    </a:lnTo>
                    <a:lnTo>
                      <a:pt x="196" y="243"/>
                    </a:lnTo>
                    <a:lnTo>
                      <a:pt x="200" y="243"/>
                    </a:lnTo>
                    <a:lnTo>
                      <a:pt x="203" y="243"/>
                    </a:lnTo>
                    <a:lnTo>
                      <a:pt x="206" y="244"/>
                    </a:lnTo>
                    <a:lnTo>
                      <a:pt x="210" y="244"/>
                    </a:lnTo>
                    <a:lnTo>
                      <a:pt x="213" y="244"/>
                    </a:lnTo>
                    <a:lnTo>
                      <a:pt x="216" y="244"/>
                    </a:lnTo>
                    <a:lnTo>
                      <a:pt x="221" y="246"/>
                    </a:lnTo>
                    <a:lnTo>
                      <a:pt x="225" y="246"/>
                    </a:lnTo>
                    <a:lnTo>
                      <a:pt x="226" y="246"/>
                    </a:lnTo>
                    <a:lnTo>
                      <a:pt x="230" y="246"/>
                    </a:lnTo>
                    <a:lnTo>
                      <a:pt x="235" y="246"/>
                    </a:lnTo>
                    <a:lnTo>
                      <a:pt x="236" y="246"/>
                    </a:lnTo>
                    <a:lnTo>
                      <a:pt x="241" y="246"/>
                    </a:lnTo>
                    <a:lnTo>
                      <a:pt x="245" y="248"/>
                    </a:lnTo>
                    <a:lnTo>
                      <a:pt x="248" y="248"/>
                    </a:lnTo>
                    <a:lnTo>
                      <a:pt x="251" y="248"/>
                    </a:lnTo>
                    <a:lnTo>
                      <a:pt x="255" y="248"/>
                    </a:lnTo>
                    <a:lnTo>
                      <a:pt x="258" y="248"/>
                    </a:lnTo>
                    <a:lnTo>
                      <a:pt x="261" y="249"/>
                    </a:lnTo>
                    <a:lnTo>
                      <a:pt x="265" y="249"/>
                    </a:lnTo>
                    <a:lnTo>
                      <a:pt x="268" y="249"/>
                    </a:lnTo>
                    <a:lnTo>
                      <a:pt x="271" y="249"/>
                    </a:lnTo>
                    <a:lnTo>
                      <a:pt x="276" y="249"/>
                    </a:lnTo>
                    <a:lnTo>
                      <a:pt x="279" y="249"/>
                    </a:lnTo>
                    <a:lnTo>
                      <a:pt x="281" y="249"/>
                    </a:lnTo>
                    <a:lnTo>
                      <a:pt x="284" y="251"/>
                    </a:lnTo>
                    <a:lnTo>
                      <a:pt x="289" y="251"/>
                    </a:lnTo>
                    <a:lnTo>
                      <a:pt x="293" y="251"/>
                    </a:lnTo>
                    <a:lnTo>
                      <a:pt x="296" y="251"/>
                    </a:lnTo>
                    <a:lnTo>
                      <a:pt x="299" y="251"/>
                    </a:lnTo>
                    <a:lnTo>
                      <a:pt x="303" y="253"/>
                    </a:lnTo>
                    <a:lnTo>
                      <a:pt x="306" y="253"/>
                    </a:lnTo>
                    <a:lnTo>
                      <a:pt x="309" y="253"/>
                    </a:lnTo>
                    <a:lnTo>
                      <a:pt x="313" y="253"/>
                    </a:lnTo>
                    <a:lnTo>
                      <a:pt x="316" y="253"/>
                    </a:lnTo>
                    <a:lnTo>
                      <a:pt x="319" y="253"/>
                    </a:lnTo>
                    <a:lnTo>
                      <a:pt x="323" y="253"/>
                    </a:lnTo>
                    <a:lnTo>
                      <a:pt x="326" y="254"/>
                    </a:lnTo>
                    <a:lnTo>
                      <a:pt x="329" y="254"/>
                    </a:lnTo>
                    <a:lnTo>
                      <a:pt x="333" y="254"/>
                    </a:lnTo>
                    <a:lnTo>
                      <a:pt x="336" y="254"/>
                    </a:lnTo>
                    <a:lnTo>
                      <a:pt x="339" y="254"/>
                    </a:lnTo>
                    <a:lnTo>
                      <a:pt x="343" y="256"/>
                    </a:lnTo>
                    <a:lnTo>
                      <a:pt x="346" y="256"/>
                    </a:lnTo>
                    <a:lnTo>
                      <a:pt x="349" y="256"/>
                    </a:lnTo>
                    <a:lnTo>
                      <a:pt x="353" y="256"/>
                    </a:lnTo>
                    <a:lnTo>
                      <a:pt x="358" y="256"/>
                    </a:lnTo>
                    <a:lnTo>
                      <a:pt x="359" y="256"/>
                    </a:lnTo>
                    <a:lnTo>
                      <a:pt x="363" y="258"/>
                    </a:lnTo>
                    <a:lnTo>
                      <a:pt x="366" y="258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8" y="258"/>
                    </a:lnTo>
                    <a:lnTo>
                      <a:pt x="381" y="259"/>
                    </a:lnTo>
                    <a:lnTo>
                      <a:pt x="384" y="259"/>
                    </a:lnTo>
                    <a:lnTo>
                      <a:pt x="389" y="259"/>
                    </a:lnTo>
                    <a:lnTo>
                      <a:pt x="394" y="259"/>
                    </a:lnTo>
                    <a:lnTo>
                      <a:pt x="399" y="259"/>
                    </a:lnTo>
                    <a:lnTo>
                      <a:pt x="406" y="261"/>
                    </a:lnTo>
                    <a:lnTo>
                      <a:pt x="409" y="261"/>
                    </a:lnTo>
                    <a:lnTo>
                      <a:pt x="414" y="263"/>
                    </a:lnTo>
                    <a:lnTo>
                      <a:pt x="419" y="263"/>
                    </a:lnTo>
                    <a:lnTo>
                      <a:pt x="424" y="264"/>
                    </a:lnTo>
                    <a:lnTo>
                      <a:pt x="428" y="266"/>
                    </a:lnTo>
                    <a:lnTo>
                      <a:pt x="431" y="266"/>
                    </a:lnTo>
                    <a:lnTo>
                      <a:pt x="436" y="268"/>
                    </a:lnTo>
                    <a:lnTo>
                      <a:pt x="439" y="269"/>
                    </a:lnTo>
                    <a:lnTo>
                      <a:pt x="443" y="271"/>
                    </a:lnTo>
                    <a:lnTo>
                      <a:pt x="446" y="273"/>
                    </a:lnTo>
                    <a:lnTo>
                      <a:pt x="449" y="274"/>
                    </a:lnTo>
                    <a:lnTo>
                      <a:pt x="453" y="278"/>
                    </a:lnTo>
                    <a:lnTo>
                      <a:pt x="459" y="281"/>
                    </a:lnTo>
                    <a:lnTo>
                      <a:pt x="464" y="284"/>
                    </a:lnTo>
                    <a:lnTo>
                      <a:pt x="469" y="289"/>
                    </a:lnTo>
                    <a:lnTo>
                      <a:pt x="474" y="294"/>
                    </a:lnTo>
                    <a:lnTo>
                      <a:pt x="478" y="299"/>
                    </a:lnTo>
                    <a:lnTo>
                      <a:pt x="481" y="304"/>
                    </a:lnTo>
                    <a:lnTo>
                      <a:pt x="483" y="307"/>
                    </a:lnTo>
                    <a:lnTo>
                      <a:pt x="484" y="309"/>
                    </a:lnTo>
                    <a:lnTo>
                      <a:pt x="486" y="312"/>
                    </a:lnTo>
                    <a:lnTo>
                      <a:pt x="488" y="316"/>
                    </a:lnTo>
                    <a:lnTo>
                      <a:pt x="489" y="319"/>
                    </a:lnTo>
                    <a:lnTo>
                      <a:pt x="491" y="322"/>
                    </a:lnTo>
                    <a:lnTo>
                      <a:pt x="491" y="326"/>
                    </a:lnTo>
                    <a:lnTo>
                      <a:pt x="493" y="329"/>
                    </a:lnTo>
                    <a:lnTo>
                      <a:pt x="494" y="331"/>
                    </a:lnTo>
                    <a:lnTo>
                      <a:pt x="496" y="334"/>
                    </a:lnTo>
                    <a:lnTo>
                      <a:pt x="496" y="337"/>
                    </a:lnTo>
                    <a:lnTo>
                      <a:pt x="497" y="341"/>
                    </a:lnTo>
                    <a:lnTo>
                      <a:pt x="497" y="344"/>
                    </a:lnTo>
                    <a:lnTo>
                      <a:pt x="499" y="347"/>
                    </a:lnTo>
                    <a:lnTo>
                      <a:pt x="501" y="352"/>
                    </a:lnTo>
                    <a:lnTo>
                      <a:pt x="502" y="356"/>
                    </a:lnTo>
                    <a:lnTo>
                      <a:pt x="502" y="359"/>
                    </a:lnTo>
                    <a:lnTo>
                      <a:pt x="504" y="362"/>
                    </a:lnTo>
                    <a:lnTo>
                      <a:pt x="504" y="366"/>
                    </a:lnTo>
                    <a:lnTo>
                      <a:pt x="506" y="371"/>
                    </a:lnTo>
                    <a:lnTo>
                      <a:pt x="506" y="374"/>
                    </a:lnTo>
                    <a:lnTo>
                      <a:pt x="507" y="377"/>
                    </a:lnTo>
                    <a:lnTo>
                      <a:pt x="509" y="381"/>
                    </a:lnTo>
                    <a:lnTo>
                      <a:pt x="509" y="386"/>
                    </a:lnTo>
                    <a:lnTo>
                      <a:pt x="511" y="389"/>
                    </a:lnTo>
                    <a:lnTo>
                      <a:pt x="512" y="394"/>
                    </a:lnTo>
                    <a:lnTo>
                      <a:pt x="512" y="397"/>
                    </a:lnTo>
                    <a:lnTo>
                      <a:pt x="514" y="401"/>
                    </a:lnTo>
                    <a:lnTo>
                      <a:pt x="516" y="406"/>
                    </a:lnTo>
                    <a:lnTo>
                      <a:pt x="517" y="409"/>
                    </a:lnTo>
                    <a:lnTo>
                      <a:pt x="517" y="412"/>
                    </a:lnTo>
                    <a:lnTo>
                      <a:pt x="519" y="417"/>
                    </a:lnTo>
                    <a:lnTo>
                      <a:pt x="521" y="421"/>
                    </a:lnTo>
                    <a:lnTo>
                      <a:pt x="522" y="426"/>
                    </a:lnTo>
                    <a:lnTo>
                      <a:pt x="524" y="429"/>
                    </a:lnTo>
                    <a:lnTo>
                      <a:pt x="526" y="434"/>
                    </a:lnTo>
                    <a:lnTo>
                      <a:pt x="529" y="437"/>
                    </a:lnTo>
                    <a:lnTo>
                      <a:pt x="532" y="439"/>
                    </a:lnTo>
                    <a:lnTo>
                      <a:pt x="534" y="439"/>
                    </a:lnTo>
                    <a:lnTo>
                      <a:pt x="537" y="437"/>
                    </a:lnTo>
                    <a:lnTo>
                      <a:pt x="537" y="436"/>
                    </a:lnTo>
                    <a:lnTo>
                      <a:pt x="539" y="434"/>
                    </a:lnTo>
                    <a:lnTo>
                      <a:pt x="539" y="431"/>
                    </a:lnTo>
                    <a:lnTo>
                      <a:pt x="541" y="429"/>
                    </a:lnTo>
                    <a:lnTo>
                      <a:pt x="541" y="426"/>
                    </a:lnTo>
                    <a:lnTo>
                      <a:pt x="541" y="422"/>
                    </a:lnTo>
                    <a:lnTo>
                      <a:pt x="549" y="422"/>
                    </a:lnTo>
                    <a:lnTo>
                      <a:pt x="556" y="424"/>
                    </a:lnTo>
                    <a:lnTo>
                      <a:pt x="564" y="426"/>
                    </a:lnTo>
                    <a:lnTo>
                      <a:pt x="571" y="427"/>
                    </a:lnTo>
                    <a:lnTo>
                      <a:pt x="577" y="429"/>
                    </a:lnTo>
                    <a:lnTo>
                      <a:pt x="586" y="431"/>
                    </a:lnTo>
                    <a:lnTo>
                      <a:pt x="592" y="432"/>
                    </a:lnTo>
                    <a:lnTo>
                      <a:pt x="599" y="434"/>
                    </a:lnTo>
                    <a:lnTo>
                      <a:pt x="604" y="436"/>
                    </a:lnTo>
                    <a:lnTo>
                      <a:pt x="611" y="437"/>
                    </a:lnTo>
                    <a:lnTo>
                      <a:pt x="617" y="441"/>
                    </a:lnTo>
                    <a:lnTo>
                      <a:pt x="622" y="442"/>
                    </a:lnTo>
                    <a:lnTo>
                      <a:pt x="629" y="446"/>
                    </a:lnTo>
                    <a:lnTo>
                      <a:pt x="634" y="447"/>
                    </a:lnTo>
                    <a:lnTo>
                      <a:pt x="639" y="451"/>
                    </a:lnTo>
                    <a:lnTo>
                      <a:pt x="646" y="454"/>
                    </a:lnTo>
                    <a:lnTo>
                      <a:pt x="651" y="456"/>
                    </a:lnTo>
                    <a:lnTo>
                      <a:pt x="654" y="459"/>
                    </a:lnTo>
                    <a:lnTo>
                      <a:pt x="659" y="462"/>
                    </a:lnTo>
                    <a:lnTo>
                      <a:pt x="664" y="466"/>
                    </a:lnTo>
                    <a:lnTo>
                      <a:pt x="667" y="469"/>
                    </a:lnTo>
                    <a:lnTo>
                      <a:pt x="672" y="472"/>
                    </a:lnTo>
                    <a:lnTo>
                      <a:pt x="676" y="476"/>
                    </a:lnTo>
                    <a:lnTo>
                      <a:pt x="681" y="481"/>
                    </a:lnTo>
                    <a:lnTo>
                      <a:pt x="684" y="484"/>
                    </a:lnTo>
                    <a:lnTo>
                      <a:pt x="687" y="487"/>
                    </a:lnTo>
                    <a:lnTo>
                      <a:pt x="691" y="492"/>
                    </a:lnTo>
                    <a:lnTo>
                      <a:pt x="696" y="496"/>
                    </a:lnTo>
                    <a:lnTo>
                      <a:pt x="697" y="501"/>
                    </a:lnTo>
                    <a:lnTo>
                      <a:pt x="701" y="505"/>
                    </a:lnTo>
                    <a:lnTo>
                      <a:pt x="704" y="509"/>
                    </a:lnTo>
                    <a:lnTo>
                      <a:pt x="707" y="514"/>
                    </a:lnTo>
                    <a:lnTo>
                      <a:pt x="709" y="519"/>
                    </a:lnTo>
                    <a:lnTo>
                      <a:pt x="711" y="524"/>
                    </a:lnTo>
                    <a:lnTo>
                      <a:pt x="712" y="529"/>
                    </a:lnTo>
                    <a:lnTo>
                      <a:pt x="716" y="534"/>
                    </a:lnTo>
                    <a:lnTo>
                      <a:pt x="717" y="539"/>
                    </a:lnTo>
                    <a:lnTo>
                      <a:pt x="719" y="542"/>
                    </a:lnTo>
                    <a:lnTo>
                      <a:pt x="720" y="549"/>
                    </a:lnTo>
                    <a:lnTo>
                      <a:pt x="722" y="554"/>
                    </a:lnTo>
                    <a:lnTo>
                      <a:pt x="724" y="559"/>
                    </a:lnTo>
                    <a:lnTo>
                      <a:pt x="725" y="564"/>
                    </a:lnTo>
                    <a:lnTo>
                      <a:pt x="725" y="570"/>
                    </a:lnTo>
                    <a:lnTo>
                      <a:pt x="727" y="575"/>
                    </a:lnTo>
                    <a:lnTo>
                      <a:pt x="729" y="582"/>
                    </a:lnTo>
                    <a:lnTo>
                      <a:pt x="729" y="587"/>
                    </a:lnTo>
                    <a:lnTo>
                      <a:pt x="730" y="594"/>
                    </a:lnTo>
                    <a:lnTo>
                      <a:pt x="732" y="600"/>
                    </a:lnTo>
                    <a:lnTo>
                      <a:pt x="732" y="605"/>
                    </a:lnTo>
                    <a:lnTo>
                      <a:pt x="732" y="612"/>
                    </a:lnTo>
                    <a:lnTo>
                      <a:pt x="732" y="619"/>
                    </a:lnTo>
                    <a:lnTo>
                      <a:pt x="732" y="625"/>
                    </a:lnTo>
                    <a:lnTo>
                      <a:pt x="732" y="630"/>
                    </a:lnTo>
                    <a:lnTo>
                      <a:pt x="732" y="637"/>
                    </a:lnTo>
                    <a:lnTo>
                      <a:pt x="732" y="644"/>
                    </a:lnTo>
                    <a:lnTo>
                      <a:pt x="732" y="652"/>
                    </a:lnTo>
                    <a:lnTo>
                      <a:pt x="732" y="659"/>
                    </a:lnTo>
                    <a:lnTo>
                      <a:pt x="732" y="665"/>
                    </a:lnTo>
                    <a:lnTo>
                      <a:pt x="730" y="672"/>
                    </a:lnTo>
                    <a:lnTo>
                      <a:pt x="730" y="679"/>
                    </a:lnTo>
                    <a:lnTo>
                      <a:pt x="730" y="687"/>
                    </a:lnTo>
                    <a:lnTo>
                      <a:pt x="729" y="694"/>
                    </a:lnTo>
                    <a:lnTo>
                      <a:pt x="729" y="700"/>
                    </a:lnTo>
                    <a:lnTo>
                      <a:pt x="727" y="709"/>
                    </a:lnTo>
                    <a:lnTo>
                      <a:pt x="727" y="713"/>
                    </a:lnTo>
                    <a:lnTo>
                      <a:pt x="725" y="718"/>
                    </a:lnTo>
                    <a:lnTo>
                      <a:pt x="725" y="723"/>
                    </a:lnTo>
                    <a:lnTo>
                      <a:pt x="724" y="728"/>
                    </a:lnTo>
                    <a:lnTo>
                      <a:pt x="724" y="733"/>
                    </a:lnTo>
                    <a:lnTo>
                      <a:pt x="724" y="738"/>
                    </a:lnTo>
                    <a:lnTo>
                      <a:pt x="722" y="743"/>
                    </a:lnTo>
                    <a:lnTo>
                      <a:pt x="722" y="748"/>
                    </a:lnTo>
                    <a:lnTo>
                      <a:pt x="722" y="753"/>
                    </a:lnTo>
                    <a:lnTo>
                      <a:pt x="722" y="758"/>
                    </a:lnTo>
                    <a:lnTo>
                      <a:pt x="720" y="763"/>
                    </a:lnTo>
                    <a:lnTo>
                      <a:pt x="720" y="768"/>
                    </a:lnTo>
                    <a:lnTo>
                      <a:pt x="720" y="773"/>
                    </a:lnTo>
                    <a:lnTo>
                      <a:pt x="720" y="778"/>
                    </a:lnTo>
                    <a:lnTo>
                      <a:pt x="720" y="783"/>
                    </a:lnTo>
                    <a:lnTo>
                      <a:pt x="720" y="790"/>
                    </a:lnTo>
                    <a:lnTo>
                      <a:pt x="719" y="793"/>
                    </a:lnTo>
                    <a:lnTo>
                      <a:pt x="719" y="798"/>
                    </a:lnTo>
                    <a:lnTo>
                      <a:pt x="719" y="805"/>
                    </a:lnTo>
                    <a:lnTo>
                      <a:pt x="719" y="810"/>
                    </a:lnTo>
                    <a:lnTo>
                      <a:pt x="719" y="815"/>
                    </a:lnTo>
                    <a:lnTo>
                      <a:pt x="719" y="820"/>
                    </a:lnTo>
                    <a:lnTo>
                      <a:pt x="719" y="825"/>
                    </a:lnTo>
                    <a:lnTo>
                      <a:pt x="719" y="830"/>
                    </a:lnTo>
                    <a:lnTo>
                      <a:pt x="719" y="835"/>
                    </a:lnTo>
                    <a:lnTo>
                      <a:pt x="719" y="840"/>
                    </a:lnTo>
                    <a:lnTo>
                      <a:pt x="719" y="845"/>
                    </a:lnTo>
                    <a:lnTo>
                      <a:pt x="719" y="852"/>
                    </a:lnTo>
                    <a:lnTo>
                      <a:pt x="719" y="855"/>
                    </a:lnTo>
                    <a:lnTo>
                      <a:pt x="719" y="862"/>
                    </a:lnTo>
                    <a:lnTo>
                      <a:pt x="719" y="867"/>
                    </a:lnTo>
                    <a:lnTo>
                      <a:pt x="719" y="872"/>
                    </a:lnTo>
                    <a:lnTo>
                      <a:pt x="719" y="877"/>
                    </a:lnTo>
                    <a:lnTo>
                      <a:pt x="719" y="882"/>
                    </a:lnTo>
                    <a:lnTo>
                      <a:pt x="719" y="887"/>
                    </a:lnTo>
                    <a:lnTo>
                      <a:pt x="719" y="892"/>
                    </a:lnTo>
                    <a:lnTo>
                      <a:pt x="719" y="897"/>
                    </a:lnTo>
                    <a:lnTo>
                      <a:pt x="719" y="902"/>
                    </a:lnTo>
                    <a:lnTo>
                      <a:pt x="719" y="908"/>
                    </a:lnTo>
                    <a:lnTo>
                      <a:pt x="719" y="913"/>
                    </a:lnTo>
                    <a:lnTo>
                      <a:pt x="719" y="918"/>
                    </a:lnTo>
                    <a:lnTo>
                      <a:pt x="719" y="923"/>
                    </a:lnTo>
                    <a:lnTo>
                      <a:pt x="719" y="928"/>
                    </a:lnTo>
                    <a:lnTo>
                      <a:pt x="720" y="933"/>
                    </a:lnTo>
                    <a:lnTo>
                      <a:pt x="720" y="938"/>
                    </a:lnTo>
                    <a:lnTo>
                      <a:pt x="720" y="943"/>
                    </a:lnTo>
                    <a:lnTo>
                      <a:pt x="720" y="948"/>
                    </a:lnTo>
                    <a:lnTo>
                      <a:pt x="722" y="953"/>
                    </a:lnTo>
                    <a:lnTo>
                      <a:pt x="722" y="958"/>
                    </a:lnTo>
                    <a:lnTo>
                      <a:pt x="722" y="965"/>
                    </a:lnTo>
                    <a:lnTo>
                      <a:pt x="722" y="968"/>
                    </a:lnTo>
                    <a:lnTo>
                      <a:pt x="722" y="975"/>
                    </a:lnTo>
                    <a:lnTo>
                      <a:pt x="722" y="978"/>
                    </a:lnTo>
                    <a:lnTo>
                      <a:pt x="722" y="985"/>
                    </a:lnTo>
                    <a:lnTo>
                      <a:pt x="722" y="990"/>
                    </a:lnTo>
                    <a:lnTo>
                      <a:pt x="722" y="995"/>
                    </a:lnTo>
                    <a:lnTo>
                      <a:pt x="722" y="1000"/>
                    </a:lnTo>
                    <a:lnTo>
                      <a:pt x="722" y="1005"/>
                    </a:lnTo>
                    <a:lnTo>
                      <a:pt x="722" y="1010"/>
                    </a:lnTo>
                    <a:lnTo>
                      <a:pt x="724" y="1015"/>
                    </a:lnTo>
                    <a:lnTo>
                      <a:pt x="724" y="1020"/>
                    </a:lnTo>
                    <a:lnTo>
                      <a:pt x="724" y="1025"/>
                    </a:lnTo>
                    <a:lnTo>
                      <a:pt x="724" y="1031"/>
                    </a:lnTo>
                    <a:lnTo>
                      <a:pt x="724" y="1036"/>
                    </a:lnTo>
                    <a:lnTo>
                      <a:pt x="724" y="1041"/>
                    </a:lnTo>
                    <a:lnTo>
                      <a:pt x="724" y="1046"/>
                    </a:lnTo>
                    <a:lnTo>
                      <a:pt x="725" y="1051"/>
                    </a:lnTo>
                    <a:lnTo>
                      <a:pt x="725" y="1056"/>
                    </a:lnTo>
                    <a:lnTo>
                      <a:pt x="725" y="1061"/>
                    </a:lnTo>
                    <a:lnTo>
                      <a:pt x="725" y="1066"/>
                    </a:lnTo>
                    <a:lnTo>
                      <a:pt x="727" y="1071"/>
                    </a:lnTo>
                    <a:lnTo>
                      <a:pt x="727" y="1078"/>
                    </a:lnTo>
                    <a:lnTo>
                      <a:pt x="729" y="1083"/>
                    </a:lnTo>
                    <a:lnTo>
                      <a:pt x="729" y="1090"/>
                    </a:lnTo>
                    <a:lnTo>
                      <a:pt x="730" y="1095"/>
                    </a:lnTo>
                    <a:lnTo>
                      <a:pt x="730" y="1101"/>
                    </a:lnTo>
                    <a:lnTo>
                      <a:pt x="732" y="1106"/>
                    </a:lnTo>
                    <a:lnTo>
                      <a:pt x="732" y="1113"/>
                    </a:lnTo>
                    <a:lnTo>
                      <a:pt x="732" y="1118"/>
                    </a:lnTo>
                    <a:lnTo>
                      <a:pt x="734" y="1125"/>
                    </a:lnTo>
                    <a:lnTo>
                      <a:pt x="734" y="1131"/>
                    </a:lnTo>
                    <a:lnTo>
                      <a:pt x="735" y="1136"/>
                    </a:lnTo>
                    <a:lnTo>
                      <a:pt x="735" y="1143"/>
                    </a:lnTo>
                    <a:lnTo>
                      <a:pt x="737" y="1149"/>
                    </a:lnTo>
                    <a:lnTo>
                      <a:pt x="737" y="1154"/>
                    </a:lnTo>
                    <a:lnTo>
                      <a:pt x="737" y="1161"/>
                    </a:lnTo>
                    <a:lnTo>
                      <a:pt x="739" y="1166"/>
                    </a:lnTo>
                    <a:lnTo>
                      <a:pt x="739" y="1173"/>
                    </a:lnTo>
                    <a:lnTo>
                      <a:pt x="739" y="1179"/>
                    </a:lnTo>
                    <a:lnTo>
                      <a:pt x="740" y="1184"/>
                    </a:lnTo>
                    <a:lnTo>
                      <a:pt x="740" y="1191"/>
                    </a:lnTo>
                    <a:lnTo>
                      <a:pt x="740" y="1198"/>
                    </a:lnTo>
                    <a:lnTo>
                      <a:pt x="740" y="1203"/>
                    </a:lnTo>
                    <a:lnTo>
                      <a:pt x="742" y="1209"/>
                    </a:lnTo>
                    <a:lnTo>
                      <a:pt x="742" y="1216"/>
                    </a:lnTo>
                    <a:lnTo>
                      <a:pt x="742" y="1223"/>
                    </a:lnTo>
                    <a:lnTo>
                      <a:pt x="742" y="1228"/>
                    </a:lnTo>
                    <a:lnTo>
                      <a:pt x="742" y="1234"/>
                    </a:lnTo>
                    <a:lnTo>
                      <a:pt x="742" y="1239"/>
                    </a:lnTo>
                    <a:lnTo>
                      <a:pt x="742" y="1246"/>
                    </a:lnTo>
                    <a:lnTo>
                      <a:pt x="740" y="1251"/>
                    </a:lnTo>
                    <a:lnTo>
                      <a:pt x="740" y="1256"/>
                    </a:lnTo>
                    <a:lnTo>
                      <a:pt x="739" y="1263"/>
                    </a:lnTo>
                    <a:lnTo>
                      <a:pt x="739" y="1268"/>
                    </a:lnTo>
                    <a:lnTo>
                      <a:pt x="737" y="1274"/>
                    </a:lnTo>
                    <a:lnTo>
                      <a:pt x="737" y="1279"/>
                    </a:lnTo>
                    <a:lnTo>
                      <a:pt x="735" y="1284"/>
                    </a:lnTo>
                    <a:lnTo>
                      <a:pt x="734" y="1291"/>
                    </a:lnTo>
                    <a:lnTo>
                      <a:pt x="732" y="1296"/>
                    </a:lnTo>
                    <a:lnTo>
                      <a:pt x="730" y="1301"/>
                    </a:lnTo>
                    <a:lnTo>
                      <a:pt x="729" y="1306"/>
                    </a:lnTo>
                    <a:lnTo>
                      <a:pt x="727" y="1311"/>
                    </a:lnTo>
                    <a:lnTo>
                      <a:pt x="725" y="1316"/>
                    </a:lnTo>
                    <a:lnTo>
                      <a:pt x="722" y="1321"/>
                    </a:lnTo>
                    <a:lnTo>
                      <a:pt x="719" y="1326"/>
                    </a:lnTo>
                    <a:lnTo>
                      <a:pt x="717" y="1331"/>
                    </a:lnTo>
                    <a:lnTo>
                      <a:pt x="714" y="1334"/>
                    </a:lnTo>
                    <a:lnTo>
                      <a:pt x="711" y="1339"/>
                    </a:lnTo>
                    <a:lnTo>
                      <a:pt x="709" y="1344"/>
                    </a:lnTo>
                    <a:lnTo>
                      <a:pt x="706" y="1347"/>
                    </a:lnTo>
                    <a:lnTo>
                      <a:pt x="701" y="1351"/>
                    </a:lnTo>
                    <a:lnTo>
                      <a:pt x="697" y="1356"/>
                    </a:lnTo>
                    <a:lnTo>
                      <a:pt x="692" y="1359"/>
                    </a:lnTo>
                    <a:lnTo>
                      <a:pt x="689" y="1362"/>
                    </a:lnTo>
                    <a:lnTo>
                      <a:pt x="684" y="1366"/>
                    </a:lnTo>
                    <a:lnTo>
                      <a:pt x="679" y="1369"/>
                    </a:lnTo>
                    <a:lnTo>
                      <a:pt x="676" y="1372"/>
                    </a:lnTo>
                    <a:lnTo>
                      <a:pt x="671" y="1377"/>
                    </a:lnTo>
                    <a:lnTo>
                      <a:pt x="666" y="1379"/>
                    </a:lnTo>
                    <a:lnTo>
                      <a:pt x="661" y="1382"/>
                    </a:lnTo>
                    <a:lnTo>
                      <a:pt x="656" y="1384"/>
                    </a:lnTo>
                    <a:lnTo>
                      <a:pt x="652" y="1386"/>
                    </a:lnTo>
                    <a:lnTo>
                      <a:pt x="647" y="1389"/>
                    </a:lnTo>
                    <a:lnTo>
                      <a:pt x="644" y="1391"/>
                    </a:lnTo>
                    <a:lnTo>
                      <a:pt x="639" y="1392"/>
                    </a:lnTo>
                    <a:lnTo>
                      <a:pt x="636" y="1396"/>
                    </a:lnTo>
                    <a:lnTo>
                      <a:pt x="632" y="1399"/>
                    </a:lnTo>
                    <a:lnTo>
                      <a:pt x="629" y="1401"/>
                    </a:lnTo>
                    <a:lnTo>
                      <a:pt x="626" y="1404"/>
                    </a:lnTo>
                    <a:lnTo>
                      <a:pt x="622" y="1406"/>
                    </a:lnTo>
                    <a:lnTo>
                      <a:pt x="619" y="1409"/>
                    </a:lnTo>
                    <a:lnTo>
                      <a:pt x="616" y="1412"/>
                    </a:lnTo>
                    <a:lnTo>
                      <a:pt x="614" y="1416"/>
                    </a:lnTo>
                    <a:lnTo>
                      <a:pt x="611" y="1417"/>
                    </a:lnTo>
                    <a:lnTo>
                      <a:pt x="607" y="1421"/>
                    </a:lnTo>
                    <a:lnTo>
                      <a:pt x="606" y="1424"/>
                    </a:lnTo>
                    <a:lnTo>
                      <a:pt x="602" y="1427"/>
                    </a:lnTo>
                    <a:lnTo>
                      <a:pt x="601" y="1431"/>
                    </a:lnTo>
                    <a:lnTo>
                      <a:pt x="597" y="1434"/>
                    </a:lnTo>
                    <a:lnTo>
                      <a:pt x="596" y="1437"/>
                    </a:lnTo>
                    <a:lnTo>
                      <a:pt x="594" y="1441"/>
                    </a:lnTo>
                    <a:lnTo>
                      <a:pt x="592" y="1446"/>
                    </a:lnTo>
                    <a:lnTo>
                      <a:pt x="591" y="1449"/>
                    </a:lnTo>
                    <a:lnTo>
                      <a:pt x="587" y="1452"/>
                    </a:lnTo>
                    <a:lnTo>
                      <a:pt x="586" y="1457"/>
                    </a:lnTo>
                    <a:lnTo>
                      <a:pt x="586" y="1461"/>
                    </a:lnTo>
                    <a:lnTo>
                      <a:pt x="584" y="1466"/>
                    </a:lnTo>
                    <a:lnTo>
                      <a:pt x="582" y="1471"/>
                    </a:lnTo>
                    <a:lnTo>
                      <a:pt x="581" y="1476"/>
                    </a:lnTo>
                    <a:lnTo>
                      <a:pt x="581" y="1481"/>
                    </a:lnTo>
                    <a:lnTo>
                      <a:pt x="581" y="1482"/>
                    </a:lnTo>
                    <a:lnTo>
                      <a:pt x="582" y="1482"/>
                    </a:lnTo>
                    <a:lnTo>
                      <a:pt x="587" y="1477"/>
                    </a:lnTo>
                    <a:lnTo>
                      <a:pt x="592" y="1472"/>
                    </a:lnTo>
                    <a:lnTo>
                      <a:pt x="596" y="1469"/>
                    </a:lnTo>
                    <a:lnTo>
                      <a:pt x="597" y="1467"/>
                    </a:lnTo>
                    <a:lnTo>
                      <a:pt x="601" y="1466"/>
                    </a:lnTo>
                    <a:lnTo>
                      <a:pt x="606" y="1464"/>
                    </a:lnTo>
                    <a:lnTo>
                      <a:pt x="609" y="1461"/>
                    </a:lnTo>
                    <a:lnTo>
                      <a:pt x="611" y="1459"/>
                    </a:lnTo>
                    <a:lnTo>
                      <a:pt x="616" y="1457"/>
                    </a:lnTo>
                    <a:lnTo>
                      <a:pt x="619" y="1456"/>
                    </a:lnTo>
                    <a:lnTo>
                      <a:pt x="622" y="1452"/>
                    </a:lnTo>
                    <a:lnTo>
                      <a:pt x="627" y="1451"/>
                    </a:lnTo>
                    <a:lnTo>
                      <a:pt x="631" y="1451"/>
                    </a:lnTo>
                    <a:lnTo>
                      <a:pt x="634" y="1449"/>
                    </a:lnTo>
                    <a:lnTo>
                      <a:pt x="639" y="1446"/>
                    </a:lnTo>
                    <a:lnTo>
                      <a:pt x="642" y="1444"/>
                    </a:lnTo>
                    <a:lnTo>
                      <a:pt x="646" y="1442"/>
                    </a:lnTo>
                    <a:lnTo>
                      <a:pt x="651" y="1441"/>
                    </a:lnTo>
                    <a:lnTo>
                      <a:pt x="654" y="1439"/>
                    </a:lnTo>
                    <a:lnTo>
                      <a:pt x="659" y="1437"/>
                    </a:lnTo>
                    <a:lnTo>
                      <a:pt x="662" y="1436"/>
                    </a:lnTo>
                    <a:lnTo>
                      <a:pt x="667" y="1434"/>
                    </a:lnTo>
                    <a:lnTo>
                      <a:pt x="671" y="1432"/>
                    </a:lnTo>
                    <a:lnTo>
                      <a:pt x="676" y="1431"/>
                    </a:lnTo>
                    <a:lnTo>
                      <a:pt x="679" y="1429"/>
                    </a:lnTo>
                    <a:lnTo>
                      <a:pt x="684" y="1427"/>
                    </a:lnTo>
                    <a:lnTo>
                      <a:pt x="687" y="1426"/>
                    </a:lnTo>
                    <a:lnTo>
                      <a:pt x="692" y="1424"/>
                    </a:lnTo>
                    <a:lnTo>
                      <a:pt x="697" y="1422"/>
                    </a:lnTo>
                    <a:lnTo>
                      <a:pt x="701" y="1421"/>
                    </a:lnTo>
                    <a:lnTo>
                      <a:pt x="706" y="1419"/>
                    </a:lnTo>
                    <a:lnTo>
                      <a:pt x="709" y="1416"/>
                    </a:lnTo>
                    <a:lnTo>
                      <a:pt x="712" y="1414"/>
                    </a:lnTo>
                    <a:lnTo>
                      <a:pt x="717" y="1412"/>
                    </a:lnTo>
                    <a:lnTo>
                      <a:pt x="720" y="1411"/>
                    </a:lnTo>
                    <a:lnTo>
                      <a:pt x="725" y="1409"/>
                    </a:lnTo>
                    <a:lnTo>
                      <a:pt x="729" y="1406"/>
                    </a:lnTo>
                    <a:lnTo>
                      <a:pt x="732" y="1404"/>
                    </a:lnTo>
                    <a:lnTo>
                      <a:pt x="735" y="1402"/>
                    </a:lnTo>
                    <a:lnTo>
                      <a:pt x="740" y="1401"/>
                    </a:lnTo>
                    <a:lnTo>
                      <a:pt x="742" y="1397"/>
                    </a:lnTo>
                    <a:lnTo>
                      <a:pt x="747" y="1396"/>
                    </a:lnTo>
                    <a:lnTo>
                      <a:pt x="750" y="1392"/>
                    </a:lnTo>
                    <a:lnTo>
                      <a:pt x="752" y="1391"/>
                    </a:lnTo>
                    <a:lnTo>
                      <a:pt x="755" y="1387"/>
                    </a:lnTo>
                    <a:lnTo>
                      <a:pt x="760" y="1386"/>
                    </a:lnTo>
                    <a:lnTo>
                      <a:pt x="762" y="1382"/>
                    </a:lnTo>
                    <a:lnTo>
                      <a:pt x="765" y="1381"/>
                    </a:lnTo>
                    <a:lnTo>
                      <a:pt x="767" y="1377"/>
                    </a:lnTo>
                    <a:lnTo>
                      <a:pt x="770" y="1374"/>
                    </a:lnTo>
                    <a:lnTo>
                      <a:pt x="772" y="1371"/>
                    </a:lnTo>
                    <a:lnTo>
                      <a:pt x="775" y="1367"/>
                    </a:lnTo>
                    <a:lnTo>
                      <a:pt x="777" y="1364"/>
                    </a:lnTo>
                    <a:lnTo>
                      <a:pt x="779" y="1361"/>
                    </a:lnTo>
                    <a:lnTo>
                      <a:pt x="780" y="1357"/>
                    </a:lnTo>
                    <a:lnTo>
                      <a:pt x="782" y="1354"/>
                    </a:lnTo>
                    <a:lnTo>
                      <a:pt x="784" y="1351"/>
                    </a:lnTo>
                    <a:lnTo>
                      <a:pt x="785" y="1346"/>
                    </a:lnTo>
                    <a:lnTo>
                      <a:pt x="785" y="1342"/>
                    </a:lnTo>
                    <a:lnTo>
                      <a:pt x="787" y="1339"/>
                    </a:lnTo>
                    <a:lnTo>
                      <a:pt x="789" y="1334"/>
                    </a:lnTo>
                    <a:lnTo>
                      <a:pt x="789" y="1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2836976" y="3980361"/>
              <a:ext cx="2268424" cy="2765310"/>
              <a:chOff x="6704479" y="2961203"/>
              <a:chExt cx="1448921" cy="1915597"/>
            </a:xfrm>
          </p:grpSpPr>
          <p:sp>
            <p:nvSpPr>
              <p:cNvPr id="154" name="Freeform 92"/>
              <p:cNvSpPr>
                <a:spLocks/>
              </p:cNvSpPr>
              <p:nvPr/>
            </p:nvSpPr>
            <p:spPr bwMode="auto">
              <a:xfrm>
                <a:off x="7873340" y="3373340"/>
                <a:ext cx="246997" cy="1113401"/>
              </a:xfrm>
              <a:custGeom>
                <a:avLst/>
                <a:gdLst>
                  <a:gd name="T0" fmla="*/ 0 w 254"/>
                  <a:gd name="T1" fmla="*/ 94 h 1059"/>
                  <a:gd name="T2" fmla="*/ 38 w 254"/>
                  <a:gd name="T3" fmla="*/ 94 h 1059"/>
                  <a:gd name="T4" fmla="*/ 105 w 254"/>
                  <a:gd name="T5" fmla="*/ 138 h 1059"/>
                  <a:gd name="T6" fmla="*/ 121 w 254"/>
                  <a:gd name="T7" fmla="*/ 478 h 1059"/>
                  <a:gd name="T8" fmla="*/ 153 w 254"/>
                  <a:gd name="T9" fmla="*/ 794 h 1059"/>
                  <a:gd name="T10" fmla="*/ 138 w 254"/>
                  <a:gd name="T11" fmla="*/ 897 h 1059"/>
                  <a:gd name="T12" fmla="*/ 70 w 254"/>
                  <a:gd name="T13" fmla="*/ 967 h 1059"/>
                  <a:gd name="T14" fmla="*/ 83 w 254"/>
                  <a:gd name="T15" fmla="*/ 1059 h 1059"/>
                  <a:gd name="T16" fmla="*/ 248 w 254"/>
                  <a:gd name="T17" fmla="*/ 972 h 1059"/>
                  <a:gd name="T18" fmla="*/ 254 w 254"/>
                  <a:gd name="T19" fmla="*/ 767 h 1059"/>
                  <a:gd name="T20" fmla="*/ 243 w 254"/>
                  <a:gd name="T21" fmla="*/ 160 h 1059"/>
                  <a:gd name="T22" fmla="*/ 155 w 254"/>
                  <a:gd name="T23" fmla="*/ 34 h 1059"/>
                  <a:gd name="T24" fmla="*/ 1 w 254"/>
                  <a:gd name="T25" fmla="*/ 0 h 1059"/>
                  <a:gd name="T26" fmla="*/ 0 w 254"/>
                  <a:gd name="T27" fmla="*/ 94 h 1059"/>
                  <a:gd name="T28" fmla="*/ 0 w 254"/>
                  <a:gd name="T29" fmla="*/ 94 h 10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4"/>
                  <a:gd name="T46" fmla="*/ 0 h 1059"/>
                  <a:gd name="T47" fmla="*/ 254 w 254"/>
                  <a:gd name="T48" fmla="*/ 1059 h 10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4" h="1059">
                    <a:moveTo>
                      <a:pt x="0" y="94"/>
                    </a:moveTo>
                    <a:lnTo>
                      <a:pt x="38" y="94"/>
                    </a:lnTo>
                    <a:lnTo>
                      <a:pt x="105" y="138"/>
                    </a:lnTo>
                    <a:lnTo>
                      <a:pt x="121" y="478"/>
                    </a:lnTo>
                    <a:lnTo>
                      <a:pt x="153" y="794"/>
                    </a:lnTo>
                    <a:lnTo>
                      <a:pt x="138" y="897"/>
                    </a:lnTo>
                    <a:lnTo>
                      <a:pt x="70" y="967"/>
                    </a:lnTo>
                    <a:lnTo>
                      <a:pt x="83" y="1059"/>
                    </a:lnTo>
                    <a:lnTo>
                      <a:pt x="248" y="972"/>
                    </a:lnTo>
                    <a:lnTo>
                      <a:pt x="254" y="767"/>
                    </a:lnTo>
                    <a:lnTo>
                      <a:pt x="243" y="160"/>
                    </a:lnTo>
                    <a:lnTo>
                      <a:pt x="155" y="34"/>
                    </a:lnTo>
                    <a:lnTo>
                      <a:pt x="1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93"/>
              <p:cNvSpPr>
                <a:spLocks/>
              </p:cNvSpPr>
              <p:nvPr/>
            </p:nvSpPr>
            <p:spPr bwMode="auto">
              <a:xfrm>
                <a:off x="7455195" y="2972768"/>
                <a:ext cx="164341" cy="262843"/>
              </a:xfrm>
              <a:custGeom>
                <a:avLst/>
                <a:gdLst>
                  <a:gd name="T0" fmla="*/ 0 w 169"/>
                  <a:gd name="T1" fmla="*/ 10 h 250"/>
                  <a:gd name="T2" fmla="*/ 89 w 169"/>
                  <a:gd name="T3" fmla="*/ 49 h 250"/>
                  <a:gd name="T4" fmla="*/ 97 w 169"/>
                  <a:gd name="T5" fmla="*/ 98 h 250"/>
                  <a:gd name="T6" fmla="*/ 19 w 169"/>
                  <a:gd name="T7" fmla="*/ 232 h 250"/>
                  <a:gd name="T8" fmla="*/ 95 w 169"/>
                  <a:gd name="T9" fmla="*/ 250 h 250"/>
                  <a:gd name="T10" fmla="*/ 169 w 169"/>
                  <a:gd name="T11" fmla="*/ 70 h 250"/>
                  <a:gd name="T12" fmla="*/ 159 w 169"/>
                  <a:gd name="T13" fmla="*/ 10 h 250"/>
                  <a:gd name="T14" fmla="*/ 105 w 169"/>
                  <a:gd name="T15" fmla="*/ 0 h 250"/>
                  <a:gd name="T16" fmla="*/ 0 w 169"/>
                  <a:gd name="T17" fmla="*/ 10 h 250"/>
                  <a:gd name="T18" fmla="*/ 0 w 169"/>
                  <a:gd name="T19" fmla="*/ 10 h 2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50"/>
                  <a:gd name="T32" fmla="*/ 169 w 169"/>
                  <a:gd name="T33" fmla="*/ 250 h 2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50">
                    <a:moveTo>
                      <a:pt x="0" y="10"/>
                    </a:moveTo>
                    <a:lnTo>
                      <a:pt x="89" y="49"/>
                    </a:lnTo>
                    <a:lnTo>
                      <a:pt x="97" y="98"/>
                    </a:lnTo>
                    <a:lnTo>
                      <a:pt x="19" y="232"/>
                    </a:lnTo>
                    <a:lnTo>
                      <a:pt x="95" y="250"/>
                    </a:lnTo>
                    <a:lnTo>
                      <a:pt x="169" y="70"/>
                    </a:lnTo>
                    <a:lnTo>
                      <a:pt x="159" y="10"/>
                    </a:lnTo>
                    <a:lnTo>
                      <a:pt x="10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94"/>
              <p:cNvSpPr>
                <a:spLocks/>
              </p:cNvSpPr>
              <p:nvPr/>
            </p:nvSpPr>
            <p:spPr bwMode="auto">
              <a:xfrm>
                <a:off x="7383235" y="2980128"/>
                <a:ext cx="140030" cy="236558"/>
              </a:xfrm>
              <a:custGeom>
                <a:avLst/>
                <a:gdLst>
                  <a:gd name="T0" fmla="*/ 113 w 144"/>
                  <a:gd name="T1" fmla="*/ 185 h 225"/>
                  <a:gd name="T2" fmla="*/ 64 w 144"/>
                  <a:gd name="T3" fmla="*/ 71 h 225"/>
                  <a:gd name="T4" fmla="*/ 69 w 144"/>
                  <a:gd name="T5" fmla="*/ 48 h 225"/>
                  <a:gd name="T6" fmla="*/ 144 w 144"/>
                  <a:gd name="T7" fmla="*/ 37 h 225"/>
                  <a:gd name="T8" fmla="*/ 63 w 144"/>
                  <a:gd name="T9" fmla="*/ 0 h 225"/>
                  <a:gd name="T10" fmla="*/ 21 w 144"/>
                  <a:gd name="T11" fmla="*/ 18 h 225"/>
                  <a:gd name="T12" fmla="*/ 10 w 144"/>
                  <a:gd name="T13" fmla="*/ 47 h 225"/>
                  <a:gd name="T14" fmla="*/ 0 w 144"/>
                  <a:gd name="T15" fmla="*/ 90 h 225"/>
                  <a:gd name="T16" fmla="*/ 21 w 144"/>
                  <a:gd name="T17" fmla="*/ 148 h 225"/>
                  <a:gd name="T18" fmla="*/ 71 w 144"/>
                  <a:gd name="T19" fmla="*/ 225 h 225"/>
                  <a:gd name="T20" fmla="*/ 113 w 144"/>
                  <a:gd name="T21" fmla="*/ 185 h 225"/>
                  <a:gd name="T22" fmla="*/ 113 w 144"/>
                  <a:gd name="T23" fmla="*/ 185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225"/>
                  <a:gd name="T38" fmla="*/ 144 w 144"/>
                  <a:gd name="T39" fmla="*/ 225 h 2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225">
                    <a:moveTo>
                      <a:pt x="113" y="185"/>
                    </a:moveTo>
                    <a:lnTo>
                      <a:pt x="64" y="71"/>
                    </a:lnTo>
                    <a:lnTo>
                      <a:pt x="69" y="48"/>
                    </a:lnTo>
                    <a:lnTo>
                      <a:pt x="144" y="37"/>
                    </a:lnTo>
                    <a:lnTo>
                      <a:pt x="63" y="0"/>
                    </a:lnTo>
                    <a:lnTo>
                      <a:pt x="21" y="18"/>
                    </a:lnTo>
                    <a:lnTo>
                      <a:pt x="10" y="47"/>
                    </a:lnTo>
                    <a:lnTo>
                      <a:pt x="0" y="90"/>
                    </a:lnTo>
                    <a:lnTo>
                      <a:pt x="21" y="148"/>
                    </a:lnTo>
                    <a:lnTo>
                      <a:pt x="71" y="225"/>
                    </a:lnTo>
                    <a:lnTo>
                      <a:pt x="113" y="1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95"/>
              <p:cNvSpPr>
                <a:spLocks/>
              </p:cNvSpPr>
              <p:nvPr/>
            </p:nvSpPr>
            <p:spPr bwMode="auto">
              <a:xfrm>
                <a:off x="7881120" y="3417498"/>
                <a:ext cx="177955" cy="363774"/>
              </a:xfrm>
              <a:custGeom>
                <a:avLst/>
                <a:gdLst>
                  <a:gd name="T0" fmla="*/ 13 w 183"/>
                  <a:gd name="T1" fmla="*/ 0 h 346"/>
                  <a:gd name="T2" fmla="*/ 48 w 183"/>
                  <a:gd name="T3" fmla="*/ 12 h 346"/>
                  <a:gd name="T4" fmla="*/ 93 w 183"/>
                  <a:gd name="T5" fmla="*/ 42 h 346"/>
                  <a:gd name="T6" fmla="*/ 135 w 183"/>
                  <a:gd name="T7" fmla="*/ 83 h 346"/>
                  <a:gd name="T8" fmla="*/ 162 w 183"/>
                  <a:gd name="T9" fmla="*/ 133 h 346"/>
                  <a:gd name="T10" fmla="*/ 182 w 183"/>
                  <a:gd name="T11" fmla="*/ 190 h 346"/>
                  <a:gd name="T12" fmla="*/ 183 w 183"/>
                  <a:gd name="T13" fmla="*/ 236 h 346"/>
                  <a:gd name="T14" fmla="*/ 180 w 183"/>
                  <a:gd name="T15" fmla="*/ 298 h 346"/>
                  <a:gd name="T16" fmla="*/ 178 w 183"/>
                  <a:gd name="T17" fmla="*/ 298 h 346"/>
                  <a:gd name="T18" fmla="*/ 178 w 183"/>
                  <a:gd name="T19" fmla="*/ 299 h 346"/>
                  <a:gd name="T20" fmla="*/ 178 w 183"/>
                  <a:gd name="T21" fmla="*/ 303 h 346"/>
                  <a:gd name="T22" fmla="*/ 178 w 183"/>
                  <a:gd name="T23" fmla="*/ 306 h 346"/>
                  <a:gd name="T24" fmla="*/ 177 w 183"/>
                  <a:gd name="T25" fmla="*/ 309 h 346"/>
                  <a:gd name="T26" fmla="*/ 175 w 183"/>
                  <a:gd name="T27" fmla="*/ 314 h 346"/>
                  <a:gd name="T28" fmla="*/ 173 w 183"/>
                  <a:gd name="T29" fmla="*/ 319 h 346"/>
                  <a:gd name="T30" fmla="*/ 173 w 183"/>
                  <a:gd name="T31" fmla="*/ 324 h 346"/>
                  <a:gd name="T32" fmla="*/ 170 w 183"/>
                  <a:gd name="T33" fmla="*/ 328 h 346"/>
                  <a:gd name="T34" fmla="*/ 168 w 183"/>
                  <a:gd name="T35" fmla="*/ 333 h 346"/>
                  <a:gd name="T36" fmla="*/ 165 w 183"/>
                  <a:gd name="T37" fmla="*/ 336 h 346"/>
                  <a:gd name="T38" fmla="*/ 163 w 183"/>
                  <a:gd name="T39" fmla="*/ 341 h 346"/>
                  <a:gd name="T40" fmla="*/ 160 w 183"/>
                  <a:gd name="T41" fmla="*/ 343 h 346"/>
                  <a:gd name="T42" fmla="*/ 157 w 183"/>
                  <a:gd name="T43" fmla="*/ 346 h 346"/>
                  <a:gd name="T44" fmla="*/ 153 w 183"/>
                  <a:gd name="T45" fmla="*/ 346 h 346"/>
                  <a:gd name="T46" fmla="*/ 148 w 183"/>
                  <a:gd name="T47" fmla="*/ 346 h 346"/>
                  <a:gd name="T48" fmla="*/ 145 w 183"/>
                  <a:gd name="T49" fmla="*/ 344 h 346"/>
                  <a:gd name="T50" fmla="*/ 140 w 183"/>
                  <a:gd name="T51" fmla="*/ 341 h 346"/>
                  <a:gd name="T52" fmla="*/ 137 w 183"/>
                  <a:gd name="T53" fmla="*/ 338 h 346"/>
                  <a:gd name="T54" fmla="*/ 135 w 183"/>
                  <a:gd name="T55" fmla="*/ 334 h 346"/>
                  <a:gd name="T56" fmla="*/ 132 w 183"/>
                  <a:gd name="T57" fmla="*/ 329 h 346"/>
                  <a:gd name="T58" fmla="*/ 128 w 183"/>
                  <a:gd name="T59" fmla="*/ 326 h 346"/>
                  <a:gd name="T60" fmla="*/ 127 w 183"/>
                  <a:gd name="T61" fmla="*/ 321 h 346"/>
                  <a:gd name="T62" fmla="*/ 125 w 183"/>
                  <a:gd name="T63" fmla="*/ 316 h 346"/>
                  <a:gd name="T64" fmla="*/ 123 w 183"/>
                  <a:gd name="T65" fmla="*/ 313 h 346"/>
                  <a:gd name="T66" fmla="*/ 122 w 183"/>
                  <a:gd name="T67" fmla="*/ 308 h 346"/>
                  <a:gd name="T68" fmla="*/ 120 w 183"/>
                  <a:gd name="T69" fmla="*/ 303 h 346"/>
                  <a:gd name="T70" fmla="*/ 120 w 183"/>
                  <a:gd name="T71" fmla="*/ 299 h 346"/>
                  <a:gd name="T72" fmla="*/ 118 w 183"/>
                  <a:gd name="T73" fmla="*/ 296 h 346"/>
                  <a:gd name="T74" fmla="*/ 118 w 183"/>
                  <a:gd name="T75" fmla="*/ 294 h 346"/>
                  <a:gd name="T76" fmla="*/ 118 w 183"/>
                  <a:gd name="T77" fmla="*/ 293 h 346"/>
                  <a:gd name="T78" fmla="*/ 88 w 183"/>
                  <a:gd name="T79" fmla="*/ 73 h 346"/>
                  <a:gd name="T80" fmla="*/ 37 w 183"/>
                  <a:gd name="T81" fmla="*/ 52 h 346"/>
                  <a:gd name="T82" fmla="*/ 0 w 183"/>
                  <a:gd name="T83" fmla="*/ 55 h 346"/>
                  <a:gd name="T84" fmla="*/ 13 w 183"/>
                  <a:gd name="T85" fmla="*/ 0 h 346"/>
                  <a:gd name="T86" fmla="*/ 13 w 183"/>
                  <a:gd name="T87" fmla="*/ 0 h 3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3"/>
                  <a:gd name="T133" fmla="*/ 0 h 346"/>
                  <a:gd name="T134" fmla="*/ 183 w 183"/>
                  <a:gd name="T135" fmla="*/ 346 h 3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3" h="346">
                    <a:moveTo>
                      <a:pt x="13" y="0"/>
                    </a:moveTo>
                    <a:lnTo>
                      <a:pt x="48" y="12"/>
                    </a:lnTo>
                    <a:lnTo>
                      <a:pt x="93" y="42"/>
                    </a:lnTo>
                    <a:lnTo>
                      <a:pt x="135" y="83"/>
                    </a:lnTo>
                    <a:lnTo>
                      <a:pt x="162" y="133"/>
                    </a:lnTo>
                    <a:lnTo>
                      <a:pt x="182" y="190"/>
                    </a:lnTo>
                    <a:lnTo>
                      <a:pt x="183" y="236"/>
                    </a:lnTo>
                    <a:lnTo>
                      <a:pt x="180" y="298"/>
                    </a:lnTo>
                    <a:lnTo>
                      <a:pt x="178" y="298"/>
                    </a:lnTo>
                    <a:lnTo>
                      <a:pt x="178" y="299"/>
                    </a:lnTo>
                    <a:lnTo>
                      <a:pt x="178" y="303"/>
                    </a:lnTo>
                    <a:lnTo>
                      <a:pt x="178" y="306"/>
                    </a:lnTo>
                    <a:lnTo>
                      <a:pt x="177" y="309"/>
                    </a:lnTo>
                    <a:lnTo>
                      <a:pt x="175" y="314"/>
                    </a:lnTo>
                    <a:lnTo>
                      <a:pt x="173" y="319"/>
                    </a:lnTo>
                    <a:lnTo>
                      <a:pt x="173" y="324"/>
                    </a:lnTo>
                    <a:lnTo>
                      <a:pt x="170" y="328"/>
                    </a:lnTo>
                    <a:lnTo>
                      <a:pt x="168" y="333"/>
                    </a:lnTo>
                    <a:lnTo>
                      <a:pt x="165" y="336"/>
                    </a:lnTo>
                    <a:lnTo>
                      <a:pt x="163" y="341"/>
                    </a:lnTo>
                    <a:lnTo>
                      <a:pt x="160" y="343"/>
                    </a:lnTo>
                    <a:lnTo>
                      <a:pt x="157" y="346"/>
                    </a:lnTo>
                    <a:lnTo>
                      <a:pt x="153" y="346"/>
                    </a:lnTo>
                    <a:lnTo>
                      <a:pt x="148" y="346"/>
                    </a:lnTo>
                    <a:lnTo>
                      <a:pt x="145" y="344"/>
                    </a:lnTo>
                    <a:lnTo>
                      <a:pt x="140" y="341"/>
                    </a:lnTo>
                    <a:lnTo>
                      <a:pt x="137" y="338"/>
                    </a:lnTo>
                    <a:lnTo>
                      <a:pt x="135" y="334"/>
                    </a:lnTo>
                    <a:lnTo>
                      <a:pt x="132" y="329"/>
                    </a:lnTo>
                    <a:lnTo>
                      <a:pt x="128" y="326"/>
                    </a:lnTo>
                    <a:lnTo>
                      <a:pt x="127" y="321"/>
                    </a:lnTo>
                    <a:lnTo>
                      <a:pt x="125" y="316"/>
                    </a:lnTo>
                    <a:lnTo>
                      <a:pt x="123" y="313"/>
                    </a:lnTo>
                    <a:lnTo>
                      <a:pt x="122" y="308"/>
                    </a:lnTo>
                    <a:lnTo>
                      <a:pt x="120" y="303"/>
                    </a:lnTo>
                    <a:lnTo>
                      <a:pt x="120" y="299"/>
                    </a:lnTo>
                    <a:lnTo>
                      <a:pt x="118" y="296"/>
                    </a:lnTo>
                    <a:lnTo>
                      <a:pt x="118" y="294"/>
                    </a:lnTo>
                    <a:lnTo>
                      <a:pt x="118" y="293"/>
                    </a:lnTo>
                    <a:lnTo>
                      <a:pt x="88" y="73"/>
                    </a:lnTo>
                    <a:lnTo>
                      <a:pt x="37" y="52"/>
                    </a:lnTo>
                    <a:lnTo>
                      <a:pt x="0" y="5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96"/>
              <p:cNvSpPr>
                <a:spLocks/>
              </p:cNvSpPr>
              <p:nvPr/>
            </p:nvSpPr>
            <p:spPr bwMode="auto">
              <a:xfrm>
                <a:off x="7038023" y="3877998"/>
                <a:ext cx="211990" cy="190298"/>
              </a:xfrm>
              <a:custGeom>
                <a:avLst/>
                <a:gdLst>
                  <a:gd name="T0" fmla="*/ 60 w 218"/>
                  <a:gd name="T1" fmla="*/ 0 h 181"/>
                  <a:gd name="T2" fmla="*/ 210 w 218"/>
                  <a:gd name="T3" fmla="*/ 25 h 181"/>
                  <a:gd name="T4" fmla="*/ 218 w 218"/>
                  <a:gd name="T5" fmla="*/ 58 h 181"/>
                  <a:gd name="T6" fmla="*/ 188 w 218"/>
                  <a:gd name="T7" fmla="*/ 181 h 181"/>
                  <a:gd name="T8" fmla="*/ 0 w 218"/>
                  <a:gd name="T9" fmla="*/ 156 h 181"/>
                  <a:gd name="T10" fmla="*/ 18 w 218"/>
                  <a:gd name="T11" fmla="*/ 64 h 181"/>
                  <a:gd name="T12" fmla="*/ 60 w 218"/>
                  <a:gd name="T13" fmla="*/ 0 h 181"/>
                  <a:gd name="T14" fmla="*/ 60 w 218"/>
                  <a:gd name="T15" fmla="*/ 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"/>
                  <a:gd name="T25" fmla="*/ 0 h 181"/>
                  <a:gd name="T26" fmla="*/ 218 w 218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" h="181">
                    <a:moveTo>
                      <a:pt x="60" y="0"/>
                    </a:moveTo>
                    <a:lnTo>
                      <a:pt x="210" y="25"/>
                    </a:lnTo>
                    <a:lnTo>
                      <a:pt x="218" y="58"/>
                    </a:lnTo>
                    <a:lnTo>
                      <a:pt x="188" y="181"/>
                    </a:lnTo>
                    <a:lnTo>
                      <a:pt x="0" y="156"/>
                    </a:lnTo>
                    <a:lnTo>
                      <a:pt x="18" y="6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97"/>
              <p:cNvSpPr>
                <a:spLocks/>
              </p:cNvSpPr>
              <p:nvPr/>
            </p:nvSpPr>
            <p:spPr bwMode="auto">
              <a:xfrm>
                <a:off x="6835757" y="3148347"/>
                <a:ext cx="581513" cy="835840"/>
              </a:xfrm>
              <a:custGeom>
                <a:avLst/>
                <a:gdLst>
                  <a:gd name="T0" fmla="*/ 518 w 598"/>
                  <a:gd name="T1" fmla="*/ 5 h 795"/>
                  <a:gd name="T2" fmla="*/ 438 w 598"/>
                  <a:gd name="T3" fmla="*/ 1 h 795"/>
                  <a:gd name="T4" fmla="*/ 368 w 598"/>
                  <a:gd name="T5" fmla="*/ 16 h 795"/>
                  <a:gd name="T6" fmla="*/ 306 w 598"/>
                  <a:gd name="T7" fmla="*/ 48 h 795"/>
                  <a:gd name="T8" fmla="*/ 253 w 598"/>
                  <a:gd name="T9" fmla="*/ 95 h 795"/>
                  <a:gd name="T10" fmla="*/ 210 w 598"/>
                  <a:gd name="T11" fmla="*/ 154 h 795"/>
                  <a:gd name="T12" fmla="*/ 173 w 598"/>
                  <a:gd name="T13" fmla="*/ 226 h 795"/>
                  <a:gd name="T14" fmla="*/ 147 w 598"/>
                  <a:gd name="T15" fmla="*/ 306 h 795"/>
                  <a:gd name="T16" fmla="*/ 135 w 598"/>
                  <a:gd name="T17" fmla="*/ 347 h 795"/>
                  <a:gd name="T18" fmla="*/ 125 w 598"/>
                  <a:gd name="T19" fmla="*/ 381 h 795"/>
                  <a:gd name="T20" fmla="*/ 115 w 598"/>
                  <a:gd name="T21" fmla="*/ 414 h 795"/>
                  <a:gd name="T22" fmla="*/ 107 w 598"/>
                  <a:gd name="T23" fmla="*/ 447 h 795"/>
                  <a:gd name="T24" fmla="*/ 93 w 598"/>
                  <a:gd name="T25" fmla="*/ 481 h 795"/>
                  <a:gd name="T26" fmla="*/ 82 w 598"/>
                  <a:gd name="T27" fmla="*/ 512 h 795"/>
                  <a:gd name="T28" fmla="*/ 67 w 598"/>
                  <a:gd name="T29" fmla="*/ 544 h 795"/>
                  <a:gd name="T30" fmla="*/ 48 w 598"/>
                  <a:gd name="T31" fmla="*/ 575 h 795"/>
                  <a:gd name="T32" fmla="*/ 25 w 598"/>
                  <a:gd name="T33" fmla="*/ 607 h 795"/>
                  <a:gd name="T34" fmla="*/ 10 w 598"/>
                  <a:gd name="T35" fmla="*/ 634 h 795"/>
                  <a:gd name="T36" fmla="*/ 0 w 598"/>
                  <a:gd name="T37" fmla="*/ 659 h 795"/>
                  <a:gd name="T38" fmla="*/ 5 w 598"/>
                  <a:gd name="T39" fmla="*/ 685 h 795"/>
                  <a:gd name="T40" fmla="*/ 17 w 598"/>
                  <a:gd name="T41" fmla="*/ 714 h 795"/>
                  <a:gd name="T42" fmla="*/ 42 w 598"/>
                  <a:gd name="T43" fmla="*/ 742 h 795"/>
                  <a:gd name="T44" fmla="*/ 67 w 598"/>
                  <a:gd name="T45" fmla="*/ 760 h 795"/>
                  <a:gd name="T46" fmla="*/ 95 w 598"/>
                  <a:gd name="T47" fmla="*/ 773 h 795"/>
                  <a:gd name="T48" fmla="*/ 127 w 598"/>
                  <a:gd name="T49" fmla="*/ 785 h 795"/>
                  <a:gd name="T50" fmla="*/ 157 w 598"/>
                  <a:gd name="T51" fmla="*/ 792 h 795"/>
                  <a:gd name="T52" fmla="*/ 188 w 598"/>
                  <a:gd name="T53" fmla="*/ 795 h 795"/>
                  <a:gd name="T54" fmla="*/ 210 w 598"/>
                  <a:gd name="T55" fmla="*/ 780 h 795"/>
                  <a:gd name="T56" fmla="*/ 180 w 598"/>
                  <a:gd name="T57" fmla="*/ 768 h 795"/>
                  <a:gd name="T58" fmla="*/ 150 w 598"/>
                  <a:gd name="T59" fmla="*/ 762 h 795"/>
                  <a:gd name="T60" fmla="*/ 120 w 598"/>
                  <a:gd name="T61" fmla="*/ 752 h 795"/>
                  <a:gd name="T62" fmla="*/ 90 w 598"/>
                  <a:gd name="T63" fmla="*/ 739 h 795"/>
                  <a:gd name="T64" fmla="*/ 57 w 598"/>
                  <a:gd name="T65" fmla="*/ 722 h 795"/>
                  <a:gd name="T66" fmla="*/ 32 w 598"/>
                  <a:gd name="T67" fmla="*/ 690 h 795"/>
                  <a:gd name="T68" fmla="*/ 30 w 598"/>
                  <a:gd name="T69" fmla="*/ 667 h 795"/>
                  <a:gd name="T70" fmla="*/ 35 w 598"/>
                  <a:gd name="T71" fmla="*/ 642 h 795"/>
                  <a:gd name="T72" fmla="*/ 45 w 598"/>
                  <a:gd name="T73" fmla="*/ 619 h 795"/>
                  <a:gd name="T74" fmla="*/ 68 w 598"/>
                  <a:gd name="T75" fmla="*/ 582 h 795"/>
                  <a:gd name="T76" fmla="*/ 88 w 598"/>
                  <a:gd name="T77" fmla="*/ 552 h 795"/>
                  <a:gd name="T78" fmla="*/ 103 w 598"/>
                  <a:gd name="T79" fmla="*/ 522 h 795"/>
                  <a:gd name="T80" fmla="*/ 113 w 598"/>
                  <a:gd name="T81" fmla="*/ 499 h 795"/>
                  <a:gd name="T82" fmla="*/ 122 w 598"/>
                  <a:gd name="T83" fmla="*/ 474 h 795"/>
                  <a:gd name="T84" fmla="*/ 130 w 598"/>
                  <a:gd name="T85" fmla="*/ 447 h 795"/>
                  <a:gd name="T86" fmla="*/ 137 w 598"/>
                  <a:gd name="T87" fmla="*/ 422 h 795"/>
                  <a:gd name="T88" fmla="*/ 143 w 598"/>
                  <a:gd name="T89" fmla="*/ 397 h 795"/>
                  <a:gd name="T90" fmla="*/ 150 w 598"/>
                  <a:gd name="T91" fmla="*/ 372 h 795"/>
                  <a:gd name="T92" fmla="*/ 157 w 598"/>
                  <a:gd name="T93" fmla="*/ 341 h 795"/>
                  <a:gd name="T94" fmla="*/ 166 w 598"/>
                  <a:gd name="T95" fmla="*/ 304 h 795"/>
                  <a:gd name="T96" fmla="*/ 180 w 598"/>
                  <a:gd name="T97" fmla="*/ 271 h 795"/>
                  <a:gd name="T98" fmla="*/ 193 w 598"/>
                  <a:gd name="T99" fmla="*/ 239 h 795"/>
                  <a:gd name="T100" fmla="*/ 208 w 598"/>
                  <a:gd name="T101" fmla="*/ 206 h 795"/>
                  <a:gd name="T102" fmla="*/ 226 w 598"/>
                  <a:gd name="T103" fmla="*/ 176 h 795"/>
                  <a:gd name="T104" fmla="*/ 246 w 598"/>
                  <a:gd name="T105" fmla="*/ 144 h 795"/>
                  <a:gd name="T106" fmla="*/ 268 w 598"/>
                  <a:gd name="T107" fmla="*/ 116 h 795"/>
                  <a:gd name="T108" fmla="*/ 296 w 598"/>
                  <a:gd name="T109" fmla="*/ 85 h 795"/>
                  <a:gd name="T110" fmla="*/ 331 w 598"/>
                  <a:gd name="T111" fmla="*/ 60 h 795"/>
                  <a:gd name="T112" fmla="*/ 371 w 598"/>
                  <a:gd name="T113" fmla="*/ 41 h 795"/>
                  <a:gd name="T114" fmla="*/ 414 w 598"/>
                  <a:gd name="T115" fmla="*/ 30 h 795"/>
                  <a:gd name="T116" fmla="*/ 458 w 598"/>
                  <a:gd name="T117" fmla="*/ 25 h 795"/>
                  <a:gd name="T118" fmla="*/ 501 w 598"/>
                  <a:gd name="T119" fmla="*/ 25 h 795"/>
                  <a:gd name="T120" fmla="*/ 544 w 598"/>
                  <a:gd name="T121" fmla="*/ 28 h 795"/>
                  <a:gd name="T122" fmla="*/ 584 w 598"/>
                  <a:gd name="T123" fmla="*/ 38 h 795"/>
                  <a:gd name="T124" fmla="*/ 596 w 598"/>
                  <a:gd name="T125" fmla="*/ 26 h 7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795"/>
                  <a:gd name="T191" fmla="*/ 598 w 598"/>
                  <a:gd name="T192" fmla="*/ 795 h 7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795">
                    <a:moveTo>
                      <a:pt x="596" y="26"/>
                    </a:moveTo>
                    <a:lnTo>
                      <a:pt x="584" y="21"/>
                    </a:lnTo>
                    <a:lnTo>
                      <a:pt x="573" y="18"/>
                    </a:lnTo>
                    <a:lnTo>
                      <a:pt x="561" y="15"/>
                    </a:lnTo>
                    <a:lnTo>
                      <a:pt x="551" y="11"/>
                    </a:lnTo>
                    <a:lnTo>
                      <a:pt x="539" y="8"/>
                    </a:lnTo>
                    <a:lnTo>
                      <a:pt x="528" y="6"/>
                    </a:lnTo>
                    <a:lnTo>
                      <a:pt x="518" y="5"/>
                    </a:lnTo>
                    <a:lnTo>
                      <a:pt x="508" y="3"/>
                    </a:lnTo>
                    <a:lnTo>
                      <a:pt x="496" y="1"/>
                    </a:lnTo>
                    <a:lnTo>
                      <a:pt x="486" y="1"/>
                    </a:lnTo>
                    <a:lnTo>
                      <a:pt x="476" y="0"/>
                    </a:lnTo>
                    <a:lnTo>
                      <a:pt x="466" y="0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8" y="1"/>
                    </a:lnTo>
                    <a:lnTo>
                      <a:pt x="429" y="1"/>
                    </a:lnTo>
                    <a:lnTo>
                      <a:pt x="419" y="3"/>
                    </a:lnTo>
                    <a:lnTo>
                      <a:pt x="409" y="5"/>
                    </a:lnTo>
                    <a:lnTo>
                      <a:pt x="401" y="6"/>
                    </a:lnTo>
                    <a:lnTo>
                      <a:pt x="393" y="8"/>
                    </a:lnTo>
                    <a:lnTo>
                      <a:pt x="383" y="10"/>
                    </a:lnTo>
                    <a:lnTo>
                      <a:pt x="375" y="13"/>
                    </a:lnTo>
                    <a:lnTo>
                      <a:pt x="368" y="16"/>
                    </a:lnTo>
                    <a:lnTo>
                      <a:pt x="360" y="20"/>
                    </a:lnTo>
                    <a:lnTo>
                      <a:pt x="351" y="23"/>
                    </a:lnTo>
                    <a:lnTo>
                      <a:pt x="343" y="26"/>
                    </a:lnTo>
                    <a:lnTo>
                      <a:pt x="336" y="30"/>
                    </a:lnTo>
                    <a:lnTo>
                      <a:pt x="328" y="35"/>
                    </a:lnTo>
                    <a:lnTo>
                      <a:pt x="320" y="38"/>
                    </a:lnTo>
                    <a:lnTo>
                      <a:pt x="313" y="43"/>
                    </a:lnTo>
                    <a:lnTo>
                      <a:pt x="306" y="48"/>
                    </a:lnTo>
                    <a:lnTo>
                      <a:pt x="300" y="55"/>
                    </a:lnTo>
                    <a:lnTo>
                      <a:pt x="291" y="60"/>
                    </a:lnTo>
                    <a:lnTo>
                      <a:pt x="285" y="65"/>
                    </a:lnTo>
                    <a:lnTo>
                      <a:pt x="278" y="70"/>
                    </a:lnTo>
                    <a:lnTo>
                      <a:pt x="271" y="76"/>
                    </a:lnTo>
                    <a:lnTo>
                      <a:pt x="266" y="83"/>
                    </a:lnTo>
                    <a:lnTo>
                      <a:pt x="260" y="88"/>
                    </a:lnTo>
                    <a:lnTo>
                      <a:pt x="253" y="95"/>
                    </a:lnTo>
                    <a:lnTo>
                      <a:pt x="248" y="103"/>
                    </a:lnTo>
                    <a:lnTo>
                      <a:pt x="241" y="108"/>
                    </a:lnTo>
                    <a:lnTo>
                      <a:pt x="235" y="116"/>
                    </a:lnTo>
                    <a:lnTo>
                      <a:pt x="230" y="123"/>
                    </a:lnTo>
                    <a:lnTo>
                      <a:pt x="225" y="131"/>
                    </a:lnTo>
                    <a:lnTo>
                      <a:pt x="220" y="139"/>
                    </a:lnTo>
                    <a:lnTo>
                      <a:pt x="215" y="148"/>
                    </a:lnTo>
                    <a:lnTo>
                      <a:pt x="210" y="154"/>
                    </a:lnTo>
                    <a:lnTo>
                      <a:pt x="205" y="164"/>
                    </a:lnTo>
                    <a:lnTo>
                      <a:pt x="200" y="173"/>
                    </a:lnTo>
                    <a:lnTo>
                      <a:pt x="195" y="181"/>
                    </a:lnTo>
                    <a:lnTo>
                      <a:pt x="190" y="189"/>
                    </a:lnTo>
                    <a:lnTo>
                      <a:pt x="186" y="199"/>
                    </a:lnTo>
                    <a:lnTo>
                      <a:pt x="181" y="208"/>
                    </a:lnTo>
                    <a:lnTo>
                      <a:pt x="176" y="218"/>
                    </a:lnTo>
                    <a:lnTo>
                      <a:pt x="173" y="226"/>
                    </a:lnTo>
                    <a:lnTo>
                      <a:pt x="170" y="236"/>
                    </a:lnTo>
                    <a:lnTo>
                      <a:pt x="166" y="246"/>
                    </a:lnTo>
                    <a:lnTo>
                      <a:pt x="162" y="256"/>
                    </a:lnTo>
                    <a:lnTo>
                      <a:pt x="158" y="266"/>
                    </a:lnTo>
                    <a:lnTo>
                      <a:pt x="157" y="276"/>
                    </a:lnTo>
                    <a:lnTo>
                      <a:pt x="153" y="286"/>
                    </a:lnTo>
                    <a:lnTo>
                      <a:pt x="150" y="296"/>
                    </a:lnTo>
                    <a:lnTo>
                      <a:pt x="147" y="306"/>
                    </a:lnTo>
                    <a:lnTo>
                      <a:pt x="143" y="318"/>
                    </a:lnTo>
                    <a:lnTo>
                      <a:pt x="143" y="321"/>
                    </a:lnTo>
                    <a:lnTo>
                      <a:pt x="142" y="326"/>
                    </a:lnTo>
                    <a:lnTo>
                      <a:pt x="140" y="329"/>
                    </a:lnTo>
                    <a:lnTo>
                      <a:pt x="138" y="334"/>
                    </a:lnTo>
                    <a:lnTo>
                      <a:pt x="137" y="337"/>
                    </a:lnTo>
                    <a:lnTo>
                      <a:pt x="137" y="342"/>
                    </a:lnTo>
                    <a:lnTo>
                      <a:pt x="135" y="347"/>
                    </a:lnTo>
                    <a:lnTo>
                      <a:pt x="133" y="351"/>
                    </a:lnTo>
                    <a:lnTo>
                      <a:pt x="133" y="356"/>
                    </a:lnTo>
                    <a:lnTo>
                      <a:pt x="132" y="361"/>
                    </a:lnTo>
                    <a:lnTo>
                      <a:pt x="130" y="364"/>
                    </a:lnTo>
                    <a:lnTo>
                      <a:pt x="130" y="369"/>
                    </a:lnTo>
                    <a:lnTo>
                      <a:pt x="128" y="372"/>
                    </a:lnTo>
                    <a:lnTo>
                      <a:pt x="127" y="377"/>
                    </a:lnTo>
                    <a:lnTo>
                      <a:pt x="125" y="381"/>
                    </a:lnTo>
                    <a:lnTo>
                      <a:pt x="125" y="386"/>
                    </a:lnTo>
                    <a:lnTo>
                      <a:pt x="123" y="389"/>
                    </a:lnTo>
                    <a:lnTo>
                      <a:pt x="122" y="394"/>
                    </a:lnTo>
                    <a:lnTo>
                      <a:pt x="120" y="397"/>
                    </a:lnTo>
                    <a:lnTo>
                      <a:pt x="120" y="402"/>
                    </a:lnTo>
                    <a:lnTo>
                      <a:pt x="118" y="406"/>
                    </a:lnTo>
                    <a:lnTo>
                      <a:pt x="117" y="411"/>
                    </a:lnTo>
                    <a:lnTo>
                      <a:pt x="115" y="414"/>
                    </a:lnTo>
                    <a:lnTo>
                      <a:pt x="115" y="419"/>
                    </a:lnTo>
                    <a:lnTo>
                      <a:pt x="113" y="422"/>
                    </a:lnTo>
                    <a:lnTo>
                      <a:pt x="112" y="427"/>
                    </a:lnTo>
                    <a:lnTo>
                      <a:pt x="110" y="431"/>
                    </a:lnTo>
                    <a:lnTo>
                      <a:pt x="110" y="436"/>
                    </a:lnTo>
                    <a:lnTo>
                      <a:pt x="108" y="439"/>
                    </a:lnTo>
                    <a:lnTo>
                      <a:pt x="107" y="444"/>
                    </a:lnTo>
                    <a:lnTo>
                      <a:pt x="107" y="447"/>
                    </a:lnTo>
                    <a:lnTo>
                      <a:pt x="105" y="452"/>
                    </a:lnTo>
                    <a:lnTo>
                      <a:pt x="103" y="456"/>
                    </a:lnTo>
                    <a:lnTo>
                      <a:pt x="102" y="461"/>
                    </a:lnTo>
                    <a:lnTo>
                      <a:pt x="100" y="464"/>
                    </a:lnTo>
                    <a:lnTo>
                      <a:pt x="98" y="469"/>
                    </a:lnTo>
                    <a:lnTo>
                      <a:pt x="97" y="472"/>
                    </a:lnTo>
                    <a:lnTo>
                      <a:pt x="95" y="476"/>
                    </a:lnTo>
                    <a:lnTo>
                      <a:pt x="93" y="481"/>
                    </a:lnTo>
                    <a:lnTo>
                      <a:pt x="93" y="486"/>
                    </a:lnTo>
                    <a:lnTo>
                      <a:pt x="90" y="489"/>
                    </a:lnTo>
                    <a:lnTo>
                      <a:pt x="90" y="492"/>
                    </a:lnTo>
                    <a:lnTo>
                      <a:pt x="87" y="497"/>
                    </a:lnTo>
                    <a:lnTo>
                      <a:pt x="87" y="501"/>
                    </a:lnTo>
                    <a:lnTo>
                      <a:pt x="85" y="504"/>
                    </a:lnTo>
                    <a:lnTo>
                      <a:pt x="83" y="509"/>
                    </a:lnTo>
                    <a:lnTo>
                      <a:pt x="82" y="512"/>
                    </a:lnTo>
                    <a:lnTo>
                      <a:pt x="80" y="517"/>
                    </a:lnTo>
                    <a:lnTo>
                      <a:pt x="77" y="521"/>
                    </a:lnTo>
                    <a:lnTo>
                      <a:pt x="75" y="524"/>
                    </a:lnTo>
                    <a:lnTo>
                      <a:pt x="73" y="529"/>
                    </a:lnTo>
                    <a:lnTo>
                      <a:pt x="72" y="532"/>
                    </a:lnTo>
                    <a:lnTo>
                      <a:pt x="70" y="535"/>
                    </a:lnTo>
                    <a:lnTo>
                      <a:pt x="68" y="540"/>
                    </a:lnTo>
                    <a:lnTo>
                      <a:pt x="67" y="544"/>
                    </a:lnTo>
                    <a:lnTo>
                      <a:pt x="65" y="549"/>
                    </a:lnTo>
                    <a:lnTo>
                      <a:pt x="62" y="552"/>
                    </a:lnTo>
                    <a:lnTo>
                      <a:pt x="60" y="555"/>
                    </a:lnTo>
                    <a:lnTo>
                      <a:pt x="57" y="560"/>
                    </a:lnTo>
                    <a:lnTo>
                      <a:pt x="55" y="564"/>
                    </a:lnTo>
                    <a:lnTo>
                      <a:pt x="53" y="569"/>
                    </a:lnTo>
                    <a:lnTo>
                      <a:pt x="50" y="572"/>
                    </a:lnTo>
                    <a:lnTo>
                      <a:pt x="48" y="575"/>
                    </a:lnTo>
                    <a:lnTo>
                      <a:pt x="47" y="580"/>
                    </a:lnTo>
                    <a:lnTo>
                      <a:pt x="43" y="584"/>
                    </a:lnTo>
                    <a:lnTo>
                      <a:pt x="40" y="589"/>
                    </a:lnTo>
                    <a:lnTo>
                      <a:pt x="37" y="594"/>
                    </a:lnTo>
                    <a:lnTo>
                      <a:pt x="33" y="599"/>
                    </a:lnTo>
                    <a:lnTo>
                      <a:pt x="30" y="602"/>
                    </a:lnTo>
                    <a:lnTo>
                      <a:pt x="28" y="604"/>
                    </a:lnTo>
                    <a:lnTo>
                      <a:pt x="25" y="607"/>
                    </a:lnTo>
                    <a:lnTo>
                      <a:pt x="23" y="610"/>
                    </a:lnTo>
                    <a:lnTo>
                      <a:pt x="22" y="614"/>
                    </a:lnTo>
                    <a:lnTo>
                      <a:pt x="20" y="617"/>
                    </a:lnTo>
                    <a:lnTo>
                      <a:pt x="18" y="620"/>
                    </a:lnTo>
                    <a:lnTo>
                      <a:pt x="17" y="624"/>
                    </a:lnTo>
                    <a:lnTo>
                      <a:pt x="13" y="627"/>
                    </a:lnTo>
                    <a:lnTo>
                      <a:pt x="12" y="630"/>
                    </a:lnTo>
                    <a:lnTo>
                      <a:pt x="10" y="634"/>
                    </a:lnTo>
                    <a:lnTo>
                      <a:pt x="8" y="637"/>
                    </a:lnTo>
                    <a:lnTo>
                      <a:pt x="7" y="639"/>
                    </a:lnTo>
                    <a:lnTo>
                      <a:pt x="5" y="642"/>
                    </a:lnTo>
                    <a:lnTo>
                      <a:pt x="5" y="645"/>
                    </a:lnTo>
                    <a:lnTo>
                      <a:pt x="3" y="650"/>
                    </a:lnTo>
                    <a:lnTo>
                      <a:pt x="2" y="652"/>
                    </a:lnTo>
                    <a:lnTo>
                      <a:pt x="2" y="655"/>
                    </a:lnTo>
                    <a:lnTo>
                      <a:pt x="0" y="659"/>
                    </a:lnTo>
                    <a:lnTo>
                      <a:pt x="0" y="662"/>
                    </a:lnTo>
                    <a:lnTo>
                      <a:pt x="0" y="665"/>
                    </a:lnTo>
                    <a:lnTo>
                      <a:pt x="0" y="669"/>
                    </a:lnTo>
                    <a:lnTo>
                      <a:pt x="0" y="672"/>
                    </a:lnTo>
                    <a:lnTo>
                      <a:pt x="2" y="675"/>
                    </a:lnTo>
                    <a:lnTo>
                      <a:pt x="2" y="679"/>
                    </a:lnTo>
                    <a:lnTo>
                      <a:pt x="3" y="682"/>
                    </a:lnTo>
                    <a:lnTo>
                      <a:pt x="5" y="685"/>
                    </a:lnTo>
                    <a:lnTo>
                      <a:pt x="7" y="689"/>
                    </a:lnTo>
                    <a:lnTo>
                      <a:pt x="7" y="692"/>
                    </a:lnTo>
                    <a:lnTo>
                      <a:pt x="8" y="697"/>
                    </a:lnTo>
                    <a:lnTo>
                      <a:pt x="10" y="700"/>
                    </a:lnTo>
                    <a:lnTo>
                      <a:pt x="12" y="704"/>
                    </a:lnTo>
                    <a:lnTo>
                      <a:pt x="13" y="707"/>
                    </a:lnTo>
                    <a:lnTo>
                      <a:pt x="15" y="710"/>
                    </a:lnTo>
                    <a:lnTo>
                      <a:pt x="17" y="714"/>
                    </a:lnTo>
                    <a:lnTo>
                      <a:pt x="20" y="717"/>
                    </a:lnTo>
                    <a:lnTo>
                      <a:pt x="22" y="719"/>
                    </a:lnTo>
                    <a:lnTo>
                      <a:pt x="23" y="722"/>
                    </a:lnTo>
                    <a:lnTo>
                      <a:pt x="27" y="725"/>
                    </a:lnTo>
                    <a:lnTo>
                      <a:pt x="30" y="729"/>
                    </a:lnTo>
                    <a:lnTo>
                      <a:pt x="33" y="734"/>
                    </a:lnTo>
                    <a:lnTo>
                      <a:pt x="40" y="739"/>
                    </a:lnTo>
                    <a:lnTo>
                      <a:pt x="42" y="742"/>
                    </a:lnTo>
                    <a:lnTo>
                      <a:pt x="45" y="743"/>
                    </a:lnTo>
                    <a:lnTo>
                      <a:pt x="48" y="747"/>
                    </a:lnTo>
                    <a:lnTo>
                      <a:pt x="52" y="748"/>
                    </a:lnTo>
                    <a:lnTo>
                      <a:pt x="55" y="752"/>
                    </a:lnTo>
                    <a:lnTo>
                      <a:pt x="58" y="753"/>
                    </a:lnTo>
                    <a:lnTo>
                      <a:pt x="62" y="755"/>
                    </a:lnTo>
                    <a:lnTo>
                      <a:pt x="65" y="757"/>
                    </a:lnTo>
                    <a:lnTo>
                      <a:pt x="67" y="760"/>
                    </a:lnTo>
                    <a:lnTo>
                      <a:pt x="72" y="762"/>
                    </a:lnTo>
                    <a:lnTo>
                      <a:pt x="75" y="763"/>
                    </a:lnTo>
                    <a:lnTo>
                      <a:pt x="78" y="765"/>
                    </a:lnTo>
                    <a:lnTo>
                      <a:pt x="82" y="767"/>
                    </a:lnTo>
                    <a:lnTo>
                      <a:pt x="85" y="768"/>
                    </a:lnTo>
                    <a:lnTo>
                      <a:pt x="88" y="770"/>
                    </a:lnTo>
                    <a:lnTo>
                      <a:pt x="92" y="772"/>
                    </a:lnTo>
                    <a:lnTo>
                      <a:pt x="95" y="773"/>
                    </a:lnTo>
                    <a:lnTo>
                      <a:pt x="100" y="775"/>
                    </a:lnTo>
                    <a:lnTo>
                      <a:pt x="103" y="777"/>
                    </a:lnTo>
                    <a:lnTo>
                      <a:pt x="107" y="778"/>
                    </a:lnTo>
                    <a:lnTo>
                      <a:pt x="110" y="780"/>
                    </a:lnTo>
                    <a:lnTo>
                      <a:pt x="115" y="780"/>
                    </a:lnTo>
                    <a:lnTo>
                      <a:pt x="118" y="782"/>
                    </a:lnTo>
                    <a:lnTo>
                      <a:pt x="123" y="783"/>
                    </a:lnTo>
                    <a:lnTo>
                      <a:pt x="127" y="785"/>
                    </a:lnTo>
                    <a:lnTo>
                      <a:pt x="130" y="785"/>
                    </a:lnTo>
                    <a:lnTo>
                      <a:pt x="133" y="787"/>
                    </a:lnTo>
                    <a:lnTo>
                      <a:pt x="138" y="788"/>
                    </a:lnTo>
                    <a:lnTo>
                      <a:pt x="142" y="788"/>
                    </a:lnTo>
                    <a:lnTo>
                      <a:pt x="145" y="788"/>
                    </a:lnTo>
                    <a:lnTo>
                      <a:pt x="150" y="790"/>
                    </a:lnTo>
                    <a:lnTo>
                      <a:pt x="153" y="790"/>
                    </a:lnTo>
                    <a:lnTo>
                      <a:pt x="157" y="792"/>
                    </a:lnTo>
                    <a:lnTo>
                      <a:pt x="162" y="792"/>
                    </a:lnTo>
                    <a:lnTo>
                      <a:pt x="165" y="792"/>
                    </a:lnTo>
                    <a:lnTo>
                      <a:pt x="168" y="793"/>
                    </a:lnTo>
                    <a:lnTo>
                      <a:pt x="173" y="793"/>
                    </a:lnTo>
                    <a:lnTo>
                      <a:pt x="176" y="793"/>
                    </a:lnTo>
                    <a:lnTo>
                      <a:pt x="180" y="793"/>
                    </a:lnTo>
                    <a:lnTo>
                      <a:pt x="185" y="795"/>
                    </a:lnTo>
                    <a:lnTo>
                      <a:pt x="188" y="795"/>
                    </a:lnTo>
                    <a:lnTo>
                      <a:pt x="191" y="795"/>
                    </a:lnTo>
                    <a:lnTo>
                      <a:pt x="196" y="795"/>
                    </a:lnTo>
                    <a:lnTo>
                      <a:pt x="200" y="795"/>
                    </a:lnTo>
                    <a:lnTo>
                      <a:pt x="203" y="795"/>
                    </a:lnTo>
                    <a:lnTo>
                      <a:pt x="206" y="792"/>
                    </a:lnTo>
                    <a:lnTo>
                      <a:pt x="208" y="788"/>
                    </a:lnTo>
                    <a:lnTo>
                      <a:pt x="210" y="785"/>
                    </a:lnTo>
                    <a:lnTo>
                      <a:pt x="210" y="780"/>
                    </a:lnTo>
                    <a:lnTo>
                      <a:pt x="208" y="777"/>
                    </a:lnTo>
                    <a:lnTo>
                      <a:pt x="205" y="775"/>
                    </a:lnTo>
                    <a:lnTo>
                      <a:pt x="201" y="773"/>
                    </a:lnTo>
                    <a:lnTo>
                      <a:pt x="196" y="773"/>
                    </a:lnTo>
                    <a:lnTo>
                      <a:pt x="193" y="772"/>
                    </a:lnTo>
                    <a:lnTo>
                      <a:pt x="188" y="770"/>
                    </a:lnTo>
                    <a:lnTo>
                      <a:pt x="185" y="770"/>
                    </a:lnTo>
                    <a:lnTo>
                      <a:pt x="180" y="768"/>
                    </a:lnTo>
                    <a:lnTo>
                      <a:pt x="176" y="768"/>
                    </a:lnTo>
                    <a:lnTo>
                      <a:pt x="173" y="767"/>
                    </a:lnTo>
                    <a:lnTo>
                      <a:pt x="170" y="767"/>
                    </a:lnTo>
                    <a:lnTo>
                      <a:pt x="165" y="765"/>
                    </a:lnTo>
                    <a:lnTo>
                      <a:pt x="162" y="765"/>
                    </a:lnTo>
                    <a:lnTo>
                      <a:pt x="157" y="763"/>
                    </a:lnTo>
                    <a:lnTo>
                      <a:pt x="153" y="763"/>
                    </a:lnTo>
                    <a:lnTo>
                      <a:pt x="150" y="762"/>
                    </a:lnTo>
                    <a:lnTo>
                      <a:pt x="147" y="760"/>
                    </a:lnTo>
                    <a:lnTo>
                      <a:pt x="142" y="758"/>
                    </a:lnTo>
                    <a:lnTo>
                      <a:pt x="138" y="758"/>
                    </a:lnTo>
                    <a:lnTo>
                      <a:pt x="135" y="757"/>
                    </a:lnTo>
                    <a:lnTo>
                      <a:pt x="132" y="755"/>
                    </a:lnTo>
                    <a:lnTo>
                      <a:pt x="127" y="753"/>
                    </a:lnTo>
                    <a:lnTo>
                      <a:pt x="123" y="753"/>
                    </a:lnTo>
                    <a:lnTo>
                      <a:pt x="120" y="752"/>
                    </a:lnTo>
                    <a:lnTo>
                      <a:pt x="117" y="750"/>
                    </a:lnTo>
                    <a:lnTo>
                      <a:pt x="112" y="748"/>
                    </a:lnTo>
                    <a:lnTo>
                      <a:pt x="108" y="748"/>
                    </a:lnTo>
                    <a:lnTo>
                      <a:pt x="105" y="745"/>
                    </a:lnTo>
                    <a:lnTo>
                      <a:pt x="100" y="743"/>
                    </a:lnTo>
                    <a:lnTo>
                      <a:pt x="97" y="742"/>
                    </a:lnTo>
                    <a:lnTo>
                      <a:pt x="93" y="742"/>
                    </a:lnTo>
                    <a:lnTo>
                      <a:pt x="90" y="739"/>
                    </a:lnTo>
                    <a:lnTo>
                      <a:pt x="85" y="737"/>
                    </a:lnTo>
                    <a:lnTo>
                      <a:pt x="82" y="735"/>
                    </a:lnTo>
                    <a:lnTo>
                      <a:pt x="78" y="734"/>
                    </a:lnTo>
                    <a:lnTo>
                      <a:pt x="73" y="732"/>
                    </a:lnTo>
                    <a:lnTo>
                      <a:pt x="68" y="730"/>
                    </a:lnTo>
                    <a:lnTo>
                      <a:pt x="65" y="727"/>
                    </a:lnTo>
                    <a:lnTo>
                      <a:pt x="62" y="725"/>
                    </a:lnTo>
                    <a:lnTo>
                      <a:pt x="57" y="722"/>
                    </a:lnTo>
                    <a:lnTo>
                      <a:pt x="53" y="719"/>
                    </a:lnTo>
                    <a:lnTo>
                      <a:pt x="52" y="717"/>
                    </a:lnTo>
                    <a:lnTo>
                      <a:pt x="48" y="715"/>
                    </a:lnTo>
                    <a:lnTo>
                      <a:pt x="43" y="709"/>
                    </a:lnTo>
                    <a:lnTo>
                      <a:pt x="40" y="704"/>
                    </a:lnTo>
                    <a:lnTo>
                      <a:pt x="35" y="699"/>
                    </a:lnTo>
                    <a:lnTo>
                      <a:pt x="33" y="694"/>
                    </a:lnTo>
                    <a:lnTo>
                      <a:pt x="32" y="690"/>
                    </a:lnTo>
                    <a:lnTo>
                      <a:pt x="32" y="687"/>
                    </a:lnTo>
                    <a:lnTo>
                      <a:pt x="30" y="684"/>
                    </a:lnTo>
                    <a:lnTo>
                      <a:pt x="30" y="682"/>
                    </a:lnTo>
                    <a:lnTo>
                      <a:pt x="30" y="679"/>
                    </a:lnTo>
                    <a:lnTo>
                      <a:pt x="30" y="675"/>
                    </a:lnTo>
                    <a:lnTo>
                      <a:pt x="30" y="672"/>
                    </a:lnTo>
                    <a:lnTo>
                      <a:pt x="30" y="670"/>
                    </a:lnTo>
                    <a:lnTo>
                      <a:pt x="30" y="667"/>
                    </a:lnTo>
                    <a:lnTo>
                      <a:pt x="30" y="664"/>
                    </a:lnTo>
                    <a:lnTo>
                      <a:pt x="30" y="660"/>
                    </a:lnTo>
                    <a:lnTo>
                      <a:pt x="30" y="657"/>
                    </a:lnTo>
                    <a:lnTo>
                      <a:pt x="30" y="654"/>
                    </a:lnTo>
                    <a:lnTo>
                      <a:pt x="32" y="652"/>
                    </a:lnTo>
                    <a:lnTo>
                      <a:pt x="33" y="649"/>
                    </a:lnTo>
                    <a:lnTo>
                      <a:pt x="33" y="645"/>
                    </a:lnTo>
                    <a:lnTo>
                      <a:pt x="35" y="642"/>
                    </a:lnTo>
                    <a:lnTo>
                      <a:pt x="35" y="639"/>
                    </a:lnTo>
                    <a:lnTo>
                      <a:pt x="37" y="637"/>
                    </a:lnTo>
                    <a:lnTo>
                      <a:pt x="38" y="634"/>
                    </a:lnTo>
                    <a:lnTo>
                      <a:pt x="40" y="630"/>
                    </a:lnTo>
                    <a:lnTo>
                      <a:pt x="42" y="627"/>
                    </a:lnTo>
                    <a:lnTo>
                      <a:pt x="43" y="624"/>
                    </a:lnTo>
                    <a:lnTo>
                      <a:pt x="43" y="622"/>
                    </a:lnTo>
                    <a:lnTo>
                      <a:pt x="45" y="619"/>
                    </a:lnTo>
                    <a:lnTo>
                      <a:pt x="47" y="615"/>
                    </a:lnTo>
                    <a:lnTo>
                      <a:pt x="48" y="612"/>
                    </a:lnTo>
                    <a:lnTo>
                      <a:pt x="50" y="610"/>
                    </a:lnTo>
                    <a:lnTo>
                      <a:pt x="53" y="604"/>
                    </a:lnTo>
                    <a:lnTo>
                      <a:pt x="58" y="599"/>
                    </a:lnTo>
                    <a:lnTo>
                      <a:pt x="62" y="592"/>
                    </a:lnTo>
                    <a:lnTo>
                      <a:pt x="65" y="587"/>
                    </a:lnTo>
                    <a:lnTo>
                      <a:pt x="68" y="582"/>
                    </a:lnTo>
                    <a:lnTo>
                      <a:pt x="72" y="579"/>
                    </a:lnTo>
                    <a:lnTo>
                      <a:pt x="75" y="574"/>
                    </a:lnTo>
                    <a:lnTo>
                      <a:pt x="78" y="569"/>
                    </a:lnTo>
                    <a:lnTo>
                      <a:pt x="82" y="564"/>
                    </a:lnTo>
                    <a:lnTo>
                      <a:pt x="85" y="560"/>
                    </a:lnTo>
                    <a:lnTo>
                      <a:pt x="85" y="557"/>
                    </a:lnTo>
                    <a:lnTo>
                      <a:pt x="87" y="555"/>
                    </a:lnTo>
                    <a:lnTo>
                      <a:pt x="88" y="552"/>
                    </a:lnTo>
                    <a:lnTo>
                      <a:pt x="90" y="549"/>
                    </a:lnTo>
                    <a:lnTo>
                      <a:pt x="93" y="544"/>
                    </a:lnTo>
                    <a:lnTo>
                      <a:pt x="97" y="537"/>
                    </a:lnTo>
                    <a:lnTo>
                      <a:pt x="98" y="534"/>
                    </a:lnTo>
                    <a:lnTo>
                      <a:pt x="100" y="532"/>
                    </a:lnTo>
                    <a:lnTo>
                      <a:pt x="100" y="529"/>
                    </a:lnTo>
                    <a:lnTo>
                      <a:pt x="102" y="526"/>
                    </a:lnTo>
                    <a:lnTo>
                      <a:pt x="103" y="522"/>
                    </a:lnTo>
                    <a:lnTo>
                      <a:pt x="105" y="521"/>
                    </a:lnTo>
                    <a:lnTo>
                      <a:pt x="107" y="517"/>
                    </a:lnTo>
                    <a:lnTo>
                      <a:pt x="108" y="514"/>
                    </a:lnTo>
                    <a:lnTo>
                      <a:pt x="108" y="511"/>
                    </a:lnTo>
                    <a:lnTo>
                      <a:pt x="110" y="507"/>
                    </a:lnTo>
                    <a:lnTo>
                      <a:pt x="110" y="504"/>
                    </a:lnTo>
                    <a:lnTo>
                      <a:pt x="112" y="501"/>
                    </a:lnTo>
                    <a:lnTo>
                      <a:pt x="113" y="499"/>
                    </a:lnTo>
                    <a:lnTo>
                      <a:pt x="115" y="496"/>
                    </a:lnTo>
                    <a:lnTo>
                      <a:pt x="115" y="492"/>
                    </a:lnTo>
                    <a:lnTo>
                      <a:pt x="117" y="489"/>
                    </a:lnTo>
                    <a:lnTo>
                      <a:pt x="118" y="486"/>
                    </a:lnTo>
                    <a:lnTo>
                      <a:pt x="118" y="482"/>
                    </a:lnTo>
                    <a:lnTo>
                      <a:pt x="120" y="479"/>
                    </a:lnTo>
                    <a:lnTo>
                      <a:pt x="122" y="476"/>
                    </a:lnTo>
                    <a:lnTo>
                      <a:pt x="122" y="474"/>
                    </a:lnTo>
                    <a:lnTo>
                      <a:pt x="123" y="471"/>
                    </a:lnTo>
                    <a:lnTo>
                      <a:pt x="123" y="467"/>
                    </a:lnTo>
                    <a:lnTo>
                      <a:pt x="125" y="464"/>
                    </a:lnTo>
                    <a:lnTo>
                      <a:pt x="127" y="461"/>
                    </a:lnTo>
                    <a:lnTo>
                      <a:pt x="127" y="457"/>
                    </a:lnTo>
                    <a:lnTo>
                      <a:pt x="128" y="454"/>
                    </a:lnTo>
                    <a:lnTo>
                      <a:pt x="128" y="451"/>
                    </a:lnTo>
                    <a:lnTo>
                      <a:pt x="130" y="447"/>
                    </a:lnTo>
                    <a:lnTo>
                      <a:pt x="130" y="444"/>
                    </a:lnTo>
                    <a:lnTo>
                      <a:pt x="132" y="442"/>
                    </a:lnTo>
                    <a:lnTo>
                      <a:pt x="133" y="439"/>
                    </a:lnTo>
                    <a:lnTo>
                      <a:pt x="133" y="436"/>
                    </a:lnTo>
                    <a:lnTo>
                      <a:pt x="133" y="432"/>
                    </a:lnTo>
                    <a:lnTo>
                      <a:pt x="135" y="429"/>
                    </a:lnTo>
                    <a:lnTo>
                      <a:pt x="135" y="426"/>
                    </a:lnTo>
                    <a:lnTo>
                      <a:pt x="137" y="422"/>
                    </a:lnTo>
                    <a:lnTo>
                      <a:pt x="137" y="419"/>
                    </a:lnTo>
                    <a:lnTo>
                      <a:pt x="138" y="416"/>
                    </a:lnTo>
                    <a:lnTo>
                      <a:pt x="140" y="412"/>
                    </a:lnTo>
                    <a:lnTo>
                      <a:pt x="140" y="409"/>
                    </a:lnTo>
                    <a:lnTo>
                      <a:pt x="142" y="406"/>
                    </a:lnTo>
                    <a:lnTo>
                      <a:pt x="142" y="404"/>
                    </a:lnTo>
                    <a:lnTo>
                      <a:pt x="143" y="401"/>
                    </a:lnTo>
                    <a:lnTo>
                      <a:pt x="143" y="397"/>
                    </a:lnTo>
                    <a:lnTo>
                      <a:pt x="143" y="394"/>
                    </a:lnTo>
                    <a:lnTo>
                      <a:pt x="145" y="391"/>
                    </a:lnTo>
                    <a:lnTo>
                      <a:pt x="145" y="387"/>
                    </a:lnTo>
                    <a:lnTo>
                      <a:pt x="147" y="384"/>
                    </a:lnTo>
                    <a:lnTo>
                      <a:pt x="147" y="382"/>
                    </a:lnTo>
                    <a:lnTo>
                      <a:pt x="148" y="379"/>
                    </a:lnTo>
                    <a:lnTo>
                      <a:pt x="148" y="376"/>
                    </a:lnTo>
                    <a:lnTo>
                      <a:pt x="150" y="372"/>
                    </a:lnTo>
                    <a:lnTo>
                      <a:pt x="150" y="369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3" y="359"/>
                    </a:lnTo>
                    <a:lnTo>
                      <a:pt x="153" y="354"/>
                    </a:lnTo>
                    <a:lnTo>
                      <a:pt x="155" y="349"/>
                    </a:lnTo>
                    <a:lnTo>
                      <a:pt x="157" y="346"/>
                    </a:lnTo>
                    <a:lnTo>
                      <a:pt x="157" y="341"/>
                    </a:lnTo>
                    <a:lnTo>
                      <a:pt x="158" y="336"/>
                    </a:lnTo>
                    <a:lnTo>
                      <a:pt x="160" y="331"/>
                    </a:lnTo>
                    <a:lnTo>
                      <a:pt x="162" y="327"/>
                    </a:lnTo>
                    <a:lnTo>
                      <a:pt x="162" y="323"/>
                    </a:lnTo>
                    <a:lnTo>
                      <a:pt x="163" y="318"/>
                    </a:lnTo>
                    <a:lnTo>
                      <a:pt x="165" y="314"/>
                    </a:lnTo>
                    <a:lnTo>
                      <a:pt x="166" y="309"/>
                    </a:lnTo>
                    <a:lnTo>
                      <a:pt x="166" y="304"/>
                    </a:lnTo>
                    <a:lnTo>
                      <a:pt x="168" y="301"/>
                    </a:lnTo>
                    <a:lnTo>
                      <a:pt x="170" y="296"/>
                    </a:lnTo>
                    <a:lnTo>
                      <a:pt x="171" y="293"/>
                    </a:lnTo>
                    <a:lnTo>
                      <a:pt x="173" y="288"/>
                    </a:lnTo>
                    <a:lnTo>
                      <a:pt x="175" y="284"/>
                    </a:lnTo>
                    <a:lnTo>
                      <a:pt x="176" y="279"/>
                    </a:lnTo>
                    <a:lnTo>
                      <a:pt x="178" y="276"/>
                    </a:lnTo>
                    <a:lnTo>
                      <a:pt x="180" y="271"/>
                    </a:lnTo>
                    <a:lnTo>
                      <a:pt x="181" y="268"/>
                    </a:lnTo>
                    <a:lnTo>
                      <a:pt x="183" y="263"/>
                    </a:lnTo>
                    <a:lnTo>
                      <a:pt x="185" y="259"/>
                    </a:lnTo>
                    <a:lnTo>
                      <a:pt x="186" y="254"/>
                    </a:lnTo>
                    <a:lnTo>
                      <a:pt x="188" y="251"/>
                    </a:lnTo>
                    <a:lnTo>
                      <a:pt x="190" y="246"/>
                    </a:lnTo>
                    <a:lnTo>
                      <a:pt x="191" y="243"/>
                    </a:lnTo>
                    <a:lnTo>
                      <a:pt x="193" y="239"/>
                    </a:lnTo>
                    <a:lnTo>
                      <a:pt x="195" y="234"/>
                    </a:lnTo>
                    <a:lnTo>
                      <a:pt x="196" y="231"/>
                    </a:lnTo>
                    <a:lnTo>
                      <a:pt x="200" y="228"/>
                    </a:lnTo>
                    <a:lnTo>
                      <a:pt x="200" y="223"/>
                    </a:lnTo>
                    <a:lnTo>
                      <a:pt x="201" y="219"/>
                    </a:lnTo>
                    <a:lnTo>
                      <a:pt x="205" y="214"/>
                    </a:lnTo>
                    <a:lnTo>
                      <a:pt x="206" y="211"/>
                    </a:lnTo>
                    <a:lnTo>
                      <a:pt x="208" y="206"/>
                    </a:lnTo>
                    <a:lnTo>
                      <a:pt x="210" y="203"/>
                    </a:lnTo>
                    <a:lnTo>
                      <a:pt x="213" y="199"/>
                    </a:lnTo>
                    <a:lnTo>
                      <a:pt x="215" y="194"/>
                    </a:lnTo>
                    <a:lnTo>
                      <a:pt x="216" y="191"/>
                    </a:lnTo>
                    <a:lnTo>
                      <a:pt x="220" y="186"/>
                    </a:lnTo>
                    <a:lnTo>
                      <a:pt x="221" y="183"/>
                    </a:lnTo>
                    <a:lnTo>
                      <a:pt x="223" y="179"/>
                    </a:lnTo>
                    <a:lnTo>
                      <a:pt x="226" y="176"/>
                    </a:lnTo>
                    <a:lnTo>
                      <a:pt x="228" y="173"/>
                    </a:lnTo>
                    <a:lnTo>
                      <a:pt x="231" y="168"/>
                    </a:lnTo>
                    <a:lnTo>
                      <a:pt x="233" y="164"/>
                    </a:lnTo>
                    <a:lnTo>
                      <a:pt x="236" y="161"/>
                    </a:lnTo>
                    <a:lnTo>
                      <a:pt x="238" y="156"/>
                    </a:lnTo>
                    <a:lnTo>
                      <a:pt x="241" y="153"/>
                    </a:lnTo>
                    <a:lnTo>
                      <a:pt x="243" y="149"/>
                    </a:lnTo>
                    <a:lnTo>
                      <a:pt x="246" y="144"/>
                    </a:lnTo>
                    <a:lnTo>
                      <a:pt x="248" y="143"/>
                    </a:lnTo>
                    <a:lnTo>
                      <a:pt x="251" y="138"/>
                    </a:lnTo>
                    <a:lnTo>
                      <a:pt x="255" y="134"/>
                    </a:lnTo>
                    <a:lnTo>
                      <a:pt x="256" y="131"/>
                    </a:lnTo>
                    <a:lnTo>
                      <a:pt x="260" y="128"/>
                    </a:lnTo>
                    <a:lnTo>
                      <a:pt x="263" y="123"/>
                    </a:lnTo>
                    <a:lnTo>
                      <a:pt x="266" y="119"/>
                    </a:lnTo>
                    <a:lnTo>
                      <a:pt x="268" y="116"/>
                    </a:lnTo>
                    <a:lnTo>
                      <a:pt x="271" y="113"/>
                    </a:lnTo>
                    <a:lnTo>
                      <a:pt x="275" y="110"/>
                    </a:lnTo>
                    <a:lnTo>
                      <a:pt x="278" y="106"/>
                    </a:lnTo>
                    <a:lnTo>
                      <a:pt x="281" y="101"/>
                    </a:lnTo>
                    <a:lnTo>
                      <a:pt x="285" y="96"/>
                    </a:lnTo>
                    <a:lnTo>
                      <a:pt x="288" y="93"/>
                    </a:lnTo>
                    <a:lnTo>
                      <a:pt x="293" y="90"/>
                    </a:lnTo>
                    <a:lnTo>
                      <a:pt x="296" y="85"/>
                    </a:lnTo>
                    <a:lnTo>
                      <a:pt x="301" y="81"/>
                    </a:lnTo>
                    <a:lnTo>
                      <a:pt x="305" y="78"/>
                    </a:lnTo>
                    <a:lnTo>
                      <a:pt x="310" y="75"/>
                    </a:lnTo>
                    <a:lnTo>
                      <a:pt x="313" y="71"/>
                    </a:lnTo>
                    <a:lnTo>
                      <a:pt x="318" y="68"/>
                    </a:lnTo>
                    <a:lnTo>
                      <a:pt x="323" y="65"/>
                    </a:lnTo>
                    <a:lnTo>
                      <a:pt x="326" y="63"/>
                    </a:lnTo>
                    <a:lnTo>
                      <a:pt x="331" y="60"/>
                    </a:lnTo>
                    <a:lnTo>
                      <a:pt x="336" y="58"/>
                    </a:lnTo>
                    <a:lnTo>
                      <a:pt x="341" y="55"/>
                    </a:lnTo>
                    <a:lnTo>
                      <a:pt x="346" y="53"/>
                    </a:lnTo>
                    <a:lnTo>
                      <a:pt x="351" y="50"/>
                    </a:lnTo>
                    <a:lnTo>
                      <a:pt x="356" y="48"/>
                    </a:lnTo>
                    <a:lnTo>
                      <a:pt x="361" y="45"/>
                    </a:lnTo>
                    <a:lnTo>
                      <a:pt x="366" y="43"/>
                    </a:lnTo>
                    <a:lnTo>
                      <a:pt x="371" y="41"/>
                    </a:lnTo>
                    <a:lnTo>
                      <a:pt x="376" y="40"/>
                    </a:lnTo>
                    <a:lnTo>
                      <a:pt x="381" y="38"/>
                    </a:lnTo>
                    <a:lnTo>
                      <a:pt x="388" y="36"/>
                    </a:lnTo>
                    <a:lnTo>
                      <a:pt x="393" y="35"/>
                    </a:lnTo>
                    <a:lnTo>
                      <a:pt x="398" y="33"/>
                    </a:lnTo>
                    <a:lnTo>
                      <a:pt x="403" y="33"/>
                    </a:lnTo>
                    <a:lnTo>
                      <a:pt x="408" y="31"/>
                    </a:lnTo>
                    <a:lnTo>
                      <a:pt x="414" y="30"/>
                    </a:lnTo>
                    <a:lnTo>
                      <a:pt x="419" y="30"/>
                    </a:lnTo>
                    <a:lnTo>
                      <a:pt x="424" y="28"/>
                    </a:lnTo>
                    <a:lnTo>
                      <a:pt x="431" y="28"/>
                    </a:lnTo>
                    <a:lnTo>
                      <a:pt x="436" y="26"/>
                    </a:lnTo>
                    <a:lnTo>
                      <a:pt x="441" y="26"/>
                    </a:lnTo>
                    <a:lnTo>
                      <a:pt x="446" y="25"/>
                    </a:lnTo>
                    <a:lnTo>
                      <a:pt x="453" y="25"/>
                    </a:lnTo>
                    <a:lnTo>
                      <a:pt x="458" y="25"/>
                    </a:lnTo>
                    <a:lnTo>
                      <a:pt x="463" y="25"/>
                    </a:lnTo>
                    <a:lnTo>
                      <a:pt x="468" y="25"/>
                    </a:lnTo>
                    <a:lnTo>
                      <a:pt x="474" y="25"/>
                    </a:lnTo>
                    <a:lnTo>
                      <a:pt x="479" y="25"/>
                    </a:lnTo>
                    <a:lnTo>
                      <a:pt x="484" y="25"/>
                    </a:lnTo>
                    <a:lnTo>
                      <a:pt x="489" y="25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6" y="25"/>
                    </a:lnTo>
                    <a:lnTo>
                      <a:pt x="513" y="25"/>
                    </a:lnTo>
                    <a:lnTo>
                      <a:pt x="518" y="26"/>
                    </a:lnTo>
                    <a:lnTo>
                      <a:pt x="523" y="26"/>
                    </a:lnTo>
                    <a:lnTo>
                      <a:pt x="528" y="26"/>
                    </a:lnTo>
                    <a:lnTo>
                      <a:pt x="533" y="26"/>
                    </a:lnTo>
                    <a:lnTo>
                      <a:pt x="539" y="28"/>
                    </a:lnTo>
                    <a:lnTo>
                      <a:pt x="544" y="28"/>
                    </a:lnTo>
                    <a:lnTo>
                      <a:pt x="549" y="30"/>
                    </a:lnTo>
                    <a:lnTo>
                      <a:pt x="554" y="30"/>
                    </a:lnTo>
                    <a:lnTo>
                      <a:pt x="559" y="31"/>
                    </a:lnTo>
                    <a:lnTo>
                      <a:pt x="564" y="33"/>
                    </a:lnTo>
                    <a:lnTo>
                      <a:pt x="569" y="33"/>
                    </a:lnTo>
                    <a:lnTo>
                      <a:pt x="574" y="35"/>
                    </a:lnTo>
                    <a:lnTo>
                      <a:pt x="579" y="36"/>
                    </a:lnTo>
                    <a:lnTo>
                      <a:pt x="584" y="38"/>
                    </a:lnTo>
                    <a:lnTo>
                      <a:pt x="589" y="38"/>
                    </a:lnTo>
                    <a:lnTo>
                      <a:pt x="594" y="40"/>
                    </a:lnTo>
                    <a:lnTo>
                      <a:pt x="598" y="41"/>
                    </a:lnTo>
                    <a:lnTo>
                      <a:pt x="598" y="40"/>
                    </a:lnTo>
                    <a:lnTo>
                      <a:pt x="598" y="35"/>
                    </a:lnTo>
                    <a:lnTo>
                      <a:pt x="598" y="31"/>
                    </a:lnTo>
                    <a:lnTo>
                      <a:pt x="598" y="30"/>
                    </a:lnTo>
                    <a:lnTo>
                      <a:pt x="596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98"/>
              <p:cNvSpPr>
                <a:spLocks/>
              </p:cNvSpPr>
              <p:nvPr/>
            </p:nvSpPr>
            <p:spPr bwMode="auto">
              <a:xfrm>
                <a:off x="7076920" y="3970519"/>
                <a:ext cx="79739" cy="52569"/>
              </a:xfrm>
              <a:custGeom>
                <a:avLst/>
                <a:gdLst>
                  <a:gd name="T0" fmla="*/ 75 w 82"/>
                  <a:gd name="T1" fmla="*/ 18 h 50"/>
                  <a:gd name="T2" fmla="*/ 72 w 82"/>
                  <a:gd name="T3" fmla="*/ 16 h 50"/>
                  <a:gd name="T4" fmla="*/ 67 w 82"/>
                  <a:gd name="T5" fmla="*/ 15 h 50"/>
                  <a:gd name="T6" fmla="*/ 62 w 82"/>
                  <a:gd name="T7" fmla="*/ 13 h 50"/>
                  <a:gd name="T8" fmla="*/ 57 w 82"/>
                  <a:gd name="T9" fmla="*/ 13 h 50"/>
                  <a:gd name="T10" fmla="*/ 55 w 82"/>
                  <a:gd name="T11" fmla="*/ 8 h 50"/>
                  <a:gd name="T12" fmla="*/ 52 w 82"/>
                  <a:gd name="T13" fmla="*/ 6 h 50"/>
                  <a:gd name="T14" fmla="*/ 48 w 82"/>
                  <a:gd name="T15" fmla="*/ 3 h 50"/>
                  <a:gd name="T16" fmla="*/ 45 w 82"/>
                  <a:gd name="T17" fmla="*/ 1 h 50"/>
                  <a:gd name="T18" fmla="*/ 40 w 82"/>
                  <a:gd name="T19" fmla="*/ 0 h 50"/>
                  <a:gd name="T20" fmla="*/ 37 w 82"/>
                  <a:gd name="T21" fmla="*/ 0 h 50"/>
                  <a:gd name="T22" fmla="*/ 32 w 82"/>
                  <a:gd name="T23" fmla="*/ 1 h 50"/>
                  <a:gd name="T24" fmla="*/ 30 w 82"/>
                  <a:gd name="T25" fmla="*/ 5 h 50"/>
                  <a:gd name="T26" fmla="*/ 28 w 82"/>
                  <a:gd name="T27" fmla="*/ 8 h 50"/>
                  <a:gd name="T28" fmla="*/ 27 w 82"/>
                  <a:gd name="T29" fmla="*/ 11 h 50"/>
                  <a:gd name="T30" fmla="*/ 22 w 82"/>
                  <a:gd name="T31" fmla="*/ 11 h 50"/>
                  <a:gd name="T32" fmla="*/ 18 w 82"/>
                  <a:gd name="T33" fmla="*/ 13 h 50"/>
                  <a:gd name="T34" fmla="*/ 15 w 82"/>
                  <a:gd name="T35" fmla="*/ 13 h 50"/>
                  <a:gd name="T36" fmla="*/ 12 w 82"/>
                  <a:gd name="T37" fmla="*/ 15 h 50"/>
                  <a:gd name="T38" fmla="*/ 8 w 82"/>
                  <a:gd name="T39" fmla="*/ 16 h 50"/>
                  <a:gd name="T40" fmla="*/ 7 w 82"/>
                  <a:gd name="T41" fmla="*/ 18 h 50"/>
                  <a:gd name="T42" fmla="*/ 3 w 82"/>
                  <a:gd name="T43" fmla="*/ 20 h 50"/>
                  <a:gd name="T44" fmla="*/ 0 w 82"/>
                  <a:gd name="T45" fmla="*/ 21 h 50"/>
                  <a:gd name="T46" fmla="*/ 0 w 82"/>
                  <a:gd name="T47" fmla="*/ 21 h 50"/>
                  <a:gd name="T48" fmla="*/ 0 w 82"/>
                  <a:gd name="T49" fmla="*/ 23 h 50"/>
                  <a:gd name="T50" fmla="*/ 2 w 82"/>
                  <a:gd name="T51" fmla="*/ 26 h 50"/>
                  <a:gd name="T52" fmla="*/ 5 w 82"/>
                  <a:gd name="T53" fmla="*/ 28 h 50"/>
                  <a:gd name="T54" fmla="*/ 8 w 82"/>
                  <a:gd name="T55" fmla="*/ 30 h 50"/>
                  <a:gd name="T56" fmla="*/ 10 w 82"/>
                  <a:gd name="T57" fmla="*/ 31 h 50"/>
                  <a:gd name="T58" fmla="*/ 13 w 82"/>
                  <a:gd name="T59" fmla="*/ 33 h 50"/>
                  <a:gd name="T60" fmla="*/ 17 w 82"/>
                  <a:gd name="T61" fmla="*/ 33 h 50"/>
                  <a:gd name="T62" fmla="*/ 20 w 82"/>
                  <a:gd name="T63" fmla="*/ 35 h 50"/>
                  <a:gd name="T64" fmla="*/ 23 w 82"/>
                  <a:gd name="T65" fmla="*/ 36 h 50"/>
                  <a:gd name="T66" fmla="*/ 23 w 82"/>
                  <a:gd name="T67" fmla="*/ 40 h 50"/>
                  <a:gd name="T68" fmla="*/ 27 w 82"/>
                  <a:gd name="T69" fmla="*/ 43 h 50"/>
                  <a:gd name="T70" fmla="*/ 30 w 82"/>
                  <a:gd name="T71" fmla="*/ 46 h 50"/>
                  <a:gd name="T72" fmla="*/ 35 w 82"/>
                  <a:gd name="T73" fmla="*/ 50 h 50"/>
                  <a:gd name="T74" fmla="*/ 38 w 82"/>
                  <a:gd name="T75" fmla="*/ 50 h 50"/>
                  <a:gd name="T76" fmla="*/ 42 w 82"/>
                  <a:gd name="T77" fmla="*/ 50 h 50"/>
                  <a:gd name="T78" fmla="*/ 45 w 82"/>
                  <a:gd name="T79" fmla="*/ 48 h 50"/>
                  <a:gd name="T80" fmla="*/ 50 w 82"/>
                  <a:gd name="T81" fmla="*/ 45 h 50"/>
                  <a:gd name="T82" fmla="*/ 52 w 82"/>
                  <a:gd name="T83" fmla="*/ 41 h 50"/>
                  <a:gd name="T84" fmla="*/ 55 w 82"/>
                  <a:gd name="T85" fmla="*/ 41 h 50"/>
                  <a:gd name="T86" fmla="*/ 62 w 82"/>
                  <a:gd name="T87" fmla="*/ 43 h 50"/>
                  <a:gd name="T88" fmla="*/ 65 w 82"/>
                  <a:gd name="T89" fmla="*/ 43 h 50"/>
                  <a:gd name="T90" fmla="*/ 70 w 82"/>
                  <a:gd name="T91" fmla="*/ 41 h 50"/>
                  <a:gd name="T92" fmla="*/ 75 w 82"/>
                  <a:gd name="T93" fmla="*/ 40 h 50"/>
                  <a:gd name="T94" fmla="*/ 77 w 82"/>
                  <a:gd name="T95" fmla="*/ 36 h 50"/>
                  <a:gd name="T96" fmla="*/ 80 w 82"/>
                  <a:gd name="T97" fmla="*/ 31 h 50"/>
                  <a:gd name="T98" fmla="*/ 82 w 82"/>
                  <a:gd name="T99" fmla="*/ 26 h 50"/>
                  <a:gd name="T100" fmla="*/ 78 w 82"/>
                  <a:gd name="T101" fmla="*/ 21 h 50"/>
                  <a:gd name="T102" fmla="*/ 75 w 82"/>
                  <a:gd name="T103" fmla="*/ 18 h 50"/>
                  <a:gd name="T104" fmla="*/ 75 w 82"/>
                  <a:gd name="T105" fmla="*/ 18 h 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"/>
                  <a:gd name="T160" fmla="*/ 0 h 50"/>
                  <a:gd name="T161" fmla="*/ 82 w 82"/>
                  <a:gd name="T162" fmla="*/ 50 h 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" h="50">
                    <a:moveTo>
                      <a:pt x="75" y="18"/>
                    </a:moveTo>
                    <a:lnTo>
                      <a:pt x="72" y="16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8" y="3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30" y="5"/>
                    </a:lnTo>
                    <a:lnTo>
                      <a:pt x="28" y="8"/>
                    </a:lnTo>
                    <a:lnTo>
                      <a:pt x="27" y="11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3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8" y="30"/>
                    </a:lnTo>
                    <a:lnTo>
                      <a:pt x="10" y="31"/>
                    </a:lnTo>
                    <a:lnTo>
                      <a:pt x="13" y="33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3" y="36"/>
                    </a:lnTo>
                    <a:lnTo>
                      <a:pt x="23" y="40"/>
                    </a:lnTo>
                    <a:lnTo>
                      <a:pt x="27" y="43"/>
                    </a:lnTo>
                    <a:lnTo>
                      <a:pt x="30" y="46"/>
                    </a:lnTo>
                    <a:lnTo>
                      <a:pt x="35" y="50"/>
                    </a:lnTo>
                    <a:lnTo>
                      <a:pt x="38" y="50"/>
                    </a:lnTo>
                    <a:lnTo>
                      <a:pt x="42" y="50"/>
                    </a:lnTo>
                    <a:lnTo>
                      <a:pt x="45" y="48"/>
                    </a:lnTo>
                    <a:lnTo>
                      <a:pt x="50" y="45"/>
                    </a:lnTo>
                    <a:lnTo>
                      <a:pt x="52" y="41"/>
                    </a:lnTo>
                    <a:lnTo>
                      <a:pt x="55" y="41"/>
                    </a:lnTo>
                    <a:lnTo>
                      <a:pt x="62" y="43"/>
                    </a:lnTo>
                    <a:lnTo>
                      <a:pt x="65" y="43"/>
                    </a:lnTo>
                    <a:lnTo>
                      <a:pt x="70" y="41"/>
                    </a:lnTo>
                    <a:lnTo>
                      <a:pt x="75" y="40"/>
                    </a:lnTo>
                    <a:lnTo>
                      <a:pt x="77" y="36"/>
                    </a:lnTo>
                    <a:lnTo>
                      <a:pt x="80" y="31"/>
                    </a:lnTo>
                    <a:lnTo>
                      <a:pt x="82" y="26"/>
                    </a:lnTo>
                    <a:lnTo>
                      <a:pt x="78" y="21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9"/>
              <p:cNvSpPr>
                <a:spLocks/>
              </p:cNvSpPr>
              <p:nvPr/>
            </p:nvSpPr>
            <p:spPr bwMode="auto">
              <a:xfrm>
                <a:off x="7028298" y="3307104"/>
                <a:ext cx="767247" cy="776963"/>
              </a:xfrm>
              <a:custGeom>
                <a:avLst/>
                <a:gdLst>
                  <a:gd name="T0" fmla="*/ 722 w 789"/>
                  <a:gd name="T1" fmla="*/ 45 h 739"/>
                  <a:gd name="T2" fmla="*/ 686 w 789"/>
                  <a:gd name="T3" fmla="*/ 105 h 739"/>
                  <a:gd name="T4" fmla="*/ 661 w 789"/>
                  <a:gd name="T5" fmla="*/ 168 h 739"/>
                  <a:gd name="T6" fmla="*/ 637 w 789"/>
                  <a:gd name="T7" fmla="*/ 228 h 739"/>
                  <a:gd name="T8" fmla="*/ 614 w 789"/>
                  <a:gd name="T9" fmla="*/ 288 h 739"/>
                  <a:gd name="T10" fmla="*/ 594 w 789"/>
                  <a:gd name="T11" fmla="*/ 350 h 739"/>
                  <a:gd name="T12" fmla="*/ 581 w 789"/>
                  <a:gd name="T13" fmla="*/ 413 h 739"/>
                  <a:gd name="T14" fmla="*/ 576 w 789"/>
                  <a:gd name="T15" fmla="*/ 466 h 739"/>
                  <a:gd name="T16" fmla="*/ 576 w 789"/>
                  <a:gd name="T17" fmla="*/ 519 h 739"/>
                  <a:gd name="T18" fmla="*/ 578 w 789"/>
                  <a:gd name="T19" fmla="*/ 563 h 739"/>
                  <a:gd name="T20" fmla="*/ 573 w 789"/>
                  <a:gd name="T21" fmla="*/ 624 h 739"/>
                  <a:gd name="T22" fmla="*/ 524 w 789"/>
                  <a:gd name="T23" fmla="*/ 661 h 739"/>
                  <a:gd name="T24" fmla="*/ 466 w 789"/>
                  <a:gd name="T25" fmla="*/ 667 h 739"/>
                  <a:gd name="T26" fmla="*/ 403 w 789"/>
                  <a:gd name="T27" fmla="*/ 671 h 739"/>
                  <a:gd name="T28" fmla="*/ 341 w 789"/>
                  <a:gd name="T29" fmla="*/ 674 h 739"/>
                  <a:gd name="T30" fmla="*/ 278 w 789"/>
                  <a:gd name="T31" fmla="*/ 676 h 739"/>
                  <a:gd name="T32" fmla="*/ 221 w 789"/>
                  <a:gd name="T33" fmla="*/ 671 h 739"/>
                  <a:gd name="T34" fmla="*/ 235 w 789"/>
                  <a:gd name="T35" fmla="*/ 607 h 739"/>
                  <a:gd name="T36" fmla="*/ 210 w 789"/>
                  <a:gd name="T37" fmla="*/ 612 h 739"/>
                  <a:gd name="T38" fmla="*/ 195 w 789"/>
                  <a:gd name="T39" fmla="*/ 666 h 739"/>
                  <a:gd name="T40" fmla="*/ 187 w 789"/>
                  <a:gd name="T41" fmla="*/ 716 h 739"/>
                  <a:gd name="T42" fmla="*/ 115 w 789"/>
                  <a:gd name="T43" fmla="*/ 702 h 739"/>
                  <a:gd name="T44" fmla="*/ 42 w 789"/>
                  <a:gd name="T45" fmla="*/ 691 h 739"/>
                  <a:gd name="T46" fmla="*/ 37 w 789"/>
                  <a:gd name="T47" fmla="*/ 634 h 739"/>
                  <a:gd name="T48" fmla="*/ 65 w 789"/>
                  <a:gd name="T49" fmla="*/ 576 h 739"/>
                  <a:gd name="T50" fmla="*/ 123 w 789"/>
                  <a:gd name="T51" fmla="*/ 568 h 739"/>
                  <a:gd name="T52" fmla="*/ 187 w 789"/>
                  <a:gd name="T53" fmla="*/ 576 h 739"/>
                  <a:gd name="T54" fmla="*/ 235 w 789"/>
                  <a:gd name="T55" fmla="*/ 571 h 739"/>
                  <a:gd name="T56" fmla="*/ 172 w 789"/>
                  <a:gd name="T57" fmla="*/ 538 h 739"/>
                  <a:gd name="T58" fmla="*/ 130 w 789"/>
                  <a:gd name="T59" fmla="*/ 529 h 739"/>
                  <a:gd name="T60" fmla="*/ 88 w 789"/>
                  <a:gd name="T61" fmla="*/ 528 h 739"/>
                  <a:gd name="T62" fmla="*/ 32 w 789"/>
                  <a:gd name="T63" fmla="*/ 561 h 739"/>
                  <a:gd name="T64" fmla="*/ 13 w 789"/>
                  <a:gd name="T65" fmla="*/ 607 h 739"/>
                  <a:gd name="T66" fmla="*/ 5 w 789"/>
                  <a:gd name="T67" fmla="*/ 652 h 739"/>
                  <a:gd name="T68" fmla="*/ 7 w 789"/>
                  <a:gd name="T69" fmla="*/ 707 h 739"/>
                  <a:gd name="T70" fmla="*/ 58 w 789"/>
                  <a:gd name="T71" fmla="*/ 719 h 739"/>
                  <a:gd name="T72" fmla="*/ 100 w 789"/>
                  <a:gd name="T73" fmla="*/ 724 h 739"/>
                  <a:gd name="T74" fmla="*/ 142 w 789"/>
                  <a:gd name="T75" fmla="*/ 729 h 739"/>
                  <a:gd name="T76" fmla="*/ 183 w 789"/>
                  <a:gd name="T77" fmla="*/ 734 h 739"/>
                  <a:gd name="T78" fmla="*/ 215 w 789"/>
                  <a:gd name="T79" fmla="*/ 701 h 739"/>
                  <a:gd name="T80" fmla="*/ 266 w 789"/>
                  <a:gd name="T81" fmla="*/ 697 h 739"/>
                  <a:gd name="T82" fmla="*/ 328 w 789"/>
                  <a:gd name="T83" fmla="*/ 706 h 739"/>
                  <a:gd name="T84" fmla="*/ 390 w 789"/>
                  <a:gd name="T85" fmla="*/ 706 h 739"/>
                  <a:gd name="T86" fmla="*/ 454 w 789"/>
                  <a:gd name="T87" fmla="*/ 701 h 739"/>
                  <a:gd name="T88" fmla="*/ 518 w 789"/>
                  <a:gd name="T89" fmla="*/ 696 h 739"/>
                  <a:gd name="T90" fmla="*/ 573 w 789"/>
                  <a:gd name="T91" fmla="*/ 684 h 739"/>
                  <a:gd name="T92" fmla="*/ 611 w 789"/>
                  <a:gd name="T93" fmla="*/ 647 h 739"/>
                  <a:gd name="T94" fmla="*/ 609 w 789"/>
                  <a:gd name="T95" fmla="*/ 594 h 739"/>
                  <a:gd name="T96" fmla="*/ 601 w 789"/>
                  <a:gd name="T97" fmla="*/ 536 h 739"/>
                  <a:gd name="T98" fmla="*/ 598 w 789"/>
                  <a:gd name="T99" fmla="*/ 489 h 739"/>
                  <a:gd name="T100" fmla="*/ 601 w 789"/>
                  <a:gd name="T101" fmla="*/ 439 h 739"/>
                  <a:gd name="T102" fmla="*/ 609 w 789"/>
                  <a:gd name="T103" fmla="*/ 388 h 739"/>
                  <a:gd name="T104" fmla="*/ 623 w 789"/>
                  <a:gd name="T105" fmla="*/ 340 h 739"/>
                  <a:gd name="T106" fmla="*/ 639 w 789"/>
                  <a:gd name="T107" fmla="*/ 290 h 739"/>
                  <a:gd name="T108" fmla="*/ 666 w 789"/>
                  <a:gd name="T109" fmla="*/ 228 h 739"/>
                  <a:gd name="T110" fmla="*/ 691 w 789"/>
                  <a:gd name="T111" fmla="*/ 168 h 739"/>
                  <a:gd name="T112" fmla="*/ 712 w 789"/>
                  <a:gd name="T113" fmla="*/ 118 h 739"/>
                  <a:gd name="T114" fmla="*/ 734 w 789"/>
                  <a:gd name="T115" fmla="*/ 77 h 739"/>
                  <a:gd name="T116" fmla="*/ 774 w 789"/>
                  <a:gd name="T117" fmla="*/ 38 h 739"/>
                  <a:gd name="T118" fmla="*/ 772 w 789"/>
                  <a:gd name="T119" fmla="*/ 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9"/>
                  <a:gd name="T181" fmla="*/ 0 h 739"/>
                  <a:gd name="T182" fmla="*/ 789 w 789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9" h="739">
                    <a:moveTo>
                      <a:pt x="772" y="2"/>
                    </a:moveTo>
                    <a:lnTo>
                      <a:pt x="767" y="5"/>
                    </a:lnTo>
                    <a:lnTo>
                      <a:pt x="762" y="8"/>
                    </a:lnTo>
                    <a:lnTo>
                      <a:pt x="757" y="12"/>
                    </a:lnTo>
                    <a:lnTo>
                      <a:pt x="754" y="15"/>
                    </a:lnTo>
                    <a:lnTo>
                      <a:pt x="749" y="18"/>
                    </a:lnTo>
                    <a:lnTo>
                      <a:pt x="746" y="22"/>
                    </a:lnTo>
                    <a:lnTo>
                      <a:pt x="742" y="25"/>
                    </a:lnTo>
                    <a:lnTo>
                      <a:pt x="739" y="28"/>
                    </a:lnTo>
                    <a:lnTo>
                      <a:pt x="734" y="32"/>
                    </a:lnTo>
                    <a:lnTo>
                      <a:pt x="731" y="35"/>
                    </a:lnTo>
                    <a:lnTo>
                      <a:pt x="727" y="38"/>
                    </a:lnTo>
                    <a:lnTo>
                      <a:pt x="724" y="42"/>
                    </a:lnTo>
                    <a:lnTo>
                      <a:pt x="722" y="45"/>
                    </a:lnTo>
                    <a:lnTo>
                      <a:pt x="719" y="50"/>
                    </a:lnTo>
                    <a:lnTo>
                      <a:pt x="716" y="53"/>
                    </a:lnTo>
                    <a:lnTo>
                      <a:pt x="712" y="58"/>
                    </a:lnTo>
                    <a:lnTo>
                      <a:pt x="711" y="60"/>
                    </a:lnTo>
                    <a:lnTo>
                      <a:pt x="707" y="65"/>
                    </a:lnTo>
                    <a:lnTo>
                      <a:pt x="704" y="68"/>
                    </a:lnTo>
                    <a:lnTo>
                      <a:pt x="702" y="73"/>
                    </a:lnTo>
                    <a:lnTo>
                      <a:pt x="699" y="77"/>
                    </a:lnTo>
                    <a:lnTo>
                      <a:pt x="697" y="82"/>
                    </a:lnTo>
                    <a:lnTo>
                      <a:pt x="694" y="87"/>
                    </a:lnTo>
                    <a:lnTo>
                      <a:pt x="692" y="92"/>
                    </a:lnTo>
                    <a:lnTo>
                      <a:pt x="691" y="95"/>
                    </a:lnTo>
                    <a:lnTo>
                      <a:pt x="689" y="100"/>
                    </a:lnTo>
                    <a:lnTo>
                      <a:pt x="686" y="105"/>
                    </a:lnTo>
                    <a:lnTo>
                      <a:pt x="684" y="110"/>
                    </a:lnTo>
                    <a:lnTo>
                      <a:pt x="682" y="115"/>
                    </a:lnTo>
                    <a:lnTo>
                      <a:pt x="679" y="118"/>
                    </a:lnTo>
                    <a:lnTo>
                      <a:pt x="677" y="125"/>
                    </a:lnTo>
                    <a:lnTo>
                      <a:pt x="676" y="130"/>
                    </a:lnTo>
                    <a:lnTo>
                      <a:pt x="674" y="133"/>
                    </a:lnTo>
                    <a:lnTo>
                      <a:pt x="672" y="138"/>
                    </a:lnTo>
                    <a:lnTo>
                      <a:pt x="671" y="142"/>
                    </a:lnTo>
                    <a:lnTo>
                      <a:pt x="669" y="147"/>
                    </a:lnTo>
                    <a:lnTo>
                      <a:pt x="667" y="150"/>
                    </a:lnTo>
                    <a:lnTo>
                      <a:pt x="666" y="155"/>
                    </a:lnTo>
                    <a:lnTo>
                      <a:pt x="664" y="160"/>
                    </a:lnTo>
                    <a:lnTo>
                      <a:pt x="662" y="163"/>
                    </a:lnTo>
                    <a:lnTo>
                      <a:pt x="661" y="168"/>
                    </a:lnTo>
                    <a:lnTo>
                      <a:pt x="659" y="173"/>
                    </a:lnTo>
                    <a:lnTo>
                      <a:pt x="657" y="176"/>
                    </a:lnTo>
                    <a:lnTo>
                      <a:pt x="656" y="181"/>
                    </a:lnTo>
                    <a:lnTo>
                      <a:pt x="654" y="185"/>
                    </a:lnTo>
                    <a:lnTo>
                      <a:pt x="652" y="190"/>
                    </a:lnTo>
                    <a:lnTo>
                      <a:pt x="651" y="193"/>
                    </a:lnTo>
                    <a:lnTo>
                      <a:pt x="649" y="198"/>
                    </a:lnTo>
                    <a:lnTo>
                      <a:pt x="647" y="201"/>
                    </a:lnTo>
                    <a:lnTo>
                      <a:pt x="646" y="206"/>
                    </a:lnTo>
                    <a:lnTo>
                      <a:pt x="644" y="210"/>
                    </a:lnTo>
                    <a:lnTo>
                      <a:pt x="642" y="215"/>
                    </a:lnTo>
                    <a:lnTo>
                      <a:pt x="641" y="220"/>
                    </a:lnTo>
                    <a:lnTo>
                      <a:pt x="639" y="223"/>
                    </a:lnTo>
                    <a:lnTo>
                      <a:pt x="637" y="228"/>
                    </a:lnTo>
                    <a:lnTo>
                      <a:pt x="636" y="233"/>
                    </a:lnTo>
                    <a:lnTo>
                      <a:pt x="634" y="236"/>
                    </a:lnTo>
                    <a:lnTo>
                      <a:pt x="633" y="241"/>
                    </a:lnTo>
                    <a:lnTo>
                      <a:pt x="631" y="245"/>
                    </a:lnTo>
                    <a:lnTo>
                      <a:pt x="629" y="250"/>
                    </a:lnTo>
                    <a:lnTo>
                      <a:pt x="628" y="255"/>
                    </a:lnTo>
                    <a:lnTo>
                      <a:pt x="626" y="258"/>
                    </a:lnTo>
                    <a:lnTo>
                      <a:pt x="624" y="263"/>
                    </a:lnTo>
                    <a:lnTo>
                      <a:pt x="623" y="266"/>
                    </a:lnTo>
                    <a:lnTo>
                      <a:pt x="621" y="271"/>
                    </a:lnTo>
                    <a:lnTo>
                      <a:pt x="619" y="275"/>
                    </a:lnTo>
                    <a:lnTo>
                      <a:pt x="618" y="280"/>
                    </a:lnTo>
                    <a:lnTo>
                      <a:pt x="616" y="285"/>
                    </a:lnTo>
                    <a:lnTo>
                      <a:pt x="614" y="288"/>
                    </a:lnTo>
                    <a:lnTo>
                      <a:pt x="613" y="291"/>
                    </a:lnTo>
                    <a:lnTo>
                      <a:pt x="611" y="296"/>
                    </a:lnTo>
                    <a:lnTo>
                      <a:pt x="611" y="301"/>
                    </a:lnTo>
                    <a:lnTo>
                      <a:pt x="609" y="305"/>
                    </a:lnTo>
                    <a:lnTo>
                      <a:pt x="608" y="310"/>
                    </a:lnTo>
                    <a:lnTo>
                      <a:pt x="606" y="315"/>
                    </a:lnTo>
                    <a:lnTo>
                      <a:pt x="604" y="318"/>
                    </a:lnTo>
                    <a:lnTo>
                      <a:pt x="603" y="323"/>
                    </a:lnTo>
                    <a:lnTo>
                      <a:pt x="601" y="326"/>
                    </a:lnTo>
                    <a:lnTo>
                      <a:pt x="599" y="331"/>
                    </a:lnTo>
                    <a:lnTo>
                      <a:pt x="599" y="336"/>
                    </a:lnTo>
                    <a:lnTo>
                      <a:pt x="598" y="341"/>
                    </a:lnTo>
                    <a:lnTo>
                      <a:pt x="596" y="345"/>
                    </a:lnTo>
                    <a:lnTo>
                      <a:pt x="594" y="350"/>
                    </a:lnTo>
                    <a:lnTo>
                      <a:pt x="594" y="355"/>
                    </a:lnTo>
                    <a:lnTo>
                      <a:pt x="593" y="358"/>
                    </a:lnTo>
                    <a:lnTo>
                      <a:pt x="591" y="363"/>
                    </a:lnTo>
                    <a:lnTo>
                      <a:pt x="589" y="368"/>
                    </a:lnTo>
                    <a:lnTo>
                      <a:pt x="589" y="373"/>
                    </a:lnTo>
                    <a:lnTo>
                      <a:pt x="588" y="376"/>
                    </a:lnTo>
                    <a:lnTo>
                      <a:pt x="588" y="381"/>
                    </a:lnTo>
                    <a:lnTo>
                      <a:pt x="586" y="386"/>
                    </a:lnTo>
                    <a:lnTo>
                      <a:pt x="586" y="391"/>
                    </a:lnTo>
                    <a:lnTo>
                      <a:pt x="584" y="394"/>
                    </a:lnTo>
                    <a:lnTo>
                      <a:pt x="584" y="399"/>
                    </a:lnTo>
                    <a:lnTo>
                      <a:pt x="583" y="404"/>
                    </a:lnTo>
                    <a:lnTo>
                      <a:pt x="583" y="409"/>
                    </a:lnTo>
                    <a:lnTo>
                      <a:pt x="581" y="413"/>
                    </a:lnTo>
                    <a:lnTo>
                      <a:pt x="581" y="416"/>
                    </a:lnTo>
                    <a:lnTo>
                      <a:pt x="579" y="419"/>
                    </a:lnTo>
                    <a:lnTo>
                      <a:pt x="579" y="424"/>
                    </a:lnTo>
                    <a:lnTo>
                      <a:pt x="579" y="428"/>
                    </a:lnTo>
                    <a:lnTo>
                      <a:pt x="578" y="431"/>
                    </a:lnTo>
                    <a:lnTo>
                      <a:pt x="578" y="434"/>
                    </a:lnTo>
                    <a:lnTo>
                      <a:pt x="578" y="439"/>
                    </a:lnTo>
                    <a:lnTo>
                      <a:pt x="578" y="443"/>
                    </a:lnTo>
                    <a:lnTo>
                      <a:pt x="576" y="446"/>
                    </a:lnTo>
                    <a:lnTo>
                      <a:pt x="576" y="449"/>
                    </a:lnTo>
                    <a:lnTo>
                      <a:pt x="576" y="454"/>
                    </a:lnTo>
                    <a:lnTo>
                      <a:pt x="576" y="458"/>
                    </a:lnTo>
                    <a:lnTo>
                      <a:pt x="576" y="463"/>
                    </a:lnTo>
                    <a:lnTo>
                      <a:pt x="576" y="466"/>
                    </a:lnTo>
                    <a:lnTo>
                      <a:pt x="576" y="469"/>
                    </a:lnTo>
                    <a:lnTo>
                      <a:pt x="576" y="473"/>
                    </a:lnTo>
                    <a:lnTo>
                      <a:pt x="576" y="478"/>
                    </a:lnTo>
                    <a:lnTo>
                      <a:pt x="576" y="481"/>
                    </a:lnTo>
                    <a:lnTo>
                      <a:pt x="576" y="484"/>
                    </a:lnTo>
                    <a:lnTo>
                      <a:pt x="576" y="488"/>
                    </a:lnTo>
                    <a:lnTo>
                      <a:pt x="576" y="493"/>
                    </a:lnTo>
                    <a:lnTo>
                      <a:pt x="576" y="496"/>
                    </a:lnTo>
                    <a:lnTo>
                      <a:pt x="576" y="499"/>
                    </a:lnTo>
                    <a:lnTo>
                      <a:pt x="576" y="503"/>
                    </a:lnTo>
                    <a:lnTo>
                      <a:pt x="576" y="508"/>
                    </a:lnTo>
                    <a:lnTo>
                      <a:pt x="576" y="511"/>
                    </a:lnTo>
                    <a:lnTo>
                      <a:pt x="576" y="514"/>
                    </a:lnTo>
                    <a:lnTo>
                      <a:pt x="576" y="519"/>
                    </a:lnTo>
                    <a:lnTo>
                      <a:pt x="576" y="523"/>
                    </a:lnTo>
                    <a:lnTo>
                      <a:pt x="576" y="526"/>
                    </a:lnTo>
                    <a:lnTo>
                      <a:pt x="576" y="531"/>
                    </a:lnTo>
                    <a:lnTo>
                      <a:pt x="576" y="533"/>
                    </a:lnTo>
                    <a:lnTo>
                      <a:pt x="576" y="536"/>
                    </a:lnTo>
                    <a:lnTo>
                      <a:pt x="576" y="539"/>
                    </a:lnTo>
                    <a:lnTo>
                      <a:pt x="576" y="543"/>
                    </a:lnTo>
                    <a:lnTo>
                      <a:pt x="576" y="544"/>
                    </a:lnTo>
                    <a:lnTo>
                      <a:pt x="576" y="548"/>
                    </a:lnTo>
                    <a:lnTo>
                      <a:pt x="576" y="551"/>
                    </a:lnTo>
                    <a:lnTo>
                      <a:pt x="578" y="554"/>
                    </a:lnTo>
                    <a:lnTo>
                      <a:pt x="578" y="556"/>
                    </a:lnTo>
                    <a:lnTo>
                      <a:pt x="578" y="559"/>
                    </a:lnTo>
                    <a:lnTo>
                      <a:pt x="578" y="563"/>
                    </a:lnTo>
                    <a:lnTo>
                      <a:pt x="578" y="566"/>
                    </a:lnTo>
                    <a:lnTo>
                      <a:pt x="578" y="568"/>
                    </a:lnTo>
                    <a:lnTo>
                      <a:pt x="578" y="571"/>
                    </a:lnTo>
                    <a:lnTo>
                      <a:pt x="578" y="574"/>
                    </a:lnTo>
                    <a:lnTo>
                      <a:pt x="578" y="578"/>
                    </a:lnTo>
                    <a:lnTo>
                      <a:pt x="578" y="583"/>
                    </a:lnTo>
                    <a:lnTo>
                      <a:pt x="578" y="589"/>
                    </a:lnTo>
                    <a:lnTo>
                      <a:pt x="578" y="594"/>
                    </a:lnTo>
                    <a:lnTo>
                      <a:pt x="578" y="599"/>
                    </a:lnTo>
                    <a:lnTo>
                      <a:pt x="576" y="604"/>
                    </a:lnTo>
                    <a:lnTo>
                      <a:pt x="576" y="609"/>
                    </a:lnTo>
                    <a:lnTo>
                      <a:pt x="576" y="614"/>
                    </a:lnTo>
                    <a:lnTo>
                      <a:pt x="574" y="619"/>
                    </a:lnTo>
                    <a:lnTo>
                      <a:pt x="573" y="624"/>
                    </a:lnTo>
                    <a:lnTo>
                      <a:pt x="571" y="627"/>
                    </a:lnTo>
                    <a:lnTo>
                      <a:pt x="569" y="631"/>
                    </a:lnTo>
                    <a:lnTo>
                      <a:pt x="566" y="636"/>
                    </a:lnTo>
                    <a:lnTo>
                      <a:pt x="564" y="639"/>
                    </a:lnTo>
                    <a:lnTo>
                      <a:pt x="561" y="642"/>
                    </a:lnTo>
                    <a:lnTo>
                      <a:pt x="558" y="646"/>
                    </a:lnTo>
                    <a:lnTo>
                      <a:pt x="554" y="649"/>
                    </a:lnTo>
                    <a:lnTo>
                      <a:pt x="549" y="651"/>
                    </a:lnTo>
                    <a:lnTo>
                      <a:pt x="544" y="654"/>
                    </a:lnTo>
                    <a:lnTo>
                      <a:pt x="539" y="656"/>
                    </a:lnTo>
                    <a:lnTo>
                      <a:pt x="534" y="659"/>
                    </a:lnTo>
                    <a:lnTo>
                      <a:pt x="531" y="659"/>
                    </a:lnTo>
                    <a:lnTo>
                      <a:pt x="528" y="661"/>
                    </a:lnTo>
                    <a:lnTo>
                      <a:pt x="524" y="661"/>
                    </a:lnTo>
                    <a:lnTo>
                      <a:pt x="521" y="662"/>
                    </a:lnTo>
                    <a:lnTo>
                      <a:pt x="518" y="662"/>
                    </a:lnTo>
                    <a:lnTo>
                      <a:pt x="514" y="662"/>
                    </a:lnTo>
                    <a:lnTo>
                      <a:pt x="511" y="662"/>
                    </a:lnTo>
                    <a:lnTo>
                      <a:pt x="508" y="664"/>
                    </a:lnTo>
                    <a:lnTo>
                      <a:pt x="503" y="664"/>
                    </a:lnTo>
                    <a:lnTo>
                      <a:pt x="498" y="664"/>
                    </a:lnTo>
                    <a:lnTo>
                      <a:pt x="493" y="664"/>
                    </a:lnTo>
                    <a:lnTo>
                      <a:pt x="489" y="666"/>
                    </a:lnTo>
                    <a:lnTo>
                      <a:pt x="484" y="666"/>
                    </a:lnTo>
                    <a:lnTo>
                      <a:pt x="479" y="666"/>
                    </a:lnTo>
                    <a:lnTo>
                      <a:pt x="476" y="666"/>
                    </a:lnTo>
                    <a:lnTo>
                      <a:pt x="471" y="667"/>
                    </a:lnTo>
                    <a:lnTo>
                      <a:pt x="466" y="667"/>
                    </a:lnTo>
                    <a:lnTo>
                      <a:pt x="461" y="667"/>
                    </a:lnTo>
                    <a:lnTo>
                      <a:pt x="456" y="667"/>
                    </a:lnTo>
                    <a:lnTo>
                      <a:pt x="453" y="669"/>
                    </a:lnTo>
                    <a:lnTo>
                      <a:pt x="448" y="669"/>
                    </a:lnTo>
                    <a:lnTo>
                      <a:pt x="443" y="669"/>
                    </a:lnTo>
                    <a:lnTo>
                      <a:pt x="439" y="669"/>
                    </a:lnTo>
                    <a:lnTo>
                      <a:pt x="434" y="671"/>
                    </a:lnTo>
                    <a:lnTo>
                      <a:pt x="429" y="671"/>
                    </a:lnTo>
                    <a:lnTo>
                      <a:pt x="424" y="671"/>
                    </a:lnTo>
                    <a:lnTo>
                      <a:pt x="421" y="671"/>
                    </a:lnTo>
                    <a:lnTo>
                      <a:pt x="416" y="671"/>
                    </a:lnTo>
                    <a:lnTo>
                      <a:pt x="411" y="671"/>
                    </a:lnTo>
                    <a:lnTo>
                      <a:pt x="408" y="671"/>
                    </a:lnTo>
                    <a:lnTo>
                      <a:pt x="403" y="671"/>
                    </a:lnTo>
                    <a:lnTo>
                      <a:pt x="398" y="672"/>
                    </a:lnTo>
                    <a:lnTo>
                      <a:pt x="395" y="672"/>
                    </a:lnTo>
                    <a:lnTo>
                      <a:pt x="390" y="672"/>
                    </a:lnTo>
                    <a:lnTo>
                      <a:pt x="385" y="672"/>
                    </a:lnTo>
                    <a:lnTo>
                      <a:pt x="381" y="672"/>
                    </a:lnTo>
                    <a:lnTo>
                      <a:pt x="376" y="672"/>
                    </a:lnTo>
                    <a:lnTo>
                      <a:pt x="371" y="672"/>
                    </a:lnTo>
                    <a:lnTo>
                      <a:pt x="368" y="674"/>
                    </a:lnTo>
                    <a:lnTo>
                      <a:pt x="363" y="674"/>
                    </a:lnTo>
                    <a:lnTo>
                      <a:pt x="358" y="674"/>
                    </a:lnTo>
                    <a:lnTo>
                      <a:pt x="353" y="674"/>
                    </a:lnTo>
                    <a:lnTo>
                      <a:pt x="350" y="674"/>
                    </a:lnTo>
                    <a:lnTo>
                      <a:pt x="345" y="674"/>
                    </a:lnTo>
                    <a:lnTo>
                      <a:pt x="341" y="674"/>
                    </a:lnTo>
                    <a:lnTo>
                      <a:pt x="336" y="674"/>
                    </a:lnTo>
                    <a:lnTo>
                      <a:pt x="331" y="674"/>
                    </a:lnTo>
                    <a:lnTo>
                      <a:pt x="328" y="676"/>
                    </a:lnTo>
                    <a:lnTo>
                      <a:pt x="323" y="676"/>
                    </a:lnTo>
                    <a:lnTo>
                      <a:pt x="318" y="676"/>
                    </a:lnTo>
                    <a:lnTo>
                      <a:pt x="313" y="676"/>
                    </a:lnTo>
                    <a:lnTo>
                      <a:pt x="310" y="676"/>
                    </a:lnTo>
                    <a:lnTo>
                      <a:pt x="305" y="676"/>
                    </a:lnTo>
                    <a:lnTo>
                      <a:pt x="300" y="676"/>
                    </a:lnTo>
                    <a:lnTo>
                      <a:pt x="295" y="676"/>
                    </a:lnTo>
                    <a:lnTo>
                      <a:pt x="291" y="676"/>
                    </a:lnTo>
                    <a:lnTo>
                      <a:pt x="286" y="676"/>
                    </a:lnTo>
                    <a:lnTo>
                      <a:pt x="281" y="676"/>
                    </a:lnTo>
                    <a:lnTo>
                      <a:pt x="278" y="676"/>
                    </a:lnTo>
                    <a:lnTo>
                      <a:pt x="273" y="676"/>
                    </a:lnTo>
                    <a:lnTo>
                      <a:pt x="268" y="676"/>
                    </a:lnTo>
                    <a:lnTo>
                      <a:pt x="263" y="676"/>
                    </a:lnTo>
                    <a:lnTo>
                      <a:pt x="260" y="676"/>
                    </a:lnTo>
                    <a:lnTo>
                      <a:pt x="255" y="676"/>
                    </a:lnTo>
                    <a:lnTo>
                      <a:pt x="251" y="676"/>
                    </a:lnTo>
                    <a:lnTo>
                      <a:pt x="246" y="676"/>
                    </a:lnTo>
                    <a:lnTo>
                      <a:pt x="241" y="676"/>
                    </a:lnTo>
                    <a:lnTo>
                      <a:pt x="238" y="676"/>
                    </a:lnTo>
                    <a:lnTo>
                      <a:pt x="233" y="676"/>
                    </a:lnTo>
                    <a:lnTo>
                      <a:pt x="228" y="676"/>
                    </a:lnTo>
                    <a:lnTo>
                      <a:pt x="225" y="676"/>
                    </a:lnTo>
                    <a:lnTo>
                      <a:pt x="220" y="676"/>
                    </a:lnTo>
                    <a:lnTo>
                      <a:pt x="221" y="671"/>
                    </a:lnTo>
                    <a:lnTo>
                      <a:pt x="221" y="667"/>
                    </a:lnTo>
                    <a:lnTo>
                      <a:pt x="223" y="662"/>
                    </a:lnTo>
                    <a:lnTo>
                      <a:pt x="225" y="657"/>
                    </a:lnTo>
                    <a:lnTo>
                      <a:pt x="225" y="652"/>
                    </a:lnTo>
                    <a:lnTo>
                      <a:pt x="226" y="649"/>
                    </a:lnTo>
                    <a:lnTo>
                      <a:pt x="228" y="644"/>
                    </a:lnTo>
                    <a:lnTo>
                      <a:pt x="228" y="639"/>
                    </a:lnTo>
                    <a:lnTo>
                      <a:pt x="228" y="636"/>
                    </a:lnTo>
                    <a:lnTo>
                      <a:pt x="230" y="631"/>
                    </a:lnTo>
                    <a:lnTo>
                      <a:pt x="230" y="626"/>
                    </a:lnTo>
                    <a:lnTo>
                      <a:pt x="231" y="621"/>
                    </a:lnTo>
                    <a:lnTo>
                      <a:pt x="231" y="616"/>
                    </a:lnTo>
                    <a:lnTo>
                      <a:pt x="233" y="612"/>
                    </a:lnTo>
                    <a:lnTo>
                      <a:pt x="235" y="607"/>
                    </a:lnTo>
                    <a:lnTo>
                      <a:pt x="235" y="602"/>
                    </a:lnTo>
                    <a:lnTo>
                      <a:pt x="235" y="601"/>
                    </a:lnTo>
                    <a:lnTo>
                      <a:pt x="233" y="597"/>
                    </a:lnTo>
                    <a:lnTo>
                      <a:pt x="231" y="594"/>
                    </a:lnTo>
                    <a:lnTo>
                      <a:pt x="230" y="592"/>
                    </a:lnTo>
                    <a:lnTo>
                      <a:pt x="228" y="592"/>
                    </a:lnTo>
                    <a:lnTo>
                      <a:pt x="225" y="592"/>
                    </a:lnTo>
                    <a:lnTo>
                      <a:pt x="221" y="592"/>
                    </a:lnTo>
                    <a:lnTo>
                      <a:pt x="220" y="596"/>
                    </a:lnTo>
                    <a:lnTo>
                      <a:pt x="216" y="599"/>
                    </a:lnTo>
                    <a:lnTo>
                      <a:pt x="215" y="602"/>
                    </a:lnTo>
                    <a:lnTo>
                      <a:pt x="213" y="606"/>
                    </a:lnTo>
                    <a:lnTo>
                      <a:pt x="211" y="609"/>
                    </a:lnTo>
                    <a:lnTo>
                      <a:pt x="210" y="612"/>
                    </a:lnTo>
                    <a:lnTo>
                      <a:pt x="208" y="616"/>
                    </a:lnTo>
                    <a:lnTo>
                      <a:pt x="206" y="621"/>
                    </a:lnTo>
                    <a:lnTo>
                      <a:pt x="205" y="624"/>
                    </a:lnTo>
                    <a:lnTo>
                      <a:pt x="205" y="627"/>
                    </a:lnTo>
                    <a:lnTo>
                      <a:pt x="203" y="631"/>
                    </a:lnTo>
                    <a:lnTo>
                      <a:pt x="201" y="634"/>
                    </a:lnTo>
                    <a:lnTo>
                      <a:pt x="201" y="637"/>
                    </a:lnTo>
                    <a:lnTo>
                      <a:pt x="200" y="642"/>
                    </a:lnTo>
                    <a:lnTo>
                      <a:pt x="200" y="646"/>
                    </a:lnTo>
                    <a:lnTo>
                      <a:pt x="198" y="649"/>
                    </a:lnTo>
                    <a:lnTo>
                      <a:pt x="198" y="654"/>
                    </a:lnTo>
                    <a:lnTo>
                      <a:pt x="196" y="657"/>
                    </a:lnTo>
                    <a:lnTo>
                      <a:pt x="196" y="661"/>
                    </a:lnTo>
                    <a:lnTo>
                      <a:pt x="195" y="666"/>
                    </a:lnTo>
                    <a:lnTo>
                      <a:pt x="195" y="669"/>
                    </a:lnTo>
                    <a:lnTo>
                      <a:pt x="195" y="672"/>
                    </a:lnTo>
                    <a:lnTo>
                      <a:pt x="195" y="677"/>
                    </a:lnTo>
                    <a:lnTo>
                      <a:pt x="193" y="681"/>
                    </a:lnTo>
                    <a:lnTo>
                      <a:pt x="193" y="686"/>
                    </a:lnTo>
                    <a:lnTo>
                      <a:pt x="193" y="689"/>
                    </a:lnTo>
                    <a:lnTo>
                      <a:pt x="193" y="694"/>
                    </a:lnTo>
                    <a:lnTo>
                      <a:pt x="191" y="697"/>
                    </a:lnTo>
                    <a:lnTo>
                      <a:pt x="191" y="701"/>
                    </a:lnTo>
                    <a:lnTo>
                      <a:pt x="191" y="704"/>
                    </a:lnTo>
                    <a:lnTo>
                      <a:pt x="191" y="709"/>
                    </a:lnTo>
                    <a:lnTo>
                      <a:pt x="191" y="712"/>
                    </a:lnTo>
                    <a:lnTo>
                      <a:pt x="191" y="717"/>
                    </a:lnTo>
                    <a:lnTo>
                      <a:pt x="187" y="716"/>
                    </a:lnTo>
                    <a:lnTo>
                      <a:pt x="182" y="714"/>
                    </a:lnTo>
                    <a:lnTo>
                      <a:pt x="177" y="712"/>
                    </a:lnTo>
                    <a:lnTo>
                      <a:pt x="172" y="712"/>
                    </a:lnTo>
                    <a:lnTo>
                      <a:pt x="167" y="711"/>
                    </a:lnTo>
                    <a:lnTo>
                      <a:pt x="162" y="711"/>
                    </a:lnTo>
                    <a:lnTo>
                      <a:pt x="155" y="709"/>
                    </a:lnTo>
                    <a:lnTo>
                      <a:pt x="150" y="709"/>
                    </a:lnTo>
                    <a:lnTo>
                      <a:pt x="145" y="707"/>
                    </a:lnTo>
                    <a:lnTo>
                      <a:pt x="140" y="707"/>
                    </a:lnTo>
                    <a:lnTo>
                      <a:pt x="135" y="706"/>
                    </a:lnTo>
                    <a:lnTo>
                      <a:pt x="130" y="706"/>
                    </a:lnTo>
                    <a:lnTo>
                      <a:pt x="125" y="704"/>
                    </a:lnTo>
                    <a:lnTo>
                      <a:pt x="120" y="704"/>
                    </a:lnTo>
                    <a:lnTo>
                      <a:pt x="115" y="702"/>
                    </a:lnTo>
                    <a:lnTo>
                      <a:pt x="110" y="702"/>
                    </a:lnTo>
                    <a:lnTo>
                      <a:pt x="103" y="702"/>
                    </a:lnTo>
                    <a:lnTo>
                      <a:pt x="98" y="701"/>
                    </a:lnTo>
                    <a:lnTo>
                      <a:pt x="93" y="699"/>
                    </a:lnTo>
                    <a:lnTo>
                      <a:pt x="88" y="699"/>
                    </a:lnTo>
                    <a:lnTo>
                      <a:pt x="83" y="697"/>
                    </a:lnTo>
                    <a:lnTo>
                      <a:pt x="78" y="697"/>
                    </a:lnTo>
                    <a:lnTo>
                      <a:pt x="72" y="696"/>
                    </a:lnTo>
                    <a:lnTo>
                      <a:pt x="68" y="696"/>
                    </a:lnTo>
                    <a:lnTo>
                      <a:pt x="62" y="694"/>
                    </a:lnTo>
                    <a:lnTo>
                      <a:pt x="57" y="694"/>
                    </a:lnTo>
                    <a:lnTo>
                      <a:pt x="52" y="692"/>
                    </a:lnTo>
                    <a:lnTo>
                      <a:pt x="47" y="692"/>
                    </a:lnTo>
                    <a:lnTo>
                      <a:pt x="42" y="691"/>
                    </a:lnTo>
                    <a:lnTo>
                      <a:pt x="37" y="689"/>
                    </a:lnTo>
                    <a:lnTo>
                      <a:pt x="32" y="689"/>
                    </a:lnTo>
                    <a:lnTo>
                      <a:pt x="27" y="687"/>
                    </a:lnTo>
                    <a:lnTo>
                      <a:pt x="27" y="682"/>
                    </a:lnTo>
                    <a:lnTo>
                      <a:pt x="28" y="679"/>
                    </a:lnTo>
                    <a:lnTo>
                      <a:pt x="28" y="674"/>
                    </a:lnTo>
                    <a:lnTo>
                      <a:pt x="28" y="669"/>
                    </a:lnTo>
                    <a:lnTo>
                      <a:pt x="30" y="664"/>
                    </a:lnTo>
                    <a:lnTo>
                      <a:pt x="30" y="659"/>
                    </a:lnTo>
                    <a:lnTo>
                      <a:pt x="32" y="654"/>
                    </a:lnTo>
                    <a:lnTo>
                      <a:pt x="33" y="649"/>
                    </a:lnTo>
                    <a:lnTo>
                      <a:pt x="33" y="644"/>
                    </a:lnTo>
                    <a:lnTo>
                      <a:pt x="35" y="639"/>
                    </a:lnTo>
                    <a:lnTo>
                      <a:pt x="37" y="634"/>
                    </a:lnTo>
                    <a:lnTo>
                      <a:pt x="38" y="629"/>
                    </a:lnTo>
                    <a:lnTo>
                      <a:pt x="38" y="624"/>
                    </a:lnTo>
                    <a:lnTo>
                      <a:pt x="40" y="619"/>
                    </a:lnTo>
                    <a:lnTo>
                      <a:pt x="42" y="614"/>
                    </a:lnTo>
                    <a:lnTo>
                      <a:pt x="45" y="611"/>
                    </a:lnTo>
                    <a:lnTo>
                      <a:pt x="47" y="606"/>
                    </a:lnTo>
                    <a:lnTo>
                      <a:pt x="48" y="601"/>
                    </a:lnTo>
                    <a:lnTo>
                      <a:pt x="50" y="596"/>
                    </a:lnTo>
                    <a:lnTo>
                      <a:pt x="52" y="592"/>
                    </a:lnTo>
                    <a:lnTo>
                      <a:pt x="55" y="589"/>
                    </a:lnTo>
                    <a:lnTo>
                      <a:pt x="57" y="584"/>
                    </a:lnTo>
                    <a:lnTo>
                      <a:pt x="60" y="581"/>
                    </a:lnTo>
                    <a:lnTo>
                      <a:pt x="63" y="579"/>
                    </a:lnTo>
                    <a:lnTo>
                      <a:pt x="65" y="576"/>
                    </a:lnTo>
                    <a:lnTo>
                      <a:pt x="68" y="574"/>
                    </a:lnTo>
                    <a:lnTo>
                      <a:pt x="72" y="571"/>
                    </a:lnTo>
                    <a:lnTo>
                      <a:pt x="75" y="569"/>
                    </a:lnTo>
                    <a:lnTo>
                      <a:pt x="78" y="568"/>
                    </a:lnTo>
                    <a:lnTo>
                      <a:pt x="83" y="568"/>
                    </a:lnTo>
                    <a:lnTo>
                      <a:pt x="87" y="568"/>
                    </a:lnTo>
                    <a:lnTo>
                      <a:pt x="92" y="568"/>
                    </a:lnTo>
                    <a:lnTo>
                      <a:pt x="95" y="568"/>
                    </a:lnTo>
                    <a:lnTo>
                      <a:pt x="100" y="568"/>
                    </a:lnTo>
                    <a:lnTo>
                      <a:pt x="105" y="568"/>
                    </a:lnTo>
                    <a:lnTo>
                      <a:pt x="110" y="568"/>
                    </a:lnTo>
                    <a:lnTo>
                      <a:pt x="113" y="568"/>
                    </a:lnTo>
                    <a:lnTo>
                      <a:pt x="118" y="568"/>
                    </a:lnTo>
                    <a:lnTo>
                      <a:pt x="123" y="568"/>
                    </a:lnTo>
                    <a:lnTo>
                      <a:pt x="128" y="569"/>
                    </a:lnTo>
                    <a:lnTo>
                      <a:pt x="132" y="569"/>
                    </a:lnTo>
                    <a:lnTo>
                      <a:pt x="137" y="569"/>
                    </a:lnTo>
                    <a:lnTo>
                      <a:pt x="142" y="571"/>
                    </a:lnTo>
                    <a:lnTo>
                      <a:pt x="147" y="571"/>
                    </a:lnTo>
                    <a:lnTo>
                      <a:pt x="150" y="573"/>
                    </a:lnTo>
                    <a:lnTo>
                      <a:pt x="155" y="573"/>
                    </a:lnTo>
                    <a:lnTo>
                      <a:pt x="160" y="574"/>
                    </a:lnTo>
                    <a:lnTo>
                      <a:pt x="165" y="574"/>
                    </a:lnTo>
                    <a:lnTo>
                      <a:pt x="170" y="574"/>
                    </a:lnTo>
                    <a:lnTo>
                      <a:pt x="173" y="576"/>
                    </a:lnTo>
                    <a:lnTo>
                      <a:pt x="178" y="576"/>
                    </a:lnTo>
                    <a:lnTo>
                      <a:pt x="183" y="576"/>
                    </a:lnTo>
                    <a:lnTo>
                      <a:pt x="187" y="576"/>
                    </a:lnTo>
                    <a:lnTo>
                      <a:pt x="191" y="578"/>
                    </a:lnTo>
                    <a:lnTo>
                      <a:pt x="196" y="578"/>
                    </a:lnTo>
                    <a:lnTo>
                      <a:pt x="201" y="578"/>
                    </a:lnTo>
                    <a:lnTo>
                      <a:pt x="206" y="578"/>
                    </a:lnTo>
                    <a:lnTo>
                      <a:pt x="211" y="578"/>
                    </a:lnTo>
                    <a:lnTo>
                      <a:pt x="216" y="578"/>
                    </a:lnTo>
                    <a:lnTo>
                      <a:pt x="220" y="578"/>
                    </a:lnTo>
                    <a:lnTo>
                      <a:pt x="225" y="578"/>
                    </a:lnTo>
                    <a:lnTo>
                      <a:pt x="230" y="578"/>
                    </a:lnTo>
                    <a:lnTo>
                      <a:pt x="235" y="578"/>
                    </a:lnTo>
                    <a:lnTo>
                      <a:pt x="240" y="578"/>
                    </a:lnTo>
                    <a:lnTo>
                      <a:pt x="240" y="576"/>
                    </a:lnTo>
                    <a:lnTo>
                      <a:pt x="240" y="574"/>
                    </a:lnTo>
                    <a:lnTo>
                      <a:pt x="235" y="571"/>
                    </a:lnTo>
                    <a:lnTo>
                      <a:pt x="231" y="568"/>
                    </a:lnTo>
                    <a:lnTo>
                      <a:pt x="226" y="564"/>
                    </a:lnTo>
                    <a:lnTo>
                      <a:pt x="221" y="563"/>
                    </a:lnTo>
                    <a:lnTo>
                      <a:pt x="216" y="559"/>
                    </a:lnTo>
                    <a:lnTo>
                      <a:pt x="211" y="556"/>
                    </a:lnTo>
                    <a:lnTo>
                      <a:pt x="206" y="553"/>
                    </a:lnTo>
                    <a:lnTo>
                      <a:pt x="201" y="551"/>
                    </a:lnTo>
                    <a:lnTo>
                      <a:pt x="196" y="548"/>
                    </a:lnTo>
                    <a:lnTo>
                      <a:pt x="191" y="546"/>
                    </a:lnTo>
                    <a:lnTo>
                      <a:pt x="185" y="543"/>
                    </a:lnTo>
                    <a:lnTo>
                      <a:pt x="180" y="541"/>
                    </a:lnTo>
                    <a:lnTo>
                      <a:pt x="177" y="539"/>
                    </a:lnTo>
                    <a:lnTo>
                      <a:pt x="173" y="539"/>
                    </a:lnTo>
                    <a:lnTo>
                      <a:pt x="172" y="538"/>
                    </a:lnTo>
                    <a:lnTo>
                      <a:pt x="168" y="538"/>
                    </a:lnTo>
                    <a:lnTo>
                      <a:pt x="165" y="536"/>
                    </a:lnTo>
                    <a:lnTo>
                      <a:pt x="162" y="536"/>
                    </a:lnTo>
                    <a:lnTo>
                      <a:pt x="160" y="534"/>
                    </a:lnTo>
                    <a:lnTo>
                      <a:pt x="157" y="534"/>
                    </a:lnTo>
                    <a:lnTo>
                      <a:pt x="153" y="534"/>
                    </a:lnTo>
                    <a:lnTo>
                      <a:pt x="150" y="533"/>
                    </a:lnTo>
                    <a:lnTo>
                      <a:pt x="148" y="533"/>
                    </a:lnTo>
                    <a:lnTo>
                      <a:pt x="145" y="533"/>
                    </a:lnTo>
                    <a:lnTo>
                      <a:pt x="142" y="531"/>
                    </a:lnTo>
                    <a:lnTo>
                      <a:pt x="138" y="531"/>
                    </a:lnTo>
                    <a:lnTo>
                      <a:pt x="137" y="531"/>
                    </a:lnTo>
                    <a:lnTo>
                      <a:pt x="133" y="531"/>
                    </a:lnTo>
                    <a:lnTo>
                      <a:pt x="130" y="529"/>
                    </a:lnTo>
                    <a:lnTo>
                      <a:pt x="127" y="529"/>
                    </a:lnTo>
                    <a:lnTo>
                      <a:pt x="123" y="529"/>
                    </a:lnTo>
                    <a:lnTo>
                      <a:pt x="122" y="529"/>
                    </a:lnTo>
                    <a:lnTo>
                      <a:pt x="118" y="528"/>
                    </a:lnTo>
                    <a:lnTo>
                      <a:pt x="115" y="528"/>
                    </a:lnTo>
                    <a:lnTo>
                      <a:pt x="112" y="528"/>
                    </a:lnTo>
                    <a:lnTo>
                      <a:pt x="110" y="528"/>
                    </a:lnTo>
                    <a:lnTo>
                      <a:pt x="107" y="528"/>
                    </a:lnTo>
                    <a:lnTo>
                      <a:pt x="103" y="528"/>
                    </a:lnTo>
                    <a:lnTo>
                      <a:pt x="100" y="528"/>
                    </a:lnTo>
                    <a:lnTo>
                      <a:pt x="98" y="528"/>
                    </a:lnTo>
                    <a:lnTo>
                      <a:pt x="95" y="528"/>
                    </a:lnTo>
                    <a:lnTo>
                      <a:pt x="92" y="528"/>
                    </a:lnTo>
                    <a:lnTo>
                      <a:pt x="88" y="528"/>
                    </a:lnTo>
                    <a:lnTo>
                      <a:pt x="87" y="528"/>
                    </a:lnTo>
                    <a:lnTo>
                      <a:pt x="80" y="529"/>
                    </a:lnTo>
                    <a:lnTo>
                      <a:pt x="75" y="529"/>
                    </a:lnTo>
                    <a:lnTo>
                      <a:pt x="70" y="531"/>
                    </a:lnTo>
                    <a:lnTo>
                      <a:pt x="65" y="533"/>
                    </a:lnTo>
                    <a:lnTo>
                      <a:pt x="60" y="533"/>
                    </a:lnTo>
                    <a:lnTo>
                      <a:pt x="55" y="534"/>
                    </a:lnTo>
                    <a:lnTo>
                      <a:pt x="52" y="538"/>
                    </a:lnTo>
                    <a:lnTo>
                      <a:pt x="48" y="541"/>
                    </a:lnTo>
                    <a:lnTo>
                      <a:pt x="43" y="543"/>
                    </a:lnTo>
                    <a:lnTo>
                      <a:pt x="40" y="548"/>
                    </a:lnTo>
                    <a:lnTo>
                      <a:pt x="37" y="553"/>
                    </a:lnTo>
                    <a:lnTo>
                      <a:pt x="35" y="556"/>
                    </a:lnTo>
                    <a:lnTo>
                      <a:pt x="32" y="561"/>
                    </a:lnTo>
                    <a:lnTo>
                      <a:pt x="28" y="568"/>
                    </a:lnTo>
                    <a:lnTo>
                      <a:pt x="27" y="569"/>
                    </a:lnTo>
                    <a:lnTo>
                      <a:pt x="25" y="573"/>
                    </a:lnTo>
                    <a:lnTo>
                      <a:pt x="25" y="576"/>
                    </a:lnTo>
                    <a:lnTo>
                      <a:pt x="23" y="579"/>
                    </a:lnTo>
                    <a:lnTo>
                      <a:pt x="22" y="581"/>
                    </a:lnTo>
                    <a:lnTo>
                      <a:pt x="20" y="584"/>
                    </a:lnTo>
                    <a:lnTo>
                      <a:pt x="20" y="588"/>
                    </a:lnTo>
                    <a:lnTo>
                      <a:pt x="18" y="591"/>
                    </a:lnTo>
                    <a:lnTo>
                      <a:pt x="17" y="594"/>
                    </a:lnTo>
                    <a:lnTo>
                      <a:pt x="17" y="597"/>
                    </a:lnTo>
                    <a:lnTo>
                      <a:pt x="15" y="601"/>
                    </a:lnTo>
                    <a:lnTo>
                      <a:pt x="15" y="604"/>
                    </a:lnTo>
                    <a:lnTo>
                      <a:pt x="13" y="607"/>
                    </a:lnTo>
                    <a:lnTo>
                      <a:pt x="13" y="611"/>
                    </a:lnTo>
                    <a:lnTo>
                      <a:pt x="12" y="614"/>
                    </a:lnTo>
                    <a:lnTo>
                      <a:pt x="12" y="616"/>
                    </a:lnTo>
                    <a:lnTo>
                      <a:pt x="10" y="619"/>
                    </a:lnTo>
                    <a:lnTo>
                      <a:pt x="10" y="622"/>
                    </a:lnTo>
                    <a:lnTo>
                      <a:pt x="8" y="626"/>
                    </a:lnTo>
                    <a:lnTo>
                      <a:pt x="8" y="629"/>
                    </a:lnTo>
                    <a:lnTo>
                      <a:pt x="8" y="632"/>
                    </a:lnTo>
                    <a:lnTo>
                      <a:pt x="7" y="636"/>
                    </a:lnTo>
                    <a:lnTo>
                      <a:pt x="7" y="639"/>
                    </a:lnTo>
                    <a:lnTo>
                      <a:pt x="7" y="642"/>
                    </a:lnTo>
                    <a:lnTo>
                      <a:pt x="5" y="646"/>
                    </a:lnTo>
                    <a:lnTo>
                      <a:pt x="5" y="649"/>
                    </a:lnTo>
                    <a:lnTo>
                      <a:pt x="5" y="652"/>
                    </a:lnTo>
                    <a:lnTo>
                      <a:pt x="5" y="656"/>
                    </a:lnTo>
                    <a:lnTo>
                      <a:pt x="3" y="659"/>
                    </a:lnTo>
                    <a:lnTo>
                      <a:pt x="3" y="662"/>
                    </a:lnTo>
                    <a:lnTo>
                      <a:pt x="3" y="664"/>
                    </a:lnTo>
                    <a:lnTo>
                      <a:pt x="3" y="667"/>
                    </a:lnTo>
                    <a:lnTo>
                      <a:pt x="2" y="672"/>
                    </a:lnTo>
                    <a:lnTo>
                      <a:pt x="2" y="679"/>
                    </a:lnTo>
                    <a:lnTo>
                      <a:pt x="2" y="684"/>
                    </a:lnTo>
                    <a:lnTo>
                      <a:pt x="0" y="689"/>
                    </a:lnTo>
                    <a:lnTo>
                      <a:pt x="0" y="692"/>
                    </a:lnTo>
                    <a:lnTo>
                      <a:pt x="0" y="697"/>
                    </a:lnTo>
                    <a:lnTo>
                      <a:pt x="2" y="701"/>
                    </a:lnTo>
                    <a:lnTo>
                      <a:pt x="3" y="704"/>
                    </a:lnTo>
                    <a:lnTo>
                      <a:pt x="7" y="707"/>
                    </a:lnTo>
                    <a:lnTo>
                      <a:pt x="10" y="709"/>
                    </a:lnTo>
                    <a:lnTo>
                      <a:pt x="15" y="711"/>
                    </a:lnTo>
                    <a:lnTo>
                      <a:pt x="22" y="712"/>
                    </a:lnTo>
                    <a:lnTo>
                      <a:pt x="27" y="712"/>
                    </a:lnTo>
                    <a:lnTo>
                      <a:pt x="33" y="714"/>
                    </a:lnTo>
                    <a:lnTo>
                      <a:pt x="35" y="714"/>
                    </a:lnTo>
                    <a:lnTo>
                      <a:pt x="38" y="716"/>
                    </a:lnTo>
                    <a:lnTo>
                      <a:pt x="42" y="716"/>
                    </a:lnTo>
                    <a:lnTo>
                      <a:pt x="45" y="717"/>
                    </a:lnTo>
                    <a:lnTo>
                      <a:pt x="47" y="717"/>
                    </a:lnTo>
                    <a:lnTo>
                      <a:pt x="50" y="717"/>
                    </a:lnTo>
                    <a:lnTo>
                      <a:pt x="53" y="717"/>
                    </a:lnTo>
                    <a:lnTo>
                      <a:pt x="57" y="719"/>
                    </a:lnTo>
                    <a:lnTo>
                      <a:pt x="58" y="719"/>
                    </a:lnTo>
                    <a:lnTo>
                      <a:pt x="62" y="719"/>
                    </a:lnTo>
                    <a:lnTo>
                      <a:pt x="65" y="719"/>
                    </a:lnTo>
                    <a:lnTo>
                      <a:pt x="68" y="721"/>
                    </a:lnTo>
                    <a:lnTo>
                      <a:pt x="70" y="721"/>
                    </a:lnTo>
                    <a:lnTo>
                      <a:pt x="73" y="721"/>
                    </a:lnTo>
                    <a:lnTo>
                      <a:pt x="77" y="721"/>
                    </a:lnTo>
                    <a:lnTo>
                      <a:pt x="80" y="722"/>
                    </a:lnTo>
                    <a:lnTo>
                      <a:pt x="82" y="722"/>
                    </a:lnTo>
                    <a:lnTo>
                      <a:pt x="85" y="722"/>
                    </a:lnTo>
                    <a:lnTo>
                      <a:pt x="88" y="722"/>
                    </a:lnTo>
                    <a:lnTo>
                      <a:pt x="92" y="724"/>
                    </a:lnTo>
                    <a:lnTo>
                      <a:pt x="93" y="724"/>
                    </a:lnTo>
                    <a:lnTo>
                      <a:pt x="97" y="724"/>
                    </a:lnTo>
                    <a:lnTo>
                      <a:pt x="100" y="724"/>
                    </a:lnTo>
                    <a:lnTo>
                      <a:pt x="103" y="726"/>
                    </a:lnTo>
                    <a:lnTo>
                      <a:pt x="107" y="726"/>
                    </a:lnTo>
                    <a:lnTo>
                      <a:pt x="110" y="726"/>
                    </a:lnTo>
                    <a:lnTo>
                      <a:pt x="112" y="726"/>
                    </a:lnTo>
                    <a:lnTo>
                      <a:pt x="115" y="726"/>
                    </a:lnTo>
                    <a:lnTo>
                      <a:pt x="118" y="726"/>
                    </a:lnTo>
                    <a:lnTo>
                      <a:pt x="122" y="726"/>
                    </a:lnTo>
                    <a:lnTo>
                      <a:pt x="125" y="727"/>
                    </a:lnTo>
                    <a:lnTo>
                      <a:pt x="127" y="727"/>
                    </a:lnTo>
                    <a:lnTo>
                      <a:pt x="130" y="727"/>
                    </a:lnTo>
                    <a:lnTo>
                      <a:pt x="133" y="727"/>
                    </a:lnTo>
                    <a:lnTo>
                      <a:pt x="137" y="729"/>
                    </a:lnTo>
                    <a:lnTo>
                      <a:pt x="138" y="729"/>
                    </a:lnTo>
                    <a:lnTo>
                      <a:pt x="142" y="729"/>
                    </a:lnTo>
                    <a:lnTo>
                      <a:pt x="145" y="729"/>
                    </a:lnTo>
                    <a:lnTo>
                      <a:pt x="148" y="729"/>
                    </a:lnTo>
                    <a:lnTo>
                      <a:pt x="152" y="731"/>
                    </a:lnTo>
                    <a:lnTo>
                      <a:pt x="153" y="731"/>
                    </a:lnTo>
                    <a:lnTo>
                      <a:pt x="157" y="731"/>
                    </a:lnTo>
                    <a:lnTo>
                      <a:pt x="160" y="731"/>
                    </a:lnTo>
                    <a:lnTo>
                      <a:pt x="163" y="732"/>
                    </a:lnTo>
                    <a:lnTo>
                      <a:pt x="165" y="732"/>
                    </a:lnTo>
                    <a:lnTo>
                      <a:pt x="168" y="732"/>
                    </a:lnTo>
                    <a:lnTo>
                      <a:pt x="172" y="732"/>
                    </a:lnTo>
                    <a:lnTo>
                      <a:pt x="175" y="734"/>
                    </a:lnTo>
                    <a:lnTo>
                      <a:pt x="178" y="734"/>
                    </a:lnTo>
                    <a:lnTo>
                      <a:pt x="182" y="734"/>
                    </a:lnTo>
                    <a:lnTo>
                      <a:pt x="183" y="734"/>
                    </a:lnTo>
                    <a:lnTo>
                      <a:pt x="187" y="736"/>
                    </a:lnTo>
                    <a:lnTo>
                      <a:pt x="190" y="736"/>
                    </a:lnTo>
                    <a:lnTo>
                      <a:pt x="193" y="737"/>
                    </a:lnTo>
                    <a:lnTo>
                      <a:pt x="195" y="737"/>
                    </a:lnTo>
                    <a:lnTo>
                      <a:pt x="198" y="739"/>
                    </a:lnTo>
                    <a:lnTo>
                      <a:pt x="203" y="739"/>
                    </a:lnTo>
                    <a:lnTo>
                      <a:pt x="206" y="737"/>
                    </a:lnTo>
                    <a:lnTo>
                      <a:pt x="210" y="732"/>
                    </a:lnTo>
                    <a:lnTo>
                      <a:pt x="211" y="729"/>
                    </a:lnTo>
                    <a:lnTo>
                      <a:pt x="211" y="722"/>
                    </a:lnTo>
                    <a:lnTo>
                      <a:pt x="211" y="717"/>
                    </a:lnTo>
                    <a:lnTo>
                      <a:pt x="213" y="712"/>
                    </a:lnTo>
                    <a:lnTo>
                      <a:pt x="213" y="707"/>
                    </a:lnTo>
                    <a:lnTo>
                      <a:pt x="215" y="701"/>
                    </a:lnTo>
                    <a:lnTo>
                      <a:pt x="216" y="696"/>
                    </a:lnTo>
                    <a:lnTo>
                      <a:pt x="216" y="691"/>
                    </a:lnTo>
                    <a:lnTo>
                      <a:pt x="218" y="686"/>
                    </a:lnTo>
                    <a:lnTo>
                      <a:pt x="223" y="687"/>
                    </a:lnTo>
                    <a:lnTo>
                      <a:pt x="226" y="687"/>
                    </a:lnTo>
                    <a:lnTo>
                      <a:pt x="231" y="689"/>
                    </a:lnTo>
                    <a:lnTo>
                      <a:pt x="236" y="691"/>
                    </a:lnTo>
                    <a:lnTo>
                      <a:pt x="240" y="692"/>
                    </a:lnTo>
                    <a:lnTo>
                      <a:pt x="245" y="692"/>
                    </a:lnTo>
                    <a:lnTo>
                      <a:pt x="250" y="694"/>
                    </a:lnTo>
                    <a:lnTo>
                      <a:pt x="253" y="696"/>
                    </a:lnTo>
                    <a:lnTo>
                      <a:pt x="258" y="696"/>
                    </a:lnTo>
                    <a:lnTo>
                      <a:pt x="261" y="697"/>
                    </a:lnTo>
                    <a:lnTo>
                      <a:pt x="266" y="697"/>
                    </a:lnTo>
                    <a:lnTo>
                      <a:pt x="271" y="699"/>
                    </a:lnTo>
                    <a:lnTo>
                      <a:pt x="275" y="699"/>
                    </a:lnTo>
                    <a:lnTo>
                      <a:pt x="280" y="701"/>
                    </a:lnTo>
                    <a:lnTo>
                      <a:pt x="285" y="701"/>
                    </a:lnTo>
                    <a:lnTo>
                      <a:pt x="290" y="702"/>
                    </a:lnTo>
                    <a:lnTo>
                      <a:pt x="293" y="702"/>
                    </a:lnTo>
                    <a:lnTo>
                      <a:pt x="298" y="702"/>
                    </a:lnTo>
                    <a:lnTo>
                      <a:pt x="301" y="704"/>
                    </a:lnTo>
                    <a:lnTo>
                      <a:pt x="306" y="704"/>
                    </a:lnTo>
                    <a:lnTo>
                      <a:pt x="311" y="704"/>
                    </a:lnTo>
                    <a:lnTo>
                      <a:pt x="315" y="704"/>
                    </a:lnTo>
                    <a:lnTo>
                      <a:pt x="320" y="704"/>
                    </a:lnTo>
                    <a:lnTo>
                      <a:pt x="325" y="706"/>
                    </a:lnTo>
                    <a:lnTo>
                      <a:pt x="328" y="706"/>
                    </a:lnTo>
                    <a:lnTo>
                      <a:pt x="333" y="706"/>
                    </a:lnTo>
                    <a:lnTo>
                      <a:pt x="336" y="706"/>
                    </a:lnTo>
                    <a:lnTo>
                      <a:pt x="341" y="706"/>
                    </a:lnTo>
                    <a:lnTo>
                      <a:pt x="346" y="706"/>
                    </a:lnTo>
                    <a:lnTo>
                      <a:pt x="350" y="706"/>
                    </a:lnTo>
                    <a:lnTo>
                      <a:pt x="355" y="706"/>
                    </a:lnTo>
                    <a:lnTo>
                      <a:pt x="360" y="707"/>
                    </a:lnTo>
                    <a:lnTo>
                      <a:pt x="363" y="706"/>
                    </a:lnTo>
                    <a:lnTo>
                      <a:pt x="368" y="706"/>
                    </a:lnTo>
                    <a:lnTo>
                      <a:pt x="373" y="706"/>
                    </a:lnTo>
                    <a:lnTo>
                      <a:pt x="376" y="706"/>
                    </a:lnTo>
                    <a:lnTo>
                      <a:pt x="381" y="706"/>
                    </a:lnTo>
                    <a:lnTo>
                      <a:pt x="386" y="706"/>
                    </a:lnTo>
                    <a:lnTo>
                      <a:pt x="390" y="706"/>
                    </a:lnTo>
                    <a:lnTo>
                      <a:pt x="395" y="706"/>
                    </a:lnTo>
                    <a:lnTo>
                      <a:pt x="400" y="704"/>
                    </a:lnTo>
                    <a:lnTo>
                      <a:pt x="405" y="704"/>
                    </a:lnTo>
                    <a:lnTo>
                      <a:pt x="408" y="704"/>
                    </a:lnTo>
                    <a:lnTo>
                      <a:pt x="413" y="704"/>
                    </a:lnTo>
                    <a:lnTo>
                      <a:pt x="418" y="704"/>
                    </a:lnTo>
                    <a:lnTo>
                      <a:pt x="421" y="704"/>
                    </a:lnTo>
                    <a:lnTo>
                      <a:pt x="426" y="704"/>
                    </a:lnTo>
                    <a:lnTo>
                      <a:pt x="431" y="704"/>
                    </a:lnTo>
                    <a:lnTo>
                      <a:pt x="436" y="702"/>
                    </a:lnTo>
                    <a:lnTo>
                      <a:pt x="441" y="702"/>
                    </a:lnTo>
                    <a:lnTo>
                      <a:pt x="444" y="702"/>
                    </a:lnTo>
                    <a:lnTo>
                      <a:pt x="449" y="702"/>
                    </a:lnTo>
                    <a:lnTo>
                      <a:pt x="454" y="701"/>
                    </a:lnTo>
                    <a:lnTo>
                      <a:pt x="459" y="701"/>
                    </a:lnTo>
                    <a:lnTo>
                      <a:pt x="464" y="701"/>
                    </a:lnTo>
                    <a:lnTo>
                      <a:pt x="468" y="701"/>
                    </a:lnTo>
                    <a:lnTo>
                      <a:pt x="473" y="699"/>
                    </a:lnTo>
                    <a:lnTo>
                      <a:pt x="478" y="699"/>
                    </a:lnTo>
                    <a:lnTo>
                      <a:pt x="483" y="699"/>
                    </a:lnTo>
                    <a:lnTo>
                      <a:pt x="488" y="699"/>
                    </a:lnTo>
                    <a:lnTo>
                      <a:pt x="493" y="697"/>
                    </a:lnTo>
                    <a:lnTo>
                      <a:pt x="498" y="697"/>
                    </a:lnTo>
                    <a:lnTo>
                      <a:pt x="503" y="697"/>
                    </a:lnTo>
                    <a:lnTo>
                      <a:pt x="508" y="697"/>
                    </a:lnTo>
                    <a:lnTo>
                      <a:pt x="511" y="696"/>
                    </a:lnTo>
                    <a:lnTo>
                      <a:pt x="514" y="696"/>
                    </a:lnTo>
                    <a:lnTo>
                      <a:pt x="518" y="696"/>
                    </a:lnTo>
                    <a:lnTo>
                      <a:pt x="521" y="696"/>
                    </a:lnTo>
                    <a:lnTo>
                      <a:pt x="526" y="694"/>
                    </a:lnTo>
                    <a:lnTo>
                      <a:pt x="529" y="694"/>
                    </a:lnTo>
                    <a:lnTo>
                      <a:pt x="533" y="694"/>
                    </a:lnTo>
                    <a:lnTo>
                      <a:pt x="538" y="694"/>
                    </a:lnTo>
                    <a:lnTo>
                      <a:pt x="541" y="692"/>
                    </a:lnTo>
                    <a:lnTo>
                      <a:pt x="546" y="692"/>
                    </a:lnTo>
                    <a:lnTo>
                      <a:pt x="549" y="691"/>
                    </a:lnTo>
                    <a:lnTo>
                      <a:pt x="554" y="691"/>
                    </a:lnTo>
                    <a:lnTo>
                      <a:pt x="558" y="689"/>
                    </a:lnTo>
                    <a:lnTo>
                      <a:pt x="561" y="689"/>
                    </a:lnTo>
                    <a:lnTo>
                      <a:pt x="566" y="687"/>
                    </a:lnTo>
                    <a:lnTo>
                      <a:pt x="569" y="687"/>
                    </a:lnTo>
                    <a:lnTo>
                      <a:pt x="573" y="684"/>
                    </a:lnTo>
                    <a:lnTo>
                      <a:pt x="576" y="684"/>
                    </a:lnTo>
                    <a:lnTo>
                      <a:pt x="579" y="681"/>
                    </a:lnTo>
                    <a:lnTo>
                      <a:pt x="583" y="681"/>
                    </a:lnTo>
                    <a:lnTo>
                      <a:pt x="586" y="677"/>
                    </a:lnTo>
                    <a:lnTo>
                      <a:pt x="589" y="676"/>
                    </a:lnTo>
                    <a:lnTo>
                      <a:pt x="593" y="674"/>
                    </a:lnTo>
                    <a:lnTo>
                      <a:pt x="596" y="672"/>
                    </a:lnTo>
                    <a:lnTo>
                      <a:pt x="599" y="669"/>
                    </a:lnTo>
                    <a:lnTo>
                      <a:pt x="601" y="666"/>
                    </a:lnTo>
                    <a:lnTo>
                      <a:pt x="603" y="662"/>
                    </a:lnTo>
                    <a:lnTo>
                      <a:pt x="606" y="661"/>
                    </a:lnTo>
                    <a:lnTo>
                      <a:pt x="608" y="656"/>
                    </a:lnTo>
                    <a:lnTo>
                      <a:pt x="609" y="652"/>
                    </a:lnTo>
                    <a:lnTo>
                      <a:pt x="611" y="647"/>
                    </a:lnTo>
                    <a:lnTo>
                      <a:pt x="613" y="644"/>
                    </a:lnTo>
                    <a:lnTo>
                      <a:pt x="613" y="642"/>
                    </a:lnTo>
                    <a:lnTo>
                      <a:pt x="613" y="639"/>
                    </a:lnTo>
                    <a:lnTo>
                      <a:pt x="613" y="637"/>
                    </a:lnTo>
                    <a:lnTo>
                      <a:pt x="614" y="634"/>
                    </a:lnTo>
                    <a:lnTo>
                      <a:pt x="613" y="629"/>
                    </a:lnTo>
                    <a:lnTo>
                      <a:pt x="613" y="626"/>
                    </a:lnTo>
                    <a:lnTo>
                      <a:pt x="613" y="622"/>
                    </a:lnTo>
                    <a:lnTo>
                      <a:pt x="613" y="617"/>
                    </a:lnTo>
                    <a:lnTo>
                      <a:pt x="613" y="614"/>
                    </a:lnTo>
                    <a:lnTo>
                      <a:pt x="611" y="609"/>
                    </a:lnTo>
                    <a:lnTo>
                      <a:pt x="611" y="604"/>
                    </a:lnTo>
                    <a:lnTo>
                      <a:pt x="611" y="599"/>
                    </a:lnTo>
                    <a:lnTo>
                      <a:pt x="609" y="594"/>
                    </a:lnTo>
                    <a:lnTo>
                      <a:pt x="609" y="589"/>
                    </a:lnTo>
                    <a:lnTo>
                      <a:pt x="609" y="584"/>
                    </a:lnTo>
                    <a:lnTo>
                      <a:pt x="609" y="579"/>
                    </a:lnTo>
                    <a:lnTo>
                      <a:pt x="608" y="574"/>
                    </a:lnTo>
                    <a:lnTo>
                      <a:pt x="608" y="569"/>
                    </a:lnTo>
                    <a:lnTo>
                      <a:pt x="606" y="564"/>
                    </a:lnTo>
                    <a:lnTo>
                      <a:pt x="606" y="561"/>
                    </a:lnTo>
                    <a:lnTo>
                      <a:pt x="604" y="556"/>
                    </a:lnTo>
                    <a:lnTo>
                      <a:pt x="604" y="553"/>
                    </a:lnTo>
                    <a:lnTo>
                      <a:pt x="603" y="548"/>
                    </a:lnTo>
                    <a:lnTo>
                      <a:pt x="603" y="546"/>
                    </a:lnTo>
                    <a:lnTo>
                      <a:pt x="601" y="541"/>
                    </a:lnTo>
                    <a:lnTo>
                      <a:pt x="601" y="539"/>
                    </a:lnTo>
                    <a:lnTo>
                      <a:pt x="601" y="536"/>
                    </a:lnTo>
                    <a:lnTo>
                      <a:pt x="601" y="534"/>
                    </a:lnTo>
                    <a:lnTo>
                      <a:pt x="599" y="531"/>
                    </a:lnTo>
                    <a:lnTo>
                      <a:pt x="599" y="526"/>
                    </a:lnTo>
                    <a:lnTo>
                      <a:pt x="599" y="523"/>
                    </a:lnTo>
                    <a:lnTo>
                      <a:pt x="599" y="519"/>
                    </a:lnTo>
                    <a:lnTo>
                      <a:pt x="599" y="516"/>
                    </a:lnTo>
                    <a:lnTo>
                      <a:pt x="599" y="511"/>
                    </a:lnTo>
                    <a:lnTo>
                      <a:pt x="599" y="508"/>
                    </a:lnTo>
                    <a:lnTo>
                      <a:pt x="599" y="504"/>
                    </a:lnTo>
                    <a:lnTo>
                      <a:pt x="599" y="501"/>
                    </a:lnTo>
                    <a:lnTo>
                      <a:pt x="598" y="496"/>
                    </a:lnTo>
                    <a:lnTo>
                      <a:pt x="598" y="493"/>
                    </a:lnTo>
                    <a:lnTo>
                      <a:pt x="598" y="489"/>
                    </a:lnTo>
                    <a:lnTo>
                      <a:pt x="598" y="486"/>
                    </a:lnTo>
                    <a:lnTo>
                      <a:pt x="598" y="483"/>
                    </a:lnTo>
                    <a:lnTo>
                      <a:pt x="599" y="478"/>
                    </a:lnTo>
                    <a:lnTo>
                      <a:pt x="599" y="474"/>
                    </a:lnTo>
                    <a:lnTo>
                      <a:pt x="599" y="471"/>
                    </a:lnTo>
                    <a:lnTo>
                      <a:pt x="599" y="468"/>
                    </a:lnTo>
                    <a:lnTo>
                      <a:pt x="599" y="464"/>
                    </a:lnTo>
                    <a:lnTo>
                      <a:pt x="599" y="459"/>
                    </a:lnTo>
                    <a:lnTo>
                      <a:pt x="599" y="456"/>
                    </a:lnTo>
                    <a:lnTo>
                      <a:pt x="599" y="453"/>
                    </a:lnTo>
                    <a:lnTo>
                      <a:pt x="599" y="449"/>
                    </a:lnTo>
                    <a:lnTo>
                      <a:pt x="601" y="446"/>
                    </a:lnTo>
                    <a:lnTo>
                      <a:pt x="601" y="443"/>
                    </a:lnTo>
                    <a:lnTo>
                      <a:pt x="601" y="439"/>
                    </a:lnTo>
                    <a:lnTo>
                      <a:pt x="601" y="434"/>
                    </a:lnTo>
                    <a:lnTo>
                      <a:pt x="603" y="431"/>
                    </a:lnTo>
                    <a:lnTo>
                      <a:pt x="603" y="428"/>
                    </a:lnTo>
                    <a:lnTo>
                      <a:pt x="603" y="424"/>
                    </a:lnTo>
                    <a:lnTo>
                      <a:pt x="604" y="421"/>
                    </a:lnTo>
                    <a:lnTo>
                      <a:pt x="604" y="418"/>
                    </a:lnTo>
                    <a:lnTo>
                      <a:pt x="606" y="414"/>
                    </a:lnTo>
                    <a:lnTo>
                      <a:pt x="606" y="409"/>
                    </a:lnTo>
                    <a:lnTo>
                      <a:pt x="606" y="406"/>
                    </a:lnTo>
                    <a:lnTo>
                      <a:pt x="606" y="403"/>
                    </a:lnTo>
                    <a:lnTo>
                      <a:pt x="608" y="399"/>
                    </a:lnTo>
                    <a:lnTo>
                      <a:pt x="608" y="396"/>
                    </a:lnTo>
                    <a:lnTo>
                      <a:pt x="609" y="393"/>
                    </a:lnTo>
                    <a:lnTo>
                      <a:pt x="609" y="388"/>
                    </a:lnTo>
                    <a:lnTo>
                      <a:pt x="611" y="384"/>
                    </a:lnTo>
                    <a:lnTo>
                      <a:pt x="611" y="381"/>
                    </a:lnTo>
                    <a:lnTo>
                      <a:pt x="613" y="378"/>
                    </a:lnTo>
                    <a:lnTo>
                      <a:pt x="613" y="375"/>
                    </a:lnTo>
                    <a:lnTo>
                      <a:pt x="614" y="371"/>
                    </a:lnTo>
                    <a:lnTo>
                      <a:pt x="614" y="368"/>
                    </a:lnTo>
                    <a:lnTo>
                      <a:pt x="616" y="363"/>
                    </a:lnTo>
                    <a:lnTo>
                      <a:pt x="616" y="361"/>
                    </a:lnTo>
                    <a:lnTo>
                      <a:pt x="618" y="358"/>
                    </a:lnTo>
                    <a:lnTo>
                      <a:pt x="618" y="353"/>
                    </a:lnTo>
                    <a:lnTo>
                      <a:pt x="619" y="350"/>
                    </a:lnTo>
                    <a:lnTo>
                      <a:pt x="621" y="346"/>
                    </a:lnTo>
                    <a:lnTo>
                      <a:pt x="621" y="343"/>
                    </a:lnTo>
                    <a:lnTo>
                      <a:pt x="623" y="340"/>
                    </a:lnTo>
                    <a:lnTo>
                      <a:pt x="623" y="335"/>
                    </a:lnTo>
                    <a:lnTo>
                      <a:pt x="624" y="333"/>
                    </a:lnTo>
                    <a:lnTo>
                      <a:pt x="626" y="330"/>
                    </a:lnTo>
                    <a:lnTo>
                      <a:pt x="626" y="325"/>
                    </a:lnTo>
                    <a:lnTo>
                      <a:pt x="628" y="323"/>
                    </a:lnTo>
                    <a:lnTo>
                      <a:pt x="629" y="318"/>
                    </a:lnTo>
                    <a:lnTo>
                      <a:pt x="631" y="315"/>
                    </a:lnTo>
                    <a:lnTo>
                      <a:pt x="631" y="311"/>
                    </a:lnTo>
                    <a:lnTo>
                      <a:pt x="633" y="308"/>
                    </a:lnTo>
                    <a:lnTo>
                      <a:pt x="633" y="305"/>
                    </a:lnTo>
                    <a:lnTo>
                      <a:pt x="634" y="301"/>
                    </a:lnTo>
                    <a:lnTo>
                      <a:pt x="636" y="298"/>
                    </a:lnTo>
                    <a:lnTo>
                      <a:pt x="637" y="293"/>
                    </a:lnTo>
                    <a:lnTo>
                      <a:pt x="639" y="290"/>
                    </a:lnTo>
                    <a:lnTo>
                      <a:pt x="641" y="285"/>
                    </a:lnTo>
                    <a:lnTo>
                      <a:pt x="642" y="280"/>
                    </a:lnTo>
                    <a:lnTo>
                      <a:pt x="644" y="276"/>
                    </a:lnTo>
                    <a:lnTo>
                      <a:pt x="646" y="271"/>
                    </a:lnTo>
                    <a:lnTo>
                      <a:pt x="647" y="266"/>
                    </a:lnTo>
                    <a:lnTo>
                      <a:pt x="649" y="263"/>
                    </a:lnTo>
                    <a:lnTo>
                      <a:pt x="651" y="258"/>
                    </a:lnTo>
                    <a:lnTo>
                      <a:pt x="654" y="255"/>
                    </a:lnTo>
                    <a:lnTo>
                      <a:pt x="656" y="250"/>
                    </a:lnTo>
                    <a:lnTo>
                      <a:pt x="657" y="245"/>
                    </a:lnTo>
                    <a:lnTo>
                      <a:pt x="659" y="241"/>
                    </a:lnTo>
                    <a:lnTo>
                      <a:pt x="661" y="236"/>
                    </a:lnTo>
                    <a:lnTo>
                      <a:pt x="664" y="233"/>
                    </a:lnTo>
                    <a:lnTo>
                      <a:pt x="666" y="228"/>
                    </a:lnTo>
                    <a:lnTo>
                      <a:pt x="667" y="225"/>
                    </a:lnTo>
                    <a:lnTo>
                      <a:pt x="669" y="220"/>
                    </a:lnTo>
                    <a:lnTo>
                      <a:pt x="671" y="216"/>
                    </a:lnTo>
                    <a:lnTo>
                      <a:pt x="672" y="211"/>
                    </a:lnTo>
                    <a:lnTo>
                      <a:pt x="674" y="208"/>
                    </a:lnTo>
                    <a:lnTo>
                      <a:pt x="677" y="203"/>
                    </a:lnTo>
                    <a:lnTo>
                      <a:pt x="679" y="200"/>
                    </a:lnTo>
                    <a:lnTo>
                      <a:pt x="681" y="195"/>
                    </a:lnTo>
                    <a:lnTo>
                      <a:pt x="682" y="190"/>
                    </a:lnTo>
                    <a:lnTo>
                      <a:pt x="684" y="186"/>
                    </a:lnTo>
                    <a:lnTo>
                      <a:pt x="686" y="181"/>
                    </a:lnTo>
                    <a:lnTo>
                      <a:pt x="687" y="176"/>
                    </a:lnTo>
                    <a:lnTo>
                      <a:pt x="689" y="173"/>
                    </a:lnTo>
                    <a:lnTo>
                      <a:pt x="691" y="168"/>
                    </a:lnTo>
                    <a:lnTo>
                      <a:pt x="692" y="165"/>
                    </a:lnTo>
                    <a:lnTo>
                      <a:pt x="692" y="162"/>
                    </a:lnTo>
                    <a:lnTo>
                      <a:pt x="694" y="160"/>
                    </a:lnTo>
                    <a:lnTo>
                      <a:pt x="696" y="155"/>
                    </a:lnTo>
                    <a:lnTo>
                      <a:pt x="697" y="152"/>
                    </a:lnTo>
                    <a:lnTo>
                      <a:pt x="699" y="147"/>
                    </a:lnTo>
                    <a:lnTo>
                      <a:pt x="701" y="140"/>
                    </a:lnTo>
                    <a:lnTo>
                      <a:pt x="702" y="138"/>
                    </a:lnTo>
                    <a:lnTo>
                      <a:pt x="704" y="135"/>
                    </a:lnTo>
                    <a:lnTo>
                      <a:pt x="706" y="132"/>
                    </a:lnTo>
                    <a:lnTo>
                      <a:pt x="707" y="128"/>
                    </a:lnTo>
                    <a:lnTo>
                      <a:pt x="709" y="125"/>
                    </a:lnTo>
                    <a:lnTo>
                      <a:pt x="711" y="122"/>
                    </a:lnTo>
                    <a:lnTo>
                      <a:pt x="712" y="118"/>
                    </a:lnTo>
                    <a:lnTo>
                      <a:pt x="712" y="115"/>
                    </a:lnTo>
                    <a:lnTo>
                      <a:pt x="714" y="112"/>
                    </a:lnTo>
                    <a:lnTo>
                      <a:pt x="716" y="107"/>
                    </a:lnTo>
                    <a:lnTo>
                      <a:pt x="717" y="105"/>
                    </a:lnTo>
                    <a:lnTo>
                      <a:pt x="719" y="102"/>
                    </a:lnTo>
                    <a:lnTo>
                      <a:pt x="721" y="97"/>
                    </a:lnTo>
                    <a:lnTo>
                      <a:pt x="722" y="93"/>
                    </a:lnTo>
                    <a:lnTo>
                      <a:pt x="722" y="90"/>
                    </a:lnTo>
                    <a:lnTo>
                      <a:pt x="724" y="87"/>
                    </a:lnTo>
                    <a:lnTo>
                      <a:pt x="726" y="83"/>
                    </a:lnTo>
                    <a:lnTo>
                      <a:pt x="727" y="82"/>
                    </a:lnTo>
                    <a:lnTo>
                      <a:pt x="729" y="78"/>
                    </a:lnTo>
                    <a:lnTo>
                      <a:pt x="731" y="75"/>
                    </a:lnTo>
                    <a:lnTo>
                      <a:pt x="734" y="77"/>
                    </a:lnTo>
                    <a:lnTo>
                      <a:pt x="736" y="78"/>
                    </a:lnTo>
                    <a:lnTo>
                      <a:pt x="739" y="78"/>
                    </a:lnTo>
                    <a:lnTo>
                      <a:pt x="742" y="77"/>
                    </a:lnTo>
                    <a:lnTo>
                      <a:pt x="746" y="73"/>
                    </a:lnTo>
                    <a:lnTo>
                      <a:pt x="747" y="70"/>
                    </a:lnTo>
                    <a:lnTo>
                      <a:pt x="751" y="65"/>
                    </a:lnTo>
                    <a:lnTo>
                      <a:pt x="754" y="62"/>
                    </a:lnTo>
                    <a:lnTo>
                      <a:pt x="756" y="58"/>
                    </a:lnTo>
                    <a:lnTo>
                      <a:pt x="759" y="55"/>
                    </a:lnTo>
                    <a:lnTo>
                      <a:pt x="762" y="52"/>
                    </a:lnTo>
                    <a:lnTo>
                      <a:pt x="766" y="48"/>
                    </a:lnTo>
                    <a:lnTo>
                      <a:pt x="769" y="45"/>
                    </a:lnTo>
                    <a:lnTo>
                      <a:pt x="771" y="42"/>
                    </a:lnTo>
                    <a:lnTo>
                      <a:pt x="774" y="38"/>
                    </a:lnTo>
                    <a:lnTo>
                      <a:pt x="777" y="35"/>
                    </a:lnTo>
                    <a:lnTo>
                      <a:pt x="779" y="30"/>
                    </a:lnTo>
                    <a:lnTo>
                      <a:pt x="782" y="27"/>
                    </a:lnTo>
                    <a:lnTo>
                      <a:pt x="786" y="23"/>
                    </a:lnTo>
                    <a:lnTo>
                      <a:pt x="789" y="18"/>
                    </a:lnTo>
                    <a:lnTo>
                      <a:pt x="789" y="15"/>
                    </a:lnTo>
                    <a:lnTo>
                      <a:pt x="789" y="12"/>
                    </a:lnTo>
                    <a:lnTo>
                      <a:pt x="787" y="7"/>
                    </a:lnTo>
                    <a:lnTo>
                      <a:pt x="786" y="3"/>
                    </a:lnTo>
                    <a:lnTo>
                      <a:pt x="782" y="2"/>
                    </a:lnTo>
                    <a:lnTo>
                      <a:pt x="779" y="0"/>
                    </a:lnTo>
                    <a:lnTo>
                      <a:pt x="776" y="0"/>
                    </a:lnTo>
                    <a:lnTo>
                      <a:pt x="772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0"/>
              <p:cNvSpPr>
                <a:spLocks/>
              </p:cNvSpPr>
              <p:nvPr/>
            </p:nvSpPr>
            <p:spPr bwMode="auto">
              <a:xfrm>
                <a:off x="7257792" y="3200915"/>
                <a:ext cx="384110" cy="93572"/>
              </a:xfrm>
              <a:custGeom>
                <a:avLst/>
                <a:gdLst>
                  <a:gd name="T0" fmla="*/ 382 w 395"/>
                  <a:gd name="T1" fmla="*/ 78 h 89"/>
                  <a:gd name="T2" fmla="*/ 363 w 395"/>
                  <a:gd name="T3" fmla="*/ 74 h 89"/>
                  <a:gd name="T4" fmla="*/ 345 w 395"/>
                  <a:gd name="T5" fmla="*/ 71 h 89"/>
                  <a:gd name="T6" fmla="*/ 327 w 395"/>
                  <a:gd name="T7" fmla="*/ 66 h 89"/>
                  <a:gd name="T8" fmla="*/ 308 w 395"/>
                  <a:gd name="T9" fmla="*/ 63 h 89"/>
                  <a:gd name="T10" fmla="*/ 290 w 395"/>
                  <a:gd name="T11" fmla="*/ 58 h 89"/>
                  <a:gd name="T12" fmla="*/ 273 w 395"/>
                  <a:gd name="T13" fmla="*/ 53 h 89"/>
                  <a:gd name="T14" fmla="*/ 255 w 395"/>
                  <a:gd name="T15" fmla="*/ 48 h 89"/>
                  <a:gd name="T16" fmla="*/ 237 w 395"/>
                  <a:gd name="T17" fmla="*/ 43 h 89"/>
                  <a:gd name="T18" fmla="*/ 218 w 395"/>
                  <a:gd name="T19" fmla="*/ 36 h 89"/>
                  <a:gd name="T20" fmla="*/ 200 w 395"/>
                  <a:gd name="T21" fmla="*/ 31 h 89"/>
                  <a:gd name="T22" fmla="*/ 182 w 395"/>
                  <a:gd name="T23" fmla="*/ 26 h 89"/>
                  <a:gd name="T24" fmla="*/ 164 w 395"/>
                  <a:gd name="T25" fmla="*/ 21 h 89"/>
                  <a:gd name="T26" fmla="*/ 145 w 395"/>
                  <a:gd name="T27" fmla="*/ 16 h 89"/>
                  <a:gd name="T28" fmla="*/ 127 w 395"/>
                  <a:gd name="T29" fmla="*/ 11 h 89"/>
                  <a:gd name="T30" fmla="*/ 109 w 395"/>
                  <a:gd name="T31" fmla="*/ 8 h 89"/>
                  <a:gd name="T32" fmla="*/ 90 w 395"/>
                  <a:gd name="T33" fmla="*/ 5 h 89"/>
                  <a:gd name="T34" fmla="*/ 72 w 395"/>
                  <a:gd name="T35" fmla="*/ 3 h 89"/>
                  <a:gd name="T36" fmla="*/ 54 w 395"/>
                  <a:gd name="T37" fmla="*/ 1 h 89"/>
                  <a:gd name="T38" fmla="*/ 35 w 395"/>
                  <a:gd name="T39" fmla="*/ 0 h 89"/>
                  <a:gd name="T40" fmla="*/ 17 w 395"/>
                  <a:gd name="T41" fmla="*/ 0 h 89"/>
                  <a:gd name="T42" fmla="*/ 2 w 395"/>
                  <a:gd name="T43" fmla="*/ 1 h 89"/>
                  <a:gd name="T44" fmla="*/ 4 w 395"/>
                  <a:gd name="T45" fmla="*/ 13 h 89"/>
                  <a:gd name="T46" fmla="*/ 22 w 395"/>
                  <a:gd name="T47" fmla="*/ 15 h 89"/>
                  <a:gd name="T48" fmla="*/ 39 w 395"/>
                  <a:gd name="T49" fmla="*/ 20 h 89"/>
                  <a:gd name="T50" fmla="*/ 57 w 395"/>
                  <a:gd name="T51" fmla="*/ 25 h 89"/>
                  <a:gd name="T52" fmla="*/ 75 w 395"/>
                  <a:gd name="T53" fmla="*/ 30 h 89"/>
                  <a:gd name="T54" fmla="*/ 94 w 395"/>
                  <a:gd name="T55" fmla="*/ 35 h 89"/>
                  <a:gd name="T56" fmla="*/ 112 w 395"/>
                  <a:gd name="T57" fmla="*/ 40 h 89"/>
                  <a:gd name="T58" fmla="*/ 130 w 395"/>
                  <a:gd name="T59" fmla="*/ 45 h 89"/>
                  <a:gd name="T60" fmla="*/ 149 w 395"/>
                  <a:gd name="T61" fmla="*/ 51 h 89"/>
                  <a:gd name="T62" fmla="*/ 167 w 395"/>
                  <a:gd name="T63" fmla="*/ 56 h 89"/>
                  <a:gd name="T64" fmla="*/ 185 w 395"/>
                  <a:gd name="T65" fmla="*/ 63 h 89"/>
                  <a:gd name="T66" fmla="*/ 203 w 395"/>
                  <a:gd name="T67" fmla="*/ 68 h 89"/>
                  <a:gd name="T68" fmla="*/ 222 w 395"/>
                  <a:gd name="T69" fmla="*/ 73 h 89"/>
                  <a:gd name="T70" fmla="*/ 240 w 395"/>
                  <a:gd name="T71" fmla="*/ 78 h 89"/>
                  <a:gd name="T72" fmla="*/ 258 w 395"/>
                  <a:gd name="T73" fmla="*/ 81 h 89"/>
                  <a:gd name="T74" fmla="*/ 277 w 395"/>
                  <a:gd name="T75" fmla="*/ 84 h 89"/>
                  <a:gd name="T76" fmla="*/ 295 w 395"/>
                  <a:gd name="T77" fmla="*/ 88 h 89"/>
                  <a:gd name="T78" fmla="*/ 313 w 395"/>
                  <a:gd name="T79" fmla="*/ 89 h 89"/>
                  <a:gd name="T80" fmla="*/ 332 w 395"/>
                  <a:gd name="T81" fmla="*/ 89 h 89"/>
                  <a:gd name="T82" fmla="*/ 350 w 395"/>
                  <a:gd name="T83" fmla="*/ 89 h 89"/>
                  <a:gd name="T84" fmla="*/ 368 w 395"/>
                  <a:gd name="T85" fmla="*/ 88 h 89"/>
                  <a:gd name="T86" fmla="*/ 387 w 395"/>
                  <a:gd name="T87" fmla="*/ 84 h 89"/>
                  <a:gd name="T88" fmla="*/ 393 w 395"/>
                  <a:gd name="T89" fmla="*/ 79 h 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5"/>
                  <a:gd name="T136" fmla="*/ 0 h 89"/>
                  <a:gd name="T137" fmla="*/ 395 w 395"/>
                  <a:gd name="T138" fmla="*/ 89 h 8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5" h="89">
                    <a:moveTo>
                      <a:pt x="393" y="79"/>
                    </a:moveTo>
                    <a:lnTo>
                      <a:pt x="387" y="79"/>
                    </a:lnTo>
                    <a:lnTo>
                      <a:pt x="382" y="78"/>
                    </a:lnTo>
                    <a:lnTo>
                      <a:pt x="375" y="78"/>
                    </a:lnTo>
                    <a:lnTo>
                      <a:pt x="370" y="76"/>
                    </a:lnTo>
                    <a:lnTo>
                      <a:pt x="363" y="74"/>
                    </a:lnTo>
                    <a:lnTo>
                      <a:pt x="357" y="73"/>
                    </a:lnTo>
                    <a:lnTo>
                      <a:pt x="352" y="73"/>
                    </a:lnTo>
                    <a:lnTo>
                      <a:pt x="345" y="71"/>
                    </a:lnTo>
                    <a:lnTo>
                      <a:pt x="338" y="69"/>
                    </a:lnTo>
                    <a:lnTo>
                      <a:pt x="333" y="68"/>
                    </a:lnTo>
                    <a:lnTo>
                      <a:pt x="327" y="66"/>
                    </a:lnTo>
                    <a:lnTo>
                      <a:pt x="320" y="66"/>
                    </a:lnTo>
                    <a:lnTo>
                      <a:pt x="315" y="65"/>
                    </a:lnTo>
                    <a:lnTo>
                      <a:pt x="308" y="63"/>
                    </a:lnTo>
                    <a:lnTo>
                      <a:pt x="303" y="61"/>
                    </a:lnTo>
                    <a:lnTo>
                      <a:pt x="297" y="60"/>
                    </a:lnTo>
                    <a:lnTo>
                      <a:pt x="290" y="58"/>
                    </a:lnTo>
                    <a:lnTo>
                      <a:pt x="285" y="56"/>
                    </a:lnTo>
                    <a:lnTo>
                      <a:pt x="278" y="55"/>
                    </a:lnTo>
                    <a:lnTo>
                      <a:pt x="273" y="53"/>
                    </a:lnTo>
                    <a:lnTo>
                      <a:pt x="267" y="51"/>
                    </a:lnTo>
                    <a:lnTo>
                      <a:pt x="260" y="50"/>
                    </a:lnTo>
                    <a:lnTo>
                      <a:pt x="255" y="48"/>
                    </a:lnTo>
                    <a:lnTo>
                      <a:pt x="248" y="46"/>
                    </a:lnTo>
                    <a:lnTo>
                      <a:pt x="242" y="45"/>
                    </a:lnTo>
                    <a:lnTo>
                      <a:pt x="237" y="43"/>
                    </a:lnTo>
                    <a:lnTo>
                      <a:pt x="230" y="40"/>
                    </a:lnTo>
                    <a:lnTo>
                      <a:pt x="225" y="38"/>
                    </a:lnTo>
                    <a:lnTo>
                      <a:pt x="218" y="36"/>
                    </a:lnTo>
                    <a:lnTo>
                      <a:pt x="212" y="35"/>
                    </a:lnTo>
                    <a:lnTo>
                      <a:pt x="207" y="33"/>
                    </a:lnTo>
                    <a:lnTo>
                      <a:pt x="200" y="31"/>
                    </a:lnTo>
                    <a:lnTo>
                      <a:pt x="195" y="30"/>
                    </a:lnTo>
                    <a:lnTo>
                      <a:pt x="188" y="28"/>
                    </a:lnTo>
                    <a:lnTo>
                      <a:pt x="182" y="26"/>
                    </a:lnTo>
                    <a:lnTo>
                      <a:pt x="177" y="25"/>
                    </a:lnTo>
                    <a:lnTo>
                      <a:pt x="170" y="23"/>
                    </a:lnTo>
                    <a:lnTo>
                      <a:pt x="164" y="21"/>
                    </a:lnTo>
                    <a:lnTo>
                      <a:pt x="159" y="20"/>
                    </a:lnTo>
                    <a:lnTo>
                      <a:pt x="152" y="18"/>
                    </a:lnTo>
                    <a:lnTo>
                      <a:pt x="145" y="16"/>
                    </a:lnTo>
                    <a:lnTo>
                      <a:pt x="139" y="15"/>
                    </a:lnTo>
                    <a:lnTo>
                      <a:pt x="134" y="13"/>
                    </a:lnTo>
                    <a:lnTo>
                      <a:pt x="127" y="11"/>
                    </a:lnTo>
                    <a:lnTo>
                      <a:pt x="122" y="10"/>
                    </a:lnTo>
                    <a:lnTo>
                      <a:pt x="115" y="10"/>
                    </a:lnTo>
                    <a:lnTo>
                      <a:pt x="109" y="8"/>
                    </a:lnTo>
                    <a:lnTo>
                      <a:pt x="104" y="8"/>
                    </a:lnTo>
                    <a:lnTo>
                      <a:pt x="97" y="6"/>
                    </a:lnTo>
                    <a:lnTo>
                      <a:pt x="90" y="5"/>
                    </a:lnTo>
                    <a:lnTo>
                      <a:pt x="84" y="5"/>
                    </a:lnTo>
                    <a:lnTo>
                      <a:pt x="79" y="3"/>
                    </a:lnTo>
                    <a:lnTo>
                      <a:pt x="72" y="3"/>
                    </a:lnTo>
                    <a:lnTo>
                      <a:pt x="67" y="1"/>
                    </a:lnTo>
                    <a:lnTo>
                      <a:pt x="60" y="1"/>
                    </a:lnTo>
                    <a:lnTo>
                      <a:pt x="54" y="1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0" y="13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20"/>
                    </a:lnTo>
                    <a:lnTo>
                      <a:pt x="45" y="21"/>
                    </a:lnTo>
                    <a:lnTo>
                      <a:pt x="52" y="23"/>
                    </a:lnTo>
                    <a:lnTo>
                      <a:pt x="57" y="25"/>
                    </a:lnTo>
                    <a:lnTo>
                      <a:pt x="64" y="26"/>
                    </a:lnTo>
                    <a:lnTo>
                      <a:pt x="69" y="28"/>
                    </a:lnTo>
                    <a:lnTo>
                      <a:pt x="75" y="30"/>
                    </a:lnTo>
                    <a:lnTo>
                      <a:pt x="82" y="31"/>
                    </a:lnTo>
                    <a:lnTo>
                      <a:pt x="87" y="33"/>
                    </a:lnTo>
                    <a:lnTo>
                      <a:pt x="94" y="35"/>
                    </a:lnTo>
                    <a:lnTo>
                      <a:pt x="100" y="36"/>
                    </a:lnTo>
                    <a:lnTo>
                      <a:pt x="105" y="38"/>
                    </a:lnTo>
                    <a:lnTo>
                      <a:pt x="112" y="40"/>
                    </a:lnTo>
                    <a:lnTo>
                      <a:pt x="117" y="41"/>
                    </a:lnTo>
                    <a:lnTo>
                      <a:pt x="124" y="45"/>
                    </a:lnTo>
                    <a:lnTo>
                      <a:pt x="130" y="45"/>
                    </a:lnTo>
                    <a:lnTo>
                      <a:pt x="135" y="48"/>
                    </a:lnTo>
                    <a:lnTo>
                      <a:pt x="142" y="50"/>
                    </a:lnTo>
                    <a:lnTo>
                      <a:pt x="149" y="51"/>
                    </a:lnTo>
                    <a:lnTo>
                      <a:pt x="154" y="53"/>
                    </a:lnTo>
                    <a:lnTo>
                      <a:pt x="160" y="56"/>
                    </a:lnTo>
                    <a:lnTo>
                      <a:pt x="167" y="56"/>
                    </a:lnTo>
                    <a:lnTo>
                      <a:pt x="172" y="60"/>
                    </a:lnTo>
                    <a:lnTo>
                      <a:pt x="178" y="61"/>
                    </a:lnTo>
                    <a:lnTo>
                      <a:pt x="185" y="63"/>
                    </a:lnTo>
                    <a:lnTo>
                      <a:pt x="192" y="65"/>
                    </a:lnTo>
                    <a:lnTo>
                      <a:pt x="197" y="66"/>
                    </a:lnTo>
                    <a:lnTo>
                      <a:pt x="203" y="68"/>
                    </a:lnTo>
                    <a:lnTo>
                      <a:pt x="210" y="69"/>
                    </a:lnTo>
                    <a:lnTo>
                      <a:pt x="215" y="71"/>
                    </a:lnTo>
                    <a:lnTo>
                      <a:pt x="222" y="73"/>
                    </a:lnTo>
                    <a:lnTo>
                      <a:pt x="228" y="74"/>
                    </a:lnTo>
                    <a:lnTo>
                      <a:pt x="233" y="76"/>
                    </a:lnTo>
                    <a:lnTo>
                      <a:pt x="240" y="78"/>
                    </a:lnTo>
                    <a:lnTo>
                      <a:pt x="247" y="79"/>
                    </a:lnTo>
                    <a:lnTo>
                      <a:pt x="252" y="81"/>
                    </a:lnTo>
                    <a:lnTo>
                      <a:pt x="258" y="81"/>
                    </a:lnTo>
                    <a:lnTo>
                      <a:pt x="263" y="83"/>
                    </a:lnTo>
                    <a:lnTo>
                      <a:pt x="270" y="84"/>
                    </a:lnTo>
                    <a:lnTo>
                      <a:pt x="277" y="84"/>
                    </a:lnTo>
                    <a:lnTo>
                      <a:pt x="283" y="86"/>
                    </a:lnTo>
                    <a:lnTo>
                      <a:pt x="288" y="88"/>
                    </a:lnTo>
                    <a:lnTo>
                      <a:pt x="295" y="88"/>
                    </a:lnTo>
                    <a:lnTo>
                      <a:pt x="302" y="88"/>
                    </a:lnTo>
                    <a:lnTo>
                      <a:pt x="307" y="89"/>
                    </a:lnTo>
                    <a:lnTo>
                      <a:pt x="313" y="89"/>
                    </a:lnTo>
                    <a:lnTo>
                      <a:pt x="320" y="89"/>
                    </a:lnTo>
                    <a:lnTo>
                      <a:pt x="325" y="89"/>
                    </a:lnTo>
                    <a:lnTo>
                      <a:pt x="332" y="89"/>
                    </a:lnTo>
                    <a:lnTo>
                      <a:pt x="338" y="89"/>
                    </a:lnTo>
                    <a:lnTo>
                      <a:pt x="345" y="89"/>
                    </a:lnTo>
                    <a:lnTo>
                      <a:pt x="350" y="89"/>
                    </a:lnTo>
                    <a:lnTo>
                      <a:pt x="357" y="89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5" y="86"/>
                    </a:lnTo>
                    <a:lnTo>
                      <a:pt x="382" y="86"/>
                    </a:lnTo>
                    <a:lnTo>
                      <a:pt x="387" y="84"/>
                    </a:lnTo>
                    <a:lnTo>
                      <a:pt x="393" y="84"/>
                    </a:lnTo>
                    <a:lnTo>
                      <a:pt x="395" y="81"/>
                    </a:lnTo>
                    <a:lnTo>
                      <a:pt x="393" y="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1"/>
              <p:cNvSpPr>
                <a:spLocks/>
              </p:cNvSpPr>
              <p:nvPr/>
            </p:nvSpPr>
            <p:spPr bwMode="auto">
              <a:xfrm>
                <a:off x="7439636" y="3019028"/>
                <a:ext cx="116692" cy="148243"/>
              </a:xfrm>
              <a:custGeom>
                <a:avLst/>
                <a:gdLst>
                  <a:gd name="T0" fmla="*/ 113 w 120"/>
                  <a:gd name="T1" fmla="*/ 5 h 141"/>
                  <a:gd name="T2" fmla="*/ 101 w 120"/>
                  <a:gd name="T3" fmla="*/ 3 h 141"/>
                  <a:gd name="T4" fmla="*/ 91 w 120"/>
                  <a:gd name="T5" fmla="*/ 0 h 141"/>
                  <a:gd name="T6" fmla="*/ 83 w 120"/>
                  <a:gd name="T7" fmla="*/ 0 h 141"/>
                  <a:gd name="T8" fmla="*/ 68 w 120"/>
                  <a:gd name="T9" fmla="*/ 0 h 141"/>
                  <a:gd name="T10" fmla="*/ 60 w 120"/>
                  <a:gd name="T11" fmla="*/ 0 h 141"/>
                  <a:gd name="T12" fmla="*/ 51 w 120"/>
                  <a:gd name="T13" fmla="*/ 0 h 141"/>
                  <a:gd name="T14" fmla="*/ 41 w 120"/>
                  <a:gd name="T15" fmla="*/ 0 h 141"/>
                  <a:gd name="T16" fmla="*/ 33 w 120"/>
                  <a:gd name="T17" fmla="*/ 0 h 141"/>
                  <a:gd name="T18" fmla="*/ 23 w 120"/>
                  <a:gd name="T19" fmla="*/ 1 h 141"/>
                  <a:gd name="T20" fmla="*/ 15 w 120"/>
                  <a:gd name="T21" fmla="*/ 5 h 141"/>
                  <a:gd name="T22" fmla="*/ 6 w 120"/>
                  <a:gd name="T23" fmla="*/ 10 h 141"/>
                  <a:gd name="T24" fmla="*/ 1 w 120"/>
                  <a:gd name="T25" fmla="*/ 18 h 141"/>
                  <a:gd name="T26" fmla="*/ 0 w 120"/>
                  <a:gd name="T27" fmla="*/ 26 h 141"/>
                  <a:gd name="T28" fmla="*/ 3 w 120"/>
                  <a:gd name="T29" fmla="*/ 39 h 141"/>
                  <a:gd name="T30" fmla="*/ 8 w 120"/>
                  <a:gd name="T31" fmla="*/ 51 h 141"/>
                  <a:gd name="T32" fmla="*/ 11 w 120"/>
                  <a:gd name="T33" fmla="*/ 64 h 141"/>
                  <a:gd name="T34" fmla="*/ 16 w 120"/>
                  <a:gd name="T35" fmla="*/ 73 h 141"/>
                  <a:gd name="T36" fmla="*/ 21 w 120"/>
                  <a:gd name="T37" fmla="*/ 84 h 141"/>
                  <a:gd name="T38" fmla="*/ 26 w 120"/>
                  <a:gd name="T39" fmla="*/ 96 h 141"/>
                  <a:gd name="T40" fmla="*/ 30 w 120"/>
                  <a:gd name="T41" fmla="*/ 109 h 141"/>
                  <a:gd name="T42" fmla="*/ 36 w 120"/>
                  <a:gd name="T43" fmla="*/ 121 h 141"/>
                  <a:gd name="T44" fmla="*/ 43 w 120"/>
                  <a:gd name="T45" fmla="*/ 133 h 141"/>
                  <a:gd name="T46" fmla="*/ 50 w 120"/>
                  <a:gd name="T47" fmla="*/ 141 h 141"/>
                  <a:gd name="T48" fmla="*/ 55 w 120"/>
                  <a:gd name="T49" fmla="*/ 136 h 141"/>
                  <a:gd name="T50" fmla="*/ 51 w 120"/>
                  <a:gd name="T51" fmla="*/ 126 h 141"/>
                  <a:gd name="T52" fmla="*/ 46 w 120"/>
                  <a:gd name="T53" fmla="*/ 113 h 141"/>
                  <a:gd name="T54" fmla="*/ 41 w 120"/>
                  <a:gd name="T55" fmla="*/ 104 h 141"/>
                  <a:gd name="T56" fmla="*/ 35 w 120"/>
                  <a:gd name="T57" fmla="*/ 91 h 141"/>
                  <a:gd name="T58" fmla="*/ 30 w 120"/>
                  <a:gd name="T59" fmla="*/ 79 h 141"/>
                  <a:gd name="T60" fmla="*/ 26 w 120"/>
                  <a:gd name="T61" fmla="*/ 69 h 141"/>
                  <a:gd name="T62" fmla="*/ 21 w 120"/>
                  <a:gd name="T63" fmla="*/ 58 h 141"/>
                  <a:gd name="T64" fmla="*/ 20 w 120"/>
                  <a:gd name="T65" fmla="*/ 48 h 141"/>
                  <a:gd name="T66" fmla="*/ 16 w 120"/>
                  <a:gd name="T67" fmla="*/ 36 h 141"/>
                  <a:gd name="T68" fmla="*/ 16 w 120"/>
                  <a:gd name="T69" fmla="*/ 26 h 141"/>
                  <a:gd name="T70" fmla="*/ 21 w 120"/>
                  <a:gd name="T71" fmla="*/ 20 h 141"/>
                  <a:gd name="T72" fmla="*/ 31 w 120"/>
                  <a:gd name="T73" fmla="*/ 16 h 141"/>
                  <a:gd name="T74" fmla="*/ 43 w 120"/>
                  <a:gd name="T75" fmla="*/ 13 h 141"/>
                  <a:gd name="T76" fmla="*/ 56 w 120"/>
                  <a:gd name="T77" fmla="*/ 13 h 141"/>
                  <a:gd name="T78" fmla="*/ 66 w 120"/>
                  <a:gd name="T79" fmla="*/ 13 h 141"/>
                  <a:gd name="T80" fmla="*/ 80 w 120"/>
                  <a:gd name="T81" fmla="*/ 11 h 141"/>
                  <a:gd name="T82" fmla="*/ 91 w 120"/>
                  <a:gd name="T83" fmla="*/ 10 h 141"/>
                  <a:gd name="T84" fmla="*/ 101 w 120"/>
                  <a:gd name="T85" fmla="*/ 10 h 141"/>
                  <a:gd name="T86" fmla="*/ 111 w 120"/>
                  <a:gd name="T87" fmla="*/ 6 h 141"/>
                  <a:gd name="T88" fmla="*/ 120 w 120"/>
                  <a:gd name="T89" fmla="*/ 8 h 141"/>
                  <a:gd name="T90" fmla="*/ 120 w 120"/>
                  <a:gd name="T91" fmla="*/ 6 h 1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0"/>
                  <a:gd name="T139" fmla="*/ 0 h 141"/>
                  <a:gd name="T140" fmla="*/ 120 w 120"/>
                  <a:gd name="T141" fmla="*/ 141 h 1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0" h="141">
                    <a:moveTo>
                      <a:pt x="120" y="6"/>
                    </a:moveTo>
                    <a:lnTo>
                      <a:pt x="116" y="5"/>
                    </a:lnTo>
                    <a:lnTo>
                      <a:pt x="113" y="5"/>
                    </a:lnTo>
                    <a:lnTo>
                      <a:pt x="110" y="5"/>
                    </a:lnTo>
                    <a:lnTo>
                      <a:pt x="106" y="5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6" y="48"/>
                    </a:lnTo>
                    <a:lnTo>
                      <a:pt x="8" y="51"/>
                    </a:lnTo>
                    <a:lnTo>
                      <a:pt x="8" y="56"/>
                    </a:lnTo>
                    <a:lnTo>
                      <a:pt x="10" y="59"/>
                    </a:lnTo>
                    <a:lnTo>
                      <a:pt x="11" y="64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6" y="73"/>
                    </a:lnTo>
                    <a:lnTo>
                      <a:pt x="18" y="76"/>
                    </a:lnTo>
                    <a:lnTo>
                      <a:pt x="20" y="79"/>
                    </a:lnTo>
                    <a:lnTo>
                      <a:pt x="21" y="84"/>
                    </a:lnTo>
                    <a:lnTo>
                      <a:pt x="23" y="88"/>
                    </a:lnTo>
                    <a:lnTo>
                      <a:pt x="25" y="93"/>
                    </a:lnTo>
                    <a:lnTo>
                      <a:pt x="26" y="96"/>
                    </a:lnTo>
                    <a:lnTo>
                      <a:pt x="28" y="101"/>
                    </a:lnTo>
                    <a:lnTo>
                      <a:pt x="30" y="104"/>
                    </a:lnTo>
                    <a:lnTo>
                      <a:pt x="30" y="109"/>
                    </a:lnTo>
                    <a:lnTo>
                      <a:pt x="31" y="113"/>
                    </a:lnTo>
                    <a:lnTo>
                      <a:pt x="33" y="118"/>
                    </a:lnTo>
                    <a:lnTo>
                      <a:pt x="36" y="121"/>
                    </a:lnTo>
                    <a:lnTo>
                      <a:pt x="38" y="124"/>
                    </a:lnTo>
                    <a:lnTo>
                      <a:pt x="40" y="129"/>
                    </a:lnTo>
                    <a:lnTo>
                      <a:pt x="43" y="133"/>
                    </a:lnTo>
                    <a:lnTo>
                      <a:pt x="45" y="136"/>
                    </a:lnTo>
                    <a:lnTo>
                      <a:pt x="48" y="139"/>
                    </a:lnTo>
                    <a:lnTo>
                      <a:pt x="50" y="141"/>
                    </a:lnTo>
                    <a:lnTo>
                      <a:pt x="53" y="139"/>
                    </a:lnTo>
                    <a:lnTo>
                      <a:pt x="53" y="138"/>
                    </a:lnTo>
                    <a:lnTo>
                      <a:pt x="55" y="136"/>
                    </a:lnTo>
                    <a:lnTo>
                      <a:pt x="53" y="133"/>
                    </a:lnTo>
                    <a:lnTo>
                      <a:pt x="53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48" y="118"/>
                    </a:lnTo>
                    <a:lnTo>
                      <a:pt x="46" y="113"/>
                    </a:lnTo>
                    <a:lnTo>
                      <a:pt x="45" y="109"/>
                    </a:lnTo>
                    <a:lnTo>
                      <a:pt x="43" y="106"/>
                    </a:lnTo>
                    <a:lnTo>
                      <a:pt x="41" y="104"/>
                    </a:lnTo>
                    <a:lnTo>
                      <a:pt x="40" y="101"/>
                    </a:lnTo>
                    <a:lnTo>
                      <a:pt x="36" y="96"/>
                    </a:lnTo>
                    <a:lnTo>
                      <a:pt x="35" y="91"/>
                    </a:lnTo>
                    <a:lnTo>
                      <a:pt x="33" y="88"/>
                    </a:lnTo>
                    <a:lnTo>
                      <a:pt x="31" y="84"/>
                    </a:lnTo>
                    <a:lnTo>
                      <a:pt x="30" y="79"/>
                    </a:lnTo>
                    <a:lnTo>
                      <a:pt x="28" y="78"/>
                    </a:lnTo>
                    <a:lnTo>
                      <a:pt x="26" y="73"/>
                    </a:lnTo>
                    <a:lnTo>
                      <a:pt x="26" y="69"/>
                    </a:lnTo>
                    <a:lnTo>
                      <a:pt x="25" y="66"/>
                    </a:lnTo>
                    <a:lnTo>
                      <a:pt x="23" y="63"/>
                    </a:lnTo>
                    <a:lnTo>
                      <a:pt x="21" y="58"/>
                    </a:lnTo>
                    <a:lnTo>
                      <a:pt x="21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6" y="36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6"/>
                    </a:lnTo>
                    <a:lnTo>
                      <a:pt x="18" y="23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5" y="15"/>
                    </a:lnTo>
                    <a:lnTo>
                      <a:pt x="40" y="15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6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71" y="11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1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20" y="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2"/>
              <p:cNvSpPr>
                <a:spLocks/>
              </p:cNvSpPr>
              <p:nvPr/>
            </p:nvSpPr>
            <p:spPr bwMode="auto">
              <a:xfrm>
                <a:off x="7435747" y="2990641"/>
                <a:ext cx="126416" cy="213428"/>
              </a:xfrm>
              <a:custGeom>
                <a:avLst/>
                <a:gdLst>
                  <a:gd name="T0" fmla="*/ 9 w 130"/>
                  <a:gd name="T1" fmla="*/ 12 h 203"/>
                  <a:gd name="T2" fmla="*/ 20 w 130"/>
                  <a:gd name="T3" fmla="*/ 12 h 203"/>
                  <a:gd name="T4" fmla="*/ 34 w 130"/>
                  <a:gd name="T5" fmla="*/ 13 h 203"/>
                  <a:gd name="T6" fmla="*/ 45 w 130"/>
                  <a:gd name="T7" fmla="*/ 17 h 203"/>
                  <a:gd name="T8" fmla="*/ 60 w 130"/>
                  <a:gd name="T9" fmla="*/ 20 h 203"/>
                  <a:gd name="T10" fmla="*/ 72 w 130"/>
                  <a:gd name="T11" fmla="*/ 27 h 203"/>
                  <a:gd name="T12" fmla="*/ 84 w 130"/>
                  <a:gd name="T13" fmla="*/ 32 h 203"/>
                  <a:gd name="T14" fmla="*/ 94 w 130"/>
                  <a:gd name="T15" fmla="*/ 40 h 203"/>
                  <a:gd name="T16" fmla="*/ 100 w 130"/>
                  <a:gd name="T17" fmla="*/ 48 h 203"/>
                  <a:gd name="T18" fmla="*/ 104 w 130"/>
                  <a:gd name="T19" fmla="*/ 58 h 203"/>
                  <a:gd name="T20" fmla="*/ 105 w 130"/>
                  <a:gd name="T21" fmla="*/ 71 h 203"/>
                  <a:gd name="T22" fmla="*/ 102 w 130"/>
                  <a:gd name="T23" fmla="*/ 81 h 203"/>
                  <a:gd name="T24" fmla="*/ 99 w 130"/>
                  <a:gd name="T25" fmla="*/ 93 h 203"/>
                  <a:gd name="T26" fmla="*/ 94 w 130"/>
                  <a:gd name="T27" fmla="*/ 105 h 203"/>
                  <a:gd name="T28" fmla="*/ 89 w 130"/>
                  <a:gd name="T29" fmla="*/ 116 h 203"/>
                  <a:gd name="T30" fmla="*/ 84 w 130"/>
                  <a:gd name="T31" fmla="*/ 126 h 203"/>
                  <a:gd name="T32" fmla="*/ 77 w 130"/>
                  <a:gd name="T33" fmla="*/ 138 h 203"/>
                  <a:gd name="T34" fmla="*/ 70 w 130"/>
                  <a:gd name="T35" fmla="*/ 148 h 203"/>
                  <a:gd name="T36" fmla="*/ 64 w 130"/>
                  <a:gd name="T37" fmla="*/ 160 h 203"/>
                  <a:gd name="T38" fmla="*/ 55 w 130"/>
                  <a:gd name="T39" fmla="*/ 170 h 203"/>
                  <a:gd name="T40" fmla="*/ 49 w 130"/>
                  <a:gd name="T41" fmla="*/ 178 h 203"/>
                  <a:gd name="T42" fmla="*/ 40 w 130"/>
                  <a:gd name="T43" fmla="*/ 188 h 203"/>
                  <a:gd name="T44" fmla="*/ 44 w 130"/>
                  <a:gd name="T45" fmla="*/ 200 h 203"/>
                  <a:gd name="T46" fmla="*/ 55 w 130"/>
                  <a:gd name="T47" fmla="*/ 201 h 203"/>
                  <a:gd name="T48" fmla="*/ 65 w 130"/>
                  <a:gd name="T49" fmla="*/ 193 h 203"/>
                  <a:gd name="T50" fmla="*/ 74 w 130"/>
                  <a:gd name="T51" fmla="*/ 183 h 203"/>
                  <a:gd name="T52" fmla="*/ 84 w 130"/>
                  <a:gd name="T53" fmla="*/ 171 h 203"/>
                  <a:gd name="T54" fmla="*/ 94 w 130"/>
                  <a:gd name="T55" fmla="*/ 156 h 203"/>
                  <a:gd name="T56" fmla="*/ 102 w 130"/>
                  <a:gd name="T57" fmla="*/ 141 h 203"/>
                  <a:gd name="T58" fmla="*/ 110 w 130"/>
                  <a:gd name="T59" fmla="*/ 126 h 203"/>
                  <a:gd name="T60" fmla="*/ 117 w 130"/>
                  <a:gd name="T61" fmla="*/ 111 h 203"/>
                  <a:gd name="T62" fmla="*/ 124 w 130"/>
                  <a:gd name="T63" fmla="*/ 96 h 203"/>
                  <a:gd name="T64" fmla="*/ 127 w 130"/>
                  <a:gd name="T65" fmla="*/ 81 h 203"/>
                  <a:gd name="T66" fmla="*/ 129 w 130"/>
                  <a:gd name="T67" fmla="*/ 66 h 203"/>
                  <a:gd name="T68" fmla="*/ 130 w 130"/>
                  <a:gd name="T69" fmla="*/ 53 h 203"/>
                  <a:gd name="T70" fmla="*/ 125 w 130"/>
                  <a:gd name="T71" fmla="*/ 38 h 203"/>
                  <a:gd name="T72" fmla="*/ 119 w 130"/>
                  <a:gd name="T73" fmla="*/ 27 h 203"/>
                  <a:gd name="T74" fmla="*/ 109 w 130"/>
                  <a:gd name="T75" fmla="*/ 17 h 203"/>
                  <a:gd name="T76" fmla="*/ 97 w 130"/>
                  <a:gd name="T77" fmla="*/ 10 h 203"/>
                  <a:gd name="T78" fmla="*/ 82 w 130"/>
                  <a:gd name="T79" fmla="*/ 3 h 203"/>
                  <a:gd name="T80" fmla="*/ 67 w 130"/>
                  <a:gd name="T81" fmla="*/ 2 h 203"/>
                  <a:gd name="T82" fmla="*/ 52 w 130"/>
                  <a:gd name="T83" fmla="*/ 0 h 203"/>
                  <a:gd name="T84" fmla="*/ 37 w 130"/>
                  <a:gd name="T85" fmla="*/ 2 h 203"/>
                  <a:gd name="T86" fmla="*/ 22 w 130"/>
                  <a:gd name="T87" fmla="*/ 3 h 203"/>
                  <a:gd name="T88" fmla="*/ 9 w 130"/>
                  <a:gd name="T89" fmla="*/ 7 h 203"/>
                  <a:gd name="T90" fmla="*/ 0 w 130"/>
                  <a:gd name="T91" fmla="*/ 10 h 2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0"/>
                  <a:gd name="T139" fmla="*/ 0 h 203"/>
                  <a:gd name="T140" fmla="*/ 130 w 130"/>
                  <a:gd name="T141" fmla="*/ 203 h 2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0" h="203">
                    <a:moveTo>
                      <a:pt x="2" y="12"/>
                    </a:moveTo>
                    <a:lnTo>
                      <a:pt x="5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4" y="12"/>
                    </a:lnTo>
                    <a:lnTo>
                      <a:pt x="29" y="13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42" y="15"/>
                    </a:lnTo>
                    <a:lnTo>
                      <a:pt x="45" y="17"/>
                    </a:lnTo>
                    <a:lnTo>
                      <a:pt x="50" y="18"/>
                    </a:lnTo>
                    <a:lnTo>
                      <a:pt x="55" y="18"/>
                    </a:lnTo>
                    <a:lnTo>
                      <a:pt x="60" y="20"/>
                    </a:lnTo>
                    <a:lnTo>
                      <a:pt x="64" y="22"/>
                    </a:lnTo>
                    <a:lnTo>
                      <a:pt x="69" y="25"/>
                    </a:lnTo>
                    <a:lnTo>
                      <a:pt x="72" y="27"/>
                    </a:lnTo>
                    <a:lnTo>
                      <a:pt x="77" y="27"/>
                    </a:lnTo>
                    <a:lnTo>
                      <a:pt x="80" y="30"/>
                    </a:lnTo>
                    <a:lnTo>
                      <a:pt x="84" y="32"/>
                    </a:lnTo>
                    <a:lnTo>
                      <a:pt x="87" y="35"/>
                    </a:lnTo>
                    <a:lnTo>
                      <a:pt x="90" y="37"/>
                    </a:lnTo>
                    <a:lnTo>
                      <a:pt x="94" y="40"/>
                    </a:lnTo>
                    <a:lnTo>
                      <a:pt x="97" y="43"/>
                    </a:lnTo>
                    <a:lnTo>
                      <a:pt x="99" y="45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4" y="55"/>
                    </a:lnTo>
                    <a:lnTo>
                      <a:pt x="104" y="58"/>
                    </a:lnTo>
                    <a:lnTo>
                      <a:pt x="105" y="61"/>
                    </a:lnTo>
                    <a:lnTo>
                      <a:pt x="105" y="66"/>
                    </a:lnTo>
                    <a:lnTo>
                      <a:pt x="105" y="71"/>
                    </a:lnTo>
                    <a:lnTo>
                      <a:pt x="104" y="73"/>
                    </a:lnTo>
                    <a:lnTo>
                      <a:pt x="102" y="78"/>
                    </a:lnTo>
                    <a:lnTo>
                      <a:pt x="102" y="81"/>
                    </a:lnTo>
                    <a:lnTo>
                      <a:pt x="100" y="85"/>
                    </a:lnTo>
                    <a:lnTo>
                      <a:pt x="99" y="88"/>
                    </a:lnTo>
                    <a:lnTo>
                      <a:pt x="99" y="93"/>
                    </a:lnTo>
                    <a:lnTo>
                      <a:pt x="97" y="96"/>
                    </a:lnTo>
                    <a:lnTo>
                      <a:pt x="95" y="101"/>
                    </a:lnTo>
                    <a:lnTo>
                      <a:pt x="94" y="105"/>
                    </a:lnTo>
                    <a:lnTo>
                      <a:pt x="92" y="108"/>
                    </a:lnTo>
                    <a:lnTo>
                      <a:pt x="90" y="111"/>
                    </a:lnTo>
                    <a:lnTo>
                      <a:pt x="89" y="116"/>
                    </a:lnTo>
                    <a:lnTo>
                      <a:pt x="87" y="120"/>
                    </a:lnTo>
                    <a:lnTo>
                      <a:pt x="85" y="123"/>
                    </a:lnTo>
                    <a:lnTo>
                      <a:pt x="84" y="126"/>
                    </a:lnTo>
                    <a:lnTo>
                      <a:pt x="82" y="131"/>
                    </a:lnTo>
                    <a:lnTo>
                      <a:pt x="79" y="135"/>
                    </a:lnTo>
                    <a:lnTo>
                      <a:pt x="77" y="138"/>
                    </a:lnTo>
                    <a:lnTo>
                      <a:pt x="75" y="141"/>
                    </a:lnTo>
                    <a:lnTo>
                      <a:pt x="72" y="145"/>
                    </a:lnTo>
                    <a:lnTo>
                      <a:pt x="70" y="148"/>
                    </a:lnTo>
                    <a:lnTo>
                      <a:pt x="67" y="151"/>
                    </a:lnTo>
                    <a:lnTo>
                      <a:pt x="65" y="156"/>
                    </a:lnTo>
                    <a:lnTo>
                      <a:pt x="64" y="160"/>
                    </a:lnTo>
                    <a:lnTo>
                      <a:pt x="60" y="163"/>
                    </a:lnTo>
                    <a:lnTo>
                      <a:pt x="59" y="166"/>
                    </a:lnTo>
                    <a:lnTo>
                      <a:pt x="55" y="170"/>
                    </a:lnTo>
                    <a:lnTo>
                      <a:pt x="54" y="173"/>
                    </a:lnTo>
                    <a:lnTo>
                      <a:pt x="50" y="175"/>
                    </a:lnTo>
                    <a:lnTo>
                      <a:pt x="49" y="17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0" y="188"/>
                    </a:lnTo>
                    <a:lnTo>
                      <a:pt x="40" y="191"/>
                    </a:lnTo>
                    <a:lnTo>
                      <a:pt x="40" y="196"/>
                    </a:lnTo>
                    <a:lnTo>
                      <a:pt x="44" y="200"/>
                    </a:lnTo>
                    <a:lnTo>
                      <a:pt x="45" y="201"/>
                    </a:lnTo>
                    <a:lnTo>
                      <a:pt x="50" y="203"/>
                    </a:lnTo>
                    <a:lnTo>
                      <a:pt x="55" y="201"/>
                    </a:lnTo>
                    <a:lnTo>
                      <a:pt x="59" y="200"/>
                    </a:lnTo>
                    <a:lnTo>
                      <a:pt x="62" y="196"/>
                    </a:lnTo>
                    <a:lnTo>
                      <a:pt x="65" y="193"/>
                    </a:lnTo>
                    <a:lnTo>
                      <a:pt x="67" y="190"/>
                    </a:lnTo>
                    <a:lnTo>
                      <a:pt x="70" y="186"/>
                    </a:lnTo>
                    <a:lnTo>
                      <a:pt x="74" y="183"/>
                    </a:lnTo>
                    <a:lnTo>
                      <a:pt x="77" y="178"/>
                    </a:lnTo>
                    <a:lnTo>
                      <a:pt x="80" y="175"/>
                    </a:lnTo>
                    <a:lnTo>
                      <a:pt x="84" y="171"/>
                    </a:lnTo>
                    <a:lnTo>
                      <a:pt x="87" y="166"/>
                    </a:lnTo>
                    <a:lnTo>
                      <a:pt x="90" y="161"/>
                    </a:lnTo>
                    <a:lnTo>
                      <a:pt x="94" y="156"/>
                    </a:lnTo>
                    <a:lnTo>
                      <a:pt x="97" y="151"/>
                    </a:lnTo>
                    <a:lnTo>
                      <a:pt x="99" y="146"/>
                    </a:lnTo>
                    <a:lnTo>
                      <a:pt x="102" y="141"/>
                    </a:lnTo>
                    <a:lnTo>
                      <a:pt x="105" y="138"/>
                    </a:lnTo>
                    <a:lnTo>
                      <a:pt x="109" y="133"/>
                    </a:lnTo>
                    <a:lnTo>
                      <a:pt x="110" y="126"/>
                    </a:lnTo>
                    <a:lnTo>
                      <a:pt x="112" y="121"/>
                    </a:lnTo>
                    <a:lnTo>
                      <a:pt x="115" y="116"/>
                    </a:lnTo>
                    <a:lnTo>
                      <a:pt x="117" y="111"/>
                    </a:lnTo>
                    <a:lnTo>
                      <a:pt x="120" y="106"/>
                    </a:lnTo>
                    <a:lnTo>
                      <a:pt x="122" y="101"/>
                    </a:lnTo>
                    <a:lnTo>
                      <a:pt x="124" y="96"/>
                    </a:lnTo>
                    <a:lnTo>
                      <a:pt x="125" y="91"/>
                    </a:lnTo>
                    <a:lnTo>
                      <a:pt x="127" y="86"/>
                    </a:lnTo>
                    <a:lnTo>
                      <a:pt x="127" y="81"/>
                    </a:lnTo>
                    <a:lnTo>
                      <a:pt x="129" y="76"/>
                    </a:lnTo>
                    <a:lnTo>
                      <a:pt x="129" y="71"/>
                    </a:lnTo>
                    <a:lnTo>
                      <a:pt x="129" y="66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30" y="53"/>
                    </a:lnTo>
                    <a:lnTo>
                      <a:pt x="129" y="48"/>
                    </a:lnTo>
                    <a:lnTo>
                      <a:pt x="127" y="43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2" y="30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2" y="20"/>
                    </a:lnTo>
                    <a:lnTo>
                      <a:pt x="109" y="17"/>
                    </a:lnTo>
                    <a:lnTo>
                      <a:pt x="105" y="13"/>
                    </a:lnTo>
                    <a:lnTo>
                      <a:pt x="100" y="12"/>
                    </a:lnTo>
                    <a:lnTo>
                      <a:pt x="97" y="10"/>
                    </a:lnTo>
                    <a:lnTo>
                      <a:pt x="92" y="7"/>
                    </a:lnTo>
                    <a:lnTo>
                      <a:pt x="87" y="5"/>
                    </a:lnTo>
                    <a:lnTo>
                      <a:pt x="82" y="3"/>
                    </a:lnTo>
                    <a:lnTo>
                      <a:pt x="79" y="3"/>
                    </a:lnTo>
                    <a:lnTo>
                      <a:pt x="74" y="2"/>
                    </a:lnTo>
                    <a:lnTo>
                      <a:pt x="67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3"/>
              <p:cNvSpPr>
                <a:spLocks/>
              </p:cNvSpPr>
              <p:nvPr/>
            </p:nvSpPr>
            <p:spPr bwMode="auto">
              <a:xfrm>
                <a:off x="6704479" y="3467964"/>
                <a:ext cx="1259297" cy="1408836"/>
              </a:xfrm>
              <a:custGeom>
                <a:avLst/>
                <a:gdLst>
                  <a:gd name="T0" fmla="*/ 1220 w 1295"/>
                  <a:gd name="T1" fmla="*/ 486 h 1340"/>
                  <a:gd name="T2" fmla="*/ 1205 w 1295"/>
                  <a:gd name="T3" fmla="*/ 330 h 1340"/>
                  <a:gd name="T4" fmla="*/ 1205 w 1295"/>
                  <a:gd name="T5" fmla="*/ 172 h 1340"/>
                  <a:gd name="T6" fmla="*/ 1215 w 1295"/>
                  <a:gd name="T7" fmla="*/ 12 h 1340"/>
                  <a:gd name="T8" fmla="*/ 1184 w 1295"/>
                  <a:gd name="T9" fmla="*/ 140 h 1340"/>
                  <a:gd name="T10" fmla="*/ 1175 w 1295"/>
                  <a:gd name="T11" fmla="*/ 320 h 1340"/>
                  <a:gd name="T12" fmla="*/ 1187 w 1295"/>
                  <a:gd name="T13" fmla="*/ 499 h 1340"/>
                  <a:gd name="T14" fmla="*/ 1212 w 1295"/>
                  <a:gd name="T15" fmla="*/ 674 h 1340"/>
                  <a:gd name="T16" fmla="*/ 1228 w 1295"/>
                  <a:gd name="T17" fmla="*/ 772 h 1340"/>
                  <a:gd name="T18" fmla="*/ 1242 w 1295"/>
                  <a:gd name="T19" fmla="*/ 855 h 1340"/>
                  <a:gd name="T20" fmla="*/ 1250 w 1295"/>
                  <a:gd name="T21" fmla="*/ 939 h 1340"/>
                  <a:gd name="T22" fmla="*/ 1245 w 1295"/>
                  <a:gd name="T23" fmla="*/ 1022 h 1340"/>
                  <a:gd name="T24" fmla="*/ 1222 w 1295"/>
                  <a:gd name="T25" fmla="*/ 1093 h 1340"/>
                  <a:gd name="T26" fmla="*/ 1180 w 1295"/>
                  <a:gd name="T27" fmla="*/ 1150 h 1340"/>
                  <a:gd name="T28" fmla="*/ 1124 w 1295"/>
                  <a:gd name="T29" fmla="*/ 1197 h 1340"/>
                  <a:gd name="T30" fmla="*/ 1057 w 1295"/>
                  <a:gd name="T31" fmla="*/ 1233 h 1340"/>
                  <a:gd name="T32" fmla="*/ 1085 w 1295"/>
                  <a:gd name="T33" fmla="*/ 1145 h 1340"/>
                  <a:gd name="T34" fmla="*/ 1095 w 1295"/>
                  <a:gd name="T35" fmla="*/ 1010 h 1340"/>
                  <a:gd name="T36" fmla="*/ 1077 w 1295"/>
                  <a:gd name="T37" fmla="*/ 872 h 1340"/>
                  <a:gd name="T38" fmla="*/ 1050 w 1295"/>
                  <a:gd name="T39" fmla="*/ 742 h 1340"/>
                  <a:gd name="T40" fmla="*/ 1054 w 1295"/>
                  <a:gd name="T41" fmla="*/ 816 h 1340"/>
                  <a:gd name="T42" fmla="*/ 1069 w 1295"/>
                  <a:gd name="T43" fmla="*/ 952 h 1340"/>
                  <a:gd name="T44" fmla="*/ 1065 w 1295"/>
                  <a:gd name="T45" fmla="*/ 1087 h 1340"/>
                  <a:gd name="T46" fmla="*/ 1027 w 1295"/>
                  <a:gd name="T47" fmla="*/ 1215 h 1340"/>
                  <a:gd name="T48" fmla="*/ 964 w 1295"/>
                  <a:gd name="T49" fmla="*/ 1270 h 1340"/>
                  <a:gd name="T50" fmla="*/ 909 w 1295"/>
                  <a:gd name="T51" fmla="*/ 1285 h 1340"/>
                  <a:gd name="T52" fmla="*/ 771 w 1295"/>
                  <a:gd name="T53" fmla="*/ 1308 h 1340"/>
                  <a:gd name="T54" fmla="*/ 581 w 1295"/>
                  <a:gd name="T55" fmla="*/ 1310 h 1340"/>
                  <a:gd name="T56" fmla="*/ 390 w 1295"/>
                  <a:gd name="T57" fmla="*/ 1280 h 1340"/>
                  <a:gd name="T58" fmla="*/ 213 w 1295"/>
                  <a:gd name="T59" fmla="*/ 1223 h 1340"/>
                  <a:gd name="T60" fmla="*/ 103 w 1295"/>
                  <a:gd name="T61" fmla="*/ 1153 h 1340"/>
                  <a:gd name="T62" fmla="*/ 50 w 1295"/>
                  <a:gd name="T63" fmla="*/ 1068 h 1340"/>
                  <a:gd name="T64" fmla="*/ 37 w 1295"/>
                  <a:gd name="T65" fmla="*/ 969 h 1340"/>
                  <a:gd name="T66" fmla="*/ 55 w 1295"/>
                  <a:gd name="T67" fmla="*/ 865 h 1340"/>
                  <a:gd name="T68" fmla="*/ 82 w 1295"/>
                  <a:gd name="T69" fmla="*/ 789 h 1340"/>
                  <a:gd name="T70" fmla="*/ 93 w 1295"/>
                  <a:gd name="T71" fmla="*/ 724 h 1340"/>
                  <a:gd name="T72" fmla="*/ 97 w 1295"/>
                  <a:gd name="T73" fmla="*/ 654 h 1340"/>
                  <a:gd name="T74" fmla="*/ 107 w 1295"/>
                  <a:gd name="T75" fmla="*/ 593 h 1340"/>
                  <a:gd name="T76" fmla="*/ 128 w 1295"/>
                  <a:gd name="T77" fmla="*/ 538 h 1340"/>
                  <a:gd name="T78" fmla="*/ 163 w 1295"/>
                  <a:gd name="T79" fmla="*/ 483 h 1340"/>
                  <a:gd name="T80" fmla="*/ 148 w 1295"/>
                  <a:gd name="T81" fmla="*/ 461 h 1340"/>
                  <a:gd name="T82" fmla="*/ 102 w 1295"/>
                  <a:gd name="T83" fmla="*/ 536 h 1340"/>
                  <a:gd name="T84" fmla="*/ 82 w 1295"/>
                  <a:gd name="T85" fmla="*/ 611 h 1340"/>
                  <a:gd name="T86" fmla="*/ 74 w 1295"/>
                  <a:gd name="T87" fmla="*/ 691 h 1340"/>
                  <a:gd name="T88" fmla="*/ 59 w 1295"/>
                  <a:gd name="T89" fmla="*/ 782 h 1340"/>
                  <a:gd name="T90" fmla="*/ 32 w 1295"/>
                  <a:gd name="T91" fmla="*/ 864 h 1340"/>
                  <a:gd name="T92" fmla="*/ 9 w 1295"/>
                  <a:gd name="T93" fmla="*/ 942 h 1340"/>
                  <a:gd name="T94" fmla="*/ 2 w 1295"/>
                  <a:gd name="T95" fmla="*/ 1022 h 1340"/>
                  <a:gd name="T96" fmla="*/ 42 w 1295"/>
                  <a:gd name="T97" fmla="*/ 1127 h 1340"/>
                  <a:gd name="T98" fmla="*/ 178 w 1295"/>
                  <a:gd name="T99" fmla="*/ 1248 h 1340"/>
                  <a:gd name="T100" fmla="*/ 363 w 1295"/>
                  <a:gd name="T101" fmla="*/ 1313 h 1340"/>
                  <a:gd name="T102" fmla="*/ 563 w 1295"/>
                  <a:gd name="T103" fmla="*/ 1336 h 1340"/>
                  <a:gd name="T104" fmla="*/ 741 w 1295"/>
                  <a:gd name="T105" fmla="*/ 1338 h 1340"/>
                  <a:gd name="T106" fmla="*/ 921 w 1295"/>
                  <a:gd name="T107" fmla="*/ 1316 h 1340"/>
                  <a:gd name="T108" fmla="*/ 1100 w 1295"/>
                  <a:gd name="T109" fmla="*/ 1258 h 1340"/>
                  <a:gd name="T110" fmla="*/ 1237 w 1295"/>
                  <a:gd name="T111" fmla="*/ 1148 h 1340"/>
                  <a:gd name="T112" fmla="*/ 1292 w 1295"/>
                  <a:gd name="T113" fmla="*/ 997 h 1340"/>
                  <a:gd name="T114" fmla="*/ 1293 w 1295"/>
                  <a:gd name="T115" fmla="*/ 902 h 1340"/>
                  <a:gd name="T116" fmla="*/ 1283 w 1295"/>
                  <a:gd name="T117" fmla="*/ 807 h 1340"/>
                  <a:gd name="T118" fmla="*/ 1265 w 1295"/>
                  <a:gd name="T119" fmla="*/ 712 h 13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5"/>
                  <a:gd name="T181" fmla="*/ 0 h 1340"/>
                  <a:gd name="T182" fmla="*/ 1295 w 1295"/>
                  <a:gd name="T183" fmla="*/ 1340 h 13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5" h="1340">
                    <a:moveTo>
                      <a:pt x="1248" y="638"/>
                    </a:moveTo>
                    <a:lnTo>
                      <a:pt x="1245" y="626"/>
                    </a:lnTo>
                    <a:lnTo>
                      <a:pt x="1243" y="616"/>
                    </a:lnTo>
                    <a:lnTo>
                      <a:pt x="1240" y="606"/>
                    </a:lnTo>
                    <a:lnTo>
                      <a:pt x="1238" y="596"/>
                    </a:lnTo>
                    <a:lnTo>
                      <a:pt x="1237" y="586"/>
                    </a:lnTo>
                    <a:lnTo>
                      <a:pt x="1235" y="576"/>
                    </a:lnTo>
                    <a:lnTo>
                      <a:pt x="1233" y="566"/>
                    </a:lnTo>
                    <a:lnTo>
                      <a:pt x="1232" y="556"/>
                    </a:lnTo>
                    <a:lnTo>
                      <a:pt x="1228" y="546"/>
                    </a:lnTo>
                    <a:lnTo>
                      <a:pt x="1227" y="536"/>
                    </a:lnTo>
                    <a:lnTo>
                      <a:pt x="1225" y="526"/>
                    </a:lnTo>
                    <a:lnTo>
                      <a:pt x="1225" y="516"/>
                    </a:lnTo>
                    <a:lnTo>
                      <a:pt x="1223" y="506"/>
                    </a:lnTo>
                    <a:lnTo>
                      <a:pt x="1222" y="496"/>
                    </a:lnTo>
                    <a:lnTo>
                      <a:pt x="1220" y="486"/>
                    </a:lnTo>
                    <a:lnTo>
                      <a:pt x="1218" y="478"/>
                    </a:lnTo>
                    <a:lnTo>
                      <a:pt x="1217" y="468"/>
                    </a:lnTo>
                    <a:lnTo>
                      <a:pt x="1215" y="458"/>
                    </a:lnTo>
                    <a:lnTo>
                      <a:pt x="1215" y="448"/>
                    </a:lnTo>
                    <a:lnTo>
                      <a:pt x="1213" y="438"/>
                    </a:lnTo>
                    <a:lnTo>
                      <a:pt x="1213" y="428"/>
                    </a:lnTo>
                    <a:lnTo>
                      <a:pt x="1212" y="418"/>
                    </a:lnTo>
                    <a:lnTo>
                      <a:pt x="1212" y="408"/>
                    </a:lnTo>
                    <a:lnTo>
                      <a:pt x="1210" y="398"/>
                    </a:lnTo>
                    <a:lnTo>
                      <a:pt x="1210" y="388"/>
                    </a:lnTo>
                    <a:lnTo>
                      <a:pt x="1208" y="378"/>
                    </a:lnTo>
                    <a:lnTo>
                      <a:pt x="1208" y="368"/>
                    </a:lnTo>
                    <a:lnTo>
                      <a:pt x="1207" y="358"/>
                    </a:lnTo>
                    <a:lnTo>
                      <a:pt x="1207" y="348"/>
                    </a:lnTo>
                    <a:lnTo>
                      <a:pt x="1207" y="340"/>
                    </a:lnTo>
                    <a:lnTo>
                      <a:pt x="1205" y="330"/>
                    </a:lnTo>
                    <a:lnTo>
                      <a:pt x="1205" y="320"/>
                    </a:lnTo>
                    <a:lnTo>
                      <a:pt x="1205" y="310"/>
                    </a:lnTo>
                    <a:lnTo>
                      <a:pt x="1205" y="300"/>
                    </a:lnTo>
                    <a:lnTo>
                      <a:pt x="1203" y="290"/>
                    </a:lnTo>
                    <a:lnTo>
                      <a:pt x="1203" y="280"/>
                    </a:lnTo>
                    <a:lnTo>
                      <a:pt x="1203" y="270"/>
                    </a:lnTo>
                    <a:lnTo>
                      <a:pt x="1203" y="261"/>
                    </a:lnTo>
                    <a:lnTo>
                      <a:pt x="1203" y="251"/>
                    </a:lnTo>
                    <a:lnTo>
                      <a:pt x="1203" y="241"/>
                    </a:lnTo>
                    <a:lnTo>
                      <a:pt x="1203" y="231"/>
                    </a:lnTo>
                    <a:lnTo>
                      <a:pt x="1203" y="222"/>
                    </a:lnTo>
                    <a:lnTo>
                      <a:pt x="1203" y="212"/>
                    </a:lnTo>
                    <a:lnTo>
                      <a:pt x="1203" y="202"/>
                    </a:lnTo>
                    <a:lnTo>
                      <a:pt x="1203" y="192"/>
                    </a:lnTo>
                    <a:lnTo>
                      <a:pt x="1203" y="182"/>
                    </a:lnTo>
                    <a:lnTo>
                      <a:pt x="1205" y="172"/>
                    </a:lnTo>
                    <a:lnTo>
                      <a:pt x="1205" y="162"/>
                    </a:lnTo>
                    <a:lnTo>
                      <a:pt x="1205" y="152"/>
                    </a:lnTo>
                    <a:lnTo>
                      <a:pt x="1205" y="142"/>
                    </a:lnTo>
                    <a:lnTo>
                      <a:pt x="1207" y="132"/>
                    </a:lnTo>
                    <a:lnTo>
                      <a:pt x="1207" y="123"/>
                    </a:lnTo>
                    <a:lnTo>
                      <a:pt x="1207" y="113"/>
                    </a:lnTo>
                    <a:lnTo>
                      <a:pt x="1208" y="102"/>
                    </a:lnTo>
                    <a:lnTo>
                      <a:pt x="1208" y="92"/>
                    </a:lnTo>
                    <a:lnTo>
                      <a:pt x="1210" y="83"/>
                    </a:lnTo>
                    <a:lnTo>
                      <a:pt x="1210" y="72"/>
                    </a:lnTo>
                    <a:lnTo>
                      <a:pt x="1210" y="62"/>
                    </a:lnTo>
                    <a:lnTo>
                      <a:pt x="1212" y="52"/>
                    </a:lnTo>
                    <a:lnTo>
                      <a:pt x="1212" y="42"/>
                    </a:lnTo>
                    <a:lnTo>
                      <a:pt x="1213" y="32"/>
                    </a:lnTo>
                    <a:lnTo>
                      <a:pt x="1213" y="22"/>
                    </a:lnTo>
                    <a:lnTo>
                      <a:pt x="1215" y="12"/>
                    </a:lnTo>
                    <a:lnTo>
                      <a:pt x="1215" y="2"/>
                    </a:lnTo>
                    <a:lnTo>
                      <a:pt x="1215" y="0"/>
                    </a:lnTo>
                    <a:lnTo>
                      <a:pt x="1213" y="2"/>
                    </a:lnTo>
                    <a:lnTo>
                      <a:pt x="1210" y="12"/>
                    </a:lnTo>
                    <a:lnTo>
                      <a:pt x="1207" y="23"/>
                    </a:lnTo>
                    <a:lnTo>
                      <a:pt x="1203" y="33"/>
                    </a:lnTo>
                    <a:lnTo>
                      <a:pt x="1202" y="43"/>
                    </a:lnTo>
                    <a:lnTo>
                      <a:pt x="1198" y="53"/>
                    </a:lnTo>
                    <a:lnTo>
                      <a:pt x="1197" y="65"/>
                    </a:lnTo>
                    <a:lnTo>
                      <a:pt x="1195" y="75"/>
                    </a:lnTo>
                    <a:lnTo>
                      <a:pt x="1193" y="87"/>
                    </a:lnTo>
                    <a:lnTo>
                      <a:pt x="1192" y="97"/>
                    </a:lnTo>
                    <a:lnTo>
                      <a:pt x="1189" y="107"/>
                    </a:lnTo>
                    <a:lnTo>
                      <a:pt x="1187" y="118"/>
                    </a:lnTo>
                    <a:lnTo>
                      <a:pt x="1185" y="128"/>
                    </a:lnTo>
                    <a:lnTo>
                      <a:pt x="1184" y="140"/>
                    </a:lnTo>
                    <a:lnTo>
                      <a:pt x="1182" y="152"/>
                    </a:lnTo>
                    <a:lnTo>
                      <a:pt x="1182" y="162"/>
                    </a:lnTo>
                    <a:lnTo>
                      <a:pt x="1180" y="173"/>
                    </a:lnTo>
                    <a:lnTo>
                      <a:pt x="1179" y="185"/>
                    </a:lnTo>
                    <a:lnTo>
                      <a:pt x="1179" y="195"/>
                    </a:lnTo>
                    <a:lnTo>
                      <a:pt x="1177" y="207"/>
                    </a:lnTo>
                    <a:lnTo>
                      <a:pt x="1177" y="218"/>
                    </a:lnTo>
                    <a:lnTo>
                      <a:pt x="1177" y="228"/>
                    </a:lnTo>
                    <a:lnTo>
                      <a:pt x="1175" y="240"/>
                    </a:lnTo>
                    <a:lnTo>
                      <a:pt x="1175" y="251"/>
                    </a:lnTo>
                    <a:lnTo>
                      <a:pt x="1175" y="263"/>
                    </a:lnTo>
                    <a:lnTo>
                      <a:pt x="1175" y="275"/>
                    </a:lnTo>
                    <a:lnTo>
                      <a:pt x="1175" y="285"/>
                    </a:lnTo>
                    <a:lnTo>
                      <a:pt x="1175" y="296"/>
                    </a:lnTo>
                    <a:lnTo>
                      <a:pt x="1175" y="308"/>
                    </a:lnTo>
                    <a:lnTo>
                      <a:pt x="1175" y="320"/>
                    </a:lnTo>
                    <a:lnTo>
                      <a:pt x="1175" y="331"/>
                    </a:lnTo>
                    <a:lnTo>
                      <a:pt x="1177" y="341"/>
                    </a:lnTo>
                    <a:lnTo>
                      <a:pt x="1177" y="353"/>
                    </a:lnTo>
                    <a:lnTo>
                      <a:pt x="1177" y="365"/>
                    </a:lnTo>
                    <a:lnTo>
                      <a:pt x="1177" y="376"/>
                    </a:lnTo>
                    <a:lnTo>
                      <a:pt x="1179" y="386"/>
                    </a:lnTo>
                    <a:lnTo>
                      <a:pt x="1179" y="398"/>
                    </a:lnTo>
                    <a:lnTo>
                      <a:pt x="1179" y="410"/>
                    </a:lnTo>
                    <a:lnTo>
                      <a:pt x="1180" y="420"/>
                    </a:lnTo>
                    <a:lnTo>
                      <a:pt x="1180" y="431"/>
                    </a:lnTo>
                    <a:lnTo>
                      <a:pt x="1182" y="443"/>
                    </a:lnTo>
                    <a:lnTo>
                      <a:pt x="1182" y="454"/>
                    </a:lnTo>
                    <a:lnTo>
                      <a:pt x="1184" y="464"/>
                    </a:lnTo>
                    <a:lnTo>
                      <a:pt x="1185" y="476"/>
                    </a:lnTo>
                    <a:lnTo>
                      <a:pt x="1187" y="488"/>
                    </a:lnTo>
                    <a:lnTo>
                      <a:pt x="1187" y="499"/>
                    </a:lnTo>
                    <a:lnTo>
                      <a:pt x="1189" y="509"/>
                    </a:lnTo>
                    <a:lnTo>
                      <a:pt x="1190" y="521"/>
                    </a:lnTo>
                    <a:lnTo>
                      <a:pt x="1192" y="533"/>
                    </a:lnTo>
                    <a:lnTo>
                      <a:pt x="1192" y="543"/>
                    </a:lnTo>
                    <a:lnTo>
                      <a:pt x="1193" y="554"/>
                    </a:lnTo>
                    <a:lnTo>
                      <a:pt x="1195" y="566"/>
                    </a:lnTo>
                    <a:lnTo>
                      <a:pt x="1197" y="576"/>
                    </a:lnTo>
                    <a:lnTo>
                      <a:pt x="1198" y="588"/>
                    </a:lnTo>
                    <a:lnTo>
                      <a:pt x="1200" y="599"/>
                    </a:lnTo>
                    <a:lnTo>
                      <a:pt x="1202" y="609"/>
                    </a:lnTo>
                    <a:lnTo>
                      <a:pt x="1203" y="621"/>
                    </a:lnTo>
                    <a:lnTo>
                      <a:pt x="1205" y="631"/>
                    </a:lnTo>
                    <a:lnTo>
                      <a:pt x="1207" y="643"/>
                    </a:lnTo>
                    <a:lnTo>
                      <a:pt x="1208" y="652"/>
                    </a:lnTo>
                    <a:lnTo>
                      <a:pt x="1210" y="664"/>
                    </a:lnTo>
                    <a:lnTo>
                      <a:pt x="1212" y="674"/>
                    </a:lnTo>
                    <a:lnTo>
                      <a:pt x="1213" y="684"/>
                    </a:lnTo>
                    <a:lnTo>
                      <a:pt x="1215" y="696"/>
                    </a:lnTo>
                    <a:lnTo>
                      <a:pt x="1217" y="706"/>
                    </a:lnTo>
                    <a:lnTo>
                      <a:pt x="1218" y="711"/>
                    </a:lnTo>
                    <a:lnTo>
                      <a:pt x="1218" y="716"/>
                    </a:lnTo>
                    <a:lnTo>
                      <a:pt x="1220" y="722"/>
                    </a:lnTo>
                    <a:lnTo>
                      <a:pt x="1220" y="727"/>
                    </a:lnTo>
                    <a:lnTo>
                      <a:pt x="1222" y="732"/>
                    </a:lnTo>
                    <a:lnTo>
                      <a:pt x="1222" y="737"/>
                    </a:lnTo>
                    <a:lnTo>
                      <a:pt x="1223" y="742"/>
                    </a:lnTo>
                    <a:lnTo>
                      <a:pt x="1225" y="747"/>
                    </a:lnTo>
                    <a:lnTo>
                      <a:pt x="1225" y="752"/>
                    </a:lnTo>
                    <a:lnTo>
                      <a:pt x="1225" y="757"/>
                    </a:lnTo>
                    <a:lnTo>
                      <a:pt x="1227" y="762"/>
                    </a:lnTo>
                    <a:lnTo>
                      <a:pt x="1227" y="769"/>
                    </a:lnTo>
                    <a:lnTo>
                      <a:pt x="1228" y="772"/>
                    </a:lnTo>
                    <a:lnTo>
                      <a:pt x="1230" y="779"/>
                    </a:lnTo>
                    <a:lnTo>
                      <a:pt x="1230" y="784"/>
                    </a:lnTo>
                    <a:lnTo>
                      <a:pt x="1232" y="789"/>
                    </a:lnTo>
                    <a:lnTo>
                      <a:pt x="1232" y="794"/>
                    </a:lnTo>
                    <a:lnTo>
                      <a:pt x="1233" y="799"/>
                    </a:lnTo>
                    <a:lnTo>
                      <a:pt x="1233" y="804"/>
                    </a:lnTo>
                    <a:lnTo>
                      <a:pt x="1235" y="809"/>
                    </a:lnTo>
                    <a:lnTo>
                      <a:pt x="1235" y="814"/>
                    </a:lnTo>
                    <a:lnTo>
                      <a:pt x="1237" y="819"/>
                    </a:lnTo>
                    <a:lnTo>
                      <a:pt x="1237" y="826"/>
                    </a:lnTo>
                    <a:lnTo>
                      <a:pt x="1238" y="831"/>
                    </a:lnTo>
                    <a:lnTo>
                      <a:pt x="1238" y="836"/>
                    </a:lnTo>
                    <a:lnTo>
                      <a:pt x="1240" y="841"/>
                    </a:lnTo>
                    <a:lnTo>
                      <a:pt x="1240" y="846"/>
                    </a:lnTo>
                    <a:lnTo>
                      <a:pt x="1242" y="851"/>
                    </a:lnTo>
                    <a:lnTo>
                      <a:pt x="1242" y="855"/>
                    </a:lnTo>
                    <a:lnTo>
                      <a:pt x="1243" y="860"/>
                    </a:lnTo>
                    <a:lnTo>
                      <a:pt x="1243" y="865"/>
                    </a:lnTo>
                    <a:lnTo>
                      <a:pt x="1245" y="872"/>
                    </a:lnTo>
                    <a:lnTo>
                      <a:pt x="1245" y="877"/>
                    </a:lnTo>
                    <a:lnTo>
                      <a:pt x="1245" y="882"/>
                    </a:lnTo>
                    <a:lnTo>
                      <a:pt x="1247" y="887"/>
                    </a:lnTo>
                    <a:lnTo>
                      <a:pt x="1247" y="892"/>
                    </a:lnTo>
                    <a:lnTo>
                      <a:pt x="1247" y="897"/>
                    </a:lnTo>
                    <a:lnTo>
                      <a:pt x="1248" y="902"/>
                    </a:lnTo>
                    <a:lnTo>
                      <a:pt x="1248" y="907"/>
                    </a:lnTo>
                    <a:lnTo>
                      <a:pt x="1248" y="912"/>
                    </a:lnTo>
                    <a:lnTo>
                      <a:pt x="1248" y="917"/>
                    </a:lnTo>
                    <a:lnTo>
                      <a:pt x="1248" y="922"/>
                    </a:lnTo>
                    <a:lnTo>
                      <a:pt x="1248" y="929"/>
                    </a:lnTo>
                    <a:lnTo>
                      <a:pt x="1250" y="934"/>
                    </a:lnTo>
                    <a:lnTo>
                      <a:pt x="1250" y="939"/>
                    </a:lnTo>
                    <a:lnTo>
                      <a:pt x="1250" y="944"/>
                    </a:lnTo>
                    <a:lnTo>
                      <a:pt x="1250" y="949"/>
                    </a:lnTo>
                    <a:lnTo>
                      <a:pt x="1250" y="955"/>
                    </a:lnTo>
                    <a:lnTo>
                      <a:pt x="1250" y="959"/>
                    </a:lnTo>
                    <a:lnTo>
                      <a:pt x="1250" y="965"/>
                    </a:lnTo>
                    <a:lnTo>
                      <a:pt x="1248" y="970"/>
                    </a:lnTo>
                    <a:lnTo>
                      <a:pt x="1248" y="975"/>
                    </a:lnTo>
                    <a:lnTo>
                      <a:pt x="1248" y="980"/>
                    </a:lnTo>
                    <a:lnTo>
                      <a:pt x="1248" y="985"/>
                    </a:lnTo>
                    <a:lnTo>
                      <a:pt x="1248" y="990"/>
                    </a:lnTo>
                    <a:lnTo>
                      <a:pt x="1248" y="997"/>
                    </a:lnTo>
                    <a:lnTo>
                      <a:pt x="1247" y="1002"/>
                    </a:lnTo>
                    <a:lnTo>
                      <a:pt x="1247" y="1007"/>
                    </a:lnTo>
                    <a:lnTo>
                      <a:pt x="1247" y="1012"/>
                    </a:lnTo>
                    <a:lnTo>
                      <a:pt x="1245" y="1017"/>
                    </a:lnTo>
                    <a:lnTo>
                      <a:pt x="1245" y="1022"/>
                    </a:lnTo>
                    <a:lnTo>
                      <a:pt x="1243" y="1027"/>
                    </a:lnTo>
                    <a:lnTo>
                      <a:pt x="1243" y="1034"/>
                    </a:lnTo>
                    <a:lnTo>
                      <a:pt x="1242" y="1039"/>
                    </a:lnTo>
                    <a:lnTo>
                      <a:pt x="1240" y="1044"/>
                    </a:lnTo>
                    <a:lnTo>
                      <a:pt x="1240" y="1047"/>
                    </a:lnTo>
                    <a:lnTo>
                      <a:pt x="1238" y="1052"/>
                    </a:lnTo>
                    <a:lnTo>
                      <a:pt x="1237" y="1057"/>
                    </a:lnTo>
                    <a:lnTo>
                      <a:pt x="1235" y="1060"/>
                    </a:lnTo>
                    <a:lnTo>
                      <a:pt x="1235" y="1065"/>
                    </a:lnTo>
                    <a:lnTo>
                      <a:pt x="1233" y="1068"/>
                    </a:lnTo>
                    <a:lnTo>
                      <a:pt x="1232" y="1073"/>
                    </a:lnTo>
                    <a:lnTo>
                      <a:pt x="1228" y="1077"/>
                    </a:lnTo>
                    <a:lnTo>
                      <a:pt x="1227" y="1082"/>
                    </a:lnTo>
                    <a:lnTo>
                      <a:pt x="1225" y="1085"/>
                    </a:lnTo>
                    <a:lnTo>
                      <a:pt x="1223" y="1088"/>
                    </a:lnTo>
                    <a:lnTo>
                      <a:pt x="1222" y="1093"/>
                    </a:lnTo>
                    <a:lnTo>
                      <a:pt x="1220" y="1097"/>
                    </a:lnTo>
                    <a:lnTo>
                      <a:pt x="1217" y="1100"/>
                    </a:lnTo>
                    <a:lnTo>
                      <a:pt x="1215" y="1105"/>
                    </a:lnTo>
                    <a:lnTo>
                      <a:pt x="1213" y="1108"/>
                    </a:lnTo>
                    <a:lnTo>
                      <a:pt x="1210" y="1112"/>
                    </a:lnTo>
                    <a:lnTo>
                      <a:pt x="1208" y="1115"/>
                    </a:lnTo>
                    <a:lnTo>
                      <a:pt x="1205" y="1118"/>
                    </a:lnTo>
                    <a:lnTo>
                      <a:pt x="1202" y="1123"/>
                    </a:lnTo>
                    <a:lnTo>
                      <a:pt x="1200" y="1127"/>
                    </a:lnTo>
                    <a:lnTo>
                      <a:pt x="1197" y="1130"/>
                    </a:lnTo>
                    <a:lnTo>
                      <a:pt x="1195" y="1133"/>
                    </a:lnTo>
                    <a:lnTo>
                      <a:pt x="1192" y="1137"/>
                    </a:lnTo>
                    <a:lnTo>
                      <a:pt x="1190" y="1140"/>
                    </a:lnTo>
                    <a:lnTo>
                      <a:pt x="1187" y="1143"/>
                    </a:lnTo>
                    <a:lnTo>
                      <a:pt x="1184" y="1147"/>
                    </a:lnTo>
                    <a:lnTo>
                      <a:pt x="1180" y="1150"/>
                    </a:lnTo>
                    <a:lnTo>
                      <a:pt x="1177" y="1153"/>
                    </a:lnTo>
                    <a:lnTo>
                      <a:pt x="1174" y="1157"/>
                    </a:lnTo>
                    <a:lnTo>
                      <a:pt x="1172" y="1160"/>
                    </a:lnTo>
                    <a:lnTo>
                      <a:pt x="1169" y="1163"/>
                    </a:lnTo>
                    <a:lnTo>
                      <a:pt x="1164" y="1167"/>
                    </a:lnTo>
                    <a:lnTo>
                      <a:pt x="1160" y="1168"/>
                    </a:lnTo>
                    <a:lnTo>
                      <a:pt x="1157" y="1172"/>
                    </a:lnTo>
                    <a:lnTo>
                      <a:pt x="1154" y="1175"/>
                    </a:lnTo>
                    <a:lnTo>
                      <a:pt x="1150" y="1178"/>
                    </a:lnTo>
                    <a:lnTo>
                      <a:pt x="1145" y="1180"/>
                    </a:lnTo>
                    <a:lnTo>
                      <a:pt x="1144" y="1183"/>
                    </a:lnTo>
                    <a:lnTo>
                      <a:pt x="1139" y="1187"/>
                    </a:lnTo>
                    <a:lnTo>
                      <a:pt x="1135" y="1190"/>
                    </a:lnTo>
                    <a:lnTo>
                      <a:pt x="1132" y="1192"/>
                    </a:lnTo>
                    <a:lnTo>
                      <a:pt x="1127" y="1195"/>
                    </a:lnTo>
                    <a:lnTo>
                      <a:pt x="1124" y="1197"/>
                    </a:lnTo>
                    <a:lnTo>
                      <a:pt x="1120" y="1200"/>
                    </a:lnTo>
                    <a:lnTo>
                      <a:pt x="1115" y="1202"/>
                    </a:lnTo>
                    <a:lnTo>
                      <a:pt x="1112" y="1205"/>
                    </a:lnTo>
                    <a:lnTo>
                      <a:pt x="1107" y="1207"/>
                    </a:lnTo>
                    <a:lnTo>
                      <a:pt x="1104" y="1210"/>
                    </a:lnTo>
                    <a:lnTo>
                      <a:pt x="1099" y="1212"/>
                    </a:lnTo>
                    <a:lnTo>
                      <a:pt x="1095" y="1213"/>
                    </a:lnTo>
                    <a:lnTo>
                      <a:pt x="1090" y="1217"/>
                    </a:lnTo>
                    <a:lnTo>
                      <a:pt x="1087" y="1218"/>
                    </a:lnTo>
                    <a:lnTo>
                      <a:pt x="1082" y="1222"/>
                    </a:lnTo>
                    <a:lnTo>
                      <a:pt x="1079" y="1223"/>
                    </a:lnTo>
                    <a:lnTo>
                      <a:pt x="1074" y="1225"/>
                    </a:lnTo>
                    <a:lnTo>
                      <a:pt x="1070" y="1228"/>
                    </a:lnTo>
                    <a:lnTo>
                      <a:pt x="1065" y="1230"/>
                    </a:lnTo>
                    <a:lnTo>
                      <a:pt x="1062" y="1232"/>
                    </a:lnTo>
                    <a:lnTo>
                      <a:pt x="1057" y="1233"/>
                    </a:lnTo>
                    <a:lnTo>
                      <a:pt x="1052" y="1237"/>
                    </a:lnTo>
                    <a:lnTo>
                      <a:pt x="1049" y="1238"/>
                    </a:lnTo>
                    <a:lnTo>
                      <a:pt x="1044" y="1240"/>
                    </a:lnTo>
                    <a:lnTo>
                      <a:pt x="1049" y="1233"/>
                    </a:lnTo>
                    <a:lnTo>
                      <a:pt x="1052" y="1227"/>
                    </a:lnTo>
                    <a:lnTo>
                      <a:pt x="1055" y="1220"/>
                    </a:lnTo>
                    <a:lnTo>
                      <a:pt x="1060" y="1213"/>
                    </a:lnTo>
                    <a:lnTo>
                      <a:pt x="1064" y="1205"/>
                    </a:lnTo>
                    <a:lnTo>
                      <a:pt x="1067" y="1198"/>
                    </a:lnTo>
                    <a:lnTo>
                      <a:pt x="1070" y="1190"/>
                    </a:lnTo>
                    <a:lnTo>
                      <a:pt x="1074" y="1183"/>
                    </a:lnTo>
                    <a:lnTo>
                      <a:pt x="1077" y="1177"/>
                    </a:lnTo>
                    <a:lnTo>
                      <a:pt x="1079" y="1168"/>
                    </a:lnTo>
                    <a:lnTo>
                      <a:pt x="1080" y="1160"/>
                    </a:lnTo>
                    <a:lnTo>
                      <a:pt x="1084" y="1153"/>
                    </a:lnTo>
                    <a:lnTo>
                      <a:pt x="1085" y="1145"/>
                    </a:lnTo>
                    <a:lnTo>
                      <a:pt x="1087" y="1137"/>
                    </a:lnTo>
                    <a:lnTo>
                      <a:pt x="1089" y="1130"/>
                    </a:lnTo>
                    <a:lnTo>
                      <a:pt x="1090" y="1122"/>
                    </a:lnTo>
                    <a:lnTo>
                      <a:pt x="1092" y="1113"/>
                    </a:lnTo>
                    <a:lnTo>
                      <a:pt x="1092" y="1105"/>
                    </a:lnTo>
                    <a:lnTo>
                      <a:pt x="1094" y="1095"/>
                    </a:lnTo>
                    <a:lnTo>
                      <a:pt x="1094" y="1088"/>
                    </a:lnTo>
                    <a:lnTo>
                      <a:pt x="1095" y="1078"/>
                    </a:lnTo>
                    <a:lnTo>
                      <a:pt x="1095" y="1072"/>
                    </a:lnTo>
                    <a:lnTo>
                      <a:pt x="1095" y="1062"/>
                    </a:lnTo>
                    <a:lnTo>
                      <a:pt x="1097" y="1054"/>
                    </a:lnTo>
                    <a:lnTo>
                      <a:pt x="1095" y="1045"/>
                    </a:lnTo>
                    <a:lnTo>
                      <a:pt x="1095" y="1037"/>
                    </a:lnTo>
                    <a:lnTo>
                      <a:pt x="1095" y="1029"/>
                    </a:lnTo>
                    <a:lnTo>
                      <a:pt x="1095" y="1020"/>
                    </a:lnTo>
                    <a:lnTo>
                      <a:pt x="1095" y="1010"/>
                    </a:lnTo>
                    <a:lnTo>
                      <a:pt x="1095" y="1002"/>
                    </a:lnTo>
                    <a:lnTo>
                      <a:pt x="1094" y="994"/>
                    </a:lnTo>
                    <a:lnTo>
                      <a:pt x="1094" y="985"/>
                    </a:lnTo>
                    <a:lnTo>
                      <a:pt x="1092" y="977"/>
                    </a:lnTo>
                    <a:lnTo>
                      <a:pt x="1090" y="967"/>
                    </a:lnTo>
                    <a:lnTo>
                      <a:pt x="1090" y="959"/>
                    </a:lnTo>
                    <a:lnTo>
                      <a:pt x="1089" y="950"/>
                    </a:lnTo>
                    <a:lnTo>
                      <a:pt x="1087" y="940"/>
                    </a:lnTo>
                    <a:lnTo>
                      <a:pt x="1087" y="932"/>
                    </a:lnTo>
                    <a:lnTo>
                      <a:pt x="1085" y="924"/>
                    </a:lnTo>
                    <a:lnTo>
                      <a:pt x="1084" y="915"/>
                    </a:lnTo>
                    <a:lnTo>
                      <a:pt x="1082" y="905"/>
                    </a:lnTo>
                    <a:lnTo>
                      <a:pt x="1080" y="897"/>
                    </a:lnTo>
                    <a:lnTo>
                      <a:pt x="1079" y="889"/>
                    </a:lnTo>
                    <a:lnTo>
                      <a:pt x="1079" y="880"/>
                    </a:lnTo>
                    <a:lnTo>
                      <a:pt x="1077" y="872"/>
                    </a:lnTo>
                    <a:lnTo>
                      <a:pt x="1075" y="864"/>
                    </a:lnTo>
                    <a:lnTo>
                      <a:pt x="1074" y="854"/>
                    </a:lnTo>
                    <a:lnTo>
                      <a:pt x="1072" y="847"/>
                    </a:lnTo>
                    <a:lnTo>
                      <a:pt x="1070" y="837"/>
                    </a:lnTo>
                    <a:lnTo>
                      <a:pt x="1069" y="829"/>
                    </a:lnTo>
                    <a:lnTo>
                      <a:pt x="1067" y="821"/>
                    </a:lnTo>
                    <a:lnTo>
                      <a:pt x="1065" y="812"/>
                    </a:lnTo>
                    <a:lnTo>
                      <a:pt x="1064" y="806"/>
                    </a:lnTo>
                    <a:lnTo>
                      <a:pt x="1062" y="797"/>
                    </a:lnTo>
                    <a:lnTo>
                      <a:pt x="1060" y="789"/>
                    </a:lnTo>
                    <a:lnTo>
                      <a:pt x="1059" y="781"/>
                    </a:lnTo>
                    <a:lnTo>
                      <a:pt x="1057" y="772"/>
                    </a:lnTo>
                    <a:lnTo>
                      <a:pt x="1055" y="766"/>
                    </a:lnTo>
                    <a:lnTo>
                      <a:pt x="1054" y="757"/>
                    </a:lnTo>
                    <a:lnTo>
                      <a:pt x="1052" y="751"/>
                    </a:lnTo>
                    <a:lnTo>
                      <a:pt x="1050" y="742"/>
                    </a:lnTo>
                    <a:lnTo>
                      <a:pt x="1049" y="736"/>
                    </a:lnTo>
                    <a:lnTo>
                      <a:pt x="1049" y="727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5" y="721"/>
                    </a:lnTo>
                    <a:lnTo>
                      <a:pt x="1045" y="729"/>
                    </a:lnTo>
                    <a:lnTo>
                      <a:pt x="1047" y="739"/>
                    </a:lnTo>
                    <a:lnTo>
                      <a:pt x="1047" y="747"/>
                    </a:lnTo>
                    <a:lnTo>
                      <a:pt x="1049" y="756"/>
                    </a:lnTo>
                    <a:lnTo>
                      <a:pt x="1049" y="764"/>
                    </a:lnTo>
                    <a:lnTo>
                      <a:pt x="1050" y="772"/>
                    </a:lnTo>
                    <a:lnTo>
                      <a:pt x="1050" y="781"/>
                    </a:lnTo>
                    <a:lnTo>
                      <a:pt x="1052" y="791"/>
                    </a:lnTo>
                    <a:lnTo>
                      <a:pt x="1052" y="799"/>
                    </a:lnTo>
                    <a:lnTo>
                      <a:pt x="1054" y="807"/>
                    </a:lnTo>
                    <a:lnTo>
                      <a:pt x="1054" y="816"/>
                    </a:lnTo>
                    <a:lnTo>
                      <a:pt x="1055" y="824"/>
                    </a:lnTo>
                    <a:lnTo>
                      <a:pt x="1055" y="832"/>
                    </a:lnTo>
                    <a:lnTo>
                      <a:pt x="1057" y="842"/>
                    </a:lnTo>
                    <a:lnTo>
                      <a:pt x="1059" y="851"/>
                    </a:lnTo>
                    <a:lnTo>
                      <a:pt x="1060" y="859"/>
                    </a:lnTo>
                    <a:lnTo>
                      <a:pt x="1060" y="867"/>
                    </a:lnTo>
                    <a:lnTo>
                      <a:pt x="1062" y="877"/>
                    </a:lnTo>
                    <a:lnTo>
                      <a:pt x="1062" y="884"/>
                    </a:lnTo>
                    <a:lnTo>
                      <a:pt x="1064" y="894"/>
                    </a:lnTo>
                    <a:lnTo>
                      <a:pt x="1064" y="902"/>
                    </a:lnTo>
                    <a:lnTo>
                      <a:pt x="1065" y="910"/>
                    </a:lnTo>
                    <a:lnTo>
                      <a:pt x="1065" y="919"/>
                    </a:lnTo>
                    <a:lnTo>
                      <a:pt x="1067" y="927"/>
                    </a:lnTo>
                    <a:lnTo>
                      <a:pt x="1067" y="935"/>
                    </a:lnTo>
                    <a:lnTo>
                      <a:pt x="1067" y="945"/>
                    </a:lnTo>
                    <a:lnTo>
                      <a:pt x="1069" y="952"/>
                    </a:lnTo>
                    <a:lnTo>
                      <a:pt x="1069" y="962"/>
                    </a:lnTo>
                    <a:lnTo>
                      <a:pt x="1069" y="970"/>
                    </a:lnTo>
                    <a:lnTo>
                      <a:pt x="1070" y="979"/>
                    </a:lnTo>
                    <a:lnTo>
                      <a:pt x="1070" y="987"/>
                    </a:lnTo>
                    <a:lnTo>
                      <a:pt x="1070" y="995"/>
                    </a:lnTo>
                    <a:lnTo>
                      <a:pt x="1070" y="1004"/>
                    </a:lnTo>
                    <a:lnTo>
                      <a:pt x="1070" y="1012"/>
                    </a:lnTo>
                    <a:lnTo>
                      <a:pt x="1070" y="1020"/>
                    </a:lnTo>
                    <a:lnTo>
                      <a:pt x="1070" y="1029"/>
                    </a:lnTo>
                    <a:lnTo>
                      <a:pt x="1070" y="1037"/>
                    </a:lnTo>
                    <a:lnTo>
                      <a:pt x="1070" y="1045"/>
                    </a:lnTo>
                    <a:lnTo>
                      <a:pt x="1069" y="1054"/>
                    </a:lnTo>
                    <a:lnTo>
                      <a:pt x="1069" y="1062"/>
                    </a:lnTo>
                    <a:lnTo>
                      <a:pt x="1067" y="1070"/>
                    </a:lnTo>
                    <a:lnTo>
                      <a:pt x="1067" y="1078"/>
                    </a:lnTo>
                    <a:lnTo>
                      <a:pt x="1065" y="1087"/>
                    </a:lnTo>
                    <a:lnTo>
                      <a:pt x="1065" y="1095"/>
                    </a:lnTo>
                    <a:lnTo>
                      <a:pt x="1064" y="1103"/>
                    </a:lnTo>
                    <a:lnTo>
                      <a:pt x="1062" y="1112"/>
                    </a:lnTo>
                    <a:lnTo>
                      <a:pt x="1060" y="1120"/>
                    </a:lnTo>
                    <a:lnTo>
                      <a:pt x="1059" y="1128"/>
                    </a:lnTo>
                    <a:lnTo>
                      <a:pt x="1055" y="1137"/>
                    </a:lnTo>
                    <a:lnTo>
                      <a:pt x="1054" y="1143"/>
                    </a:lnTo>
                    <a:lnTo>
                      <a:pt x="1052" y="1152"/>
                    </a:lnTo>
                    <a:lnTo>
                      <a:pt x="1049" y="1160"/>
                    </a:lnTo>
                    <a:lnTo>
                      <a:pt x="1045" y="1168"/>
                    </a:lnTo>
                    <a:lnTo>
                      <a:pt x="1044" y="1177"/>
                    </a:lnTo>
                    <a:lnTo>
                      <a:pt x="1040" y="1183"/>
                    </a:lnTo>
                    <a:lnTo>
                      <a:pt x="1037" y="1192"/>
                    </a:lnTo>
                    <a:lnTo>
                      <a:pt x="1034" y="1200"/>
                    </a:lnTo>
                    <a:lnTo>
                      <a:pt x="1030" y="1208"/>
                    </a:lnTo>
                    <a:lnTo>
                      <a:pt x="1027" y="1215"/>
                    </a:lnTo>
                    <a:lnTo>
                      <a:pt x="1022" y="1223"/>
                    </a:lnTo>
                    <a:lnTo>
                      <a:pt x="1019" y="1232"/>
                    </a:lnTo>
                    <a:lnTo>
                      <a:pt x="1014" y="1240"/>
                    </a:lnTo>
                    <a:lnTo>
                      <a:pt x="1009" y="1247"/>
                    </a:lnTo>
                    <a:lnTo>
                      <a:pt x="1004" y="1255"/>
                    </a:lnTo>
                    <a:lnTo>
                      <a:pt x="1000" y="1257"/>
                    </a:lnTo>
                    <a:lnTo>
                      <a:pt x="997" y="1257"/>
                    </a:lnTo>
                    <a:lnTo>
                      <a:pt x="992" y="1258"/>
                    </a:lnTo>
                    <a:lnTo>
                      <a:pt x="989" y="1260"/>
                    </a:lnTo>
                    <a:lnTo>
                      <a:pt x="985" y="1262"/>
                    </a:lnTo>
                    <a:lnTo>
                      <a:pt x="982" y="1263"/>
                    </a:lnTo>
                    <a:lnTo>
                      <a:pt x="979" y="1265"/>
                    </a:lnTo>
                    <a:lnTo>
                      <a:pt x="975" y="1267"/>
                    </a:lnTo>
                    <a:lnTo>
                      <a:pt x="972" y="1267"/>
                    </a:lnTo>
                    <a:lnTo>
                      <a:pt x="967" y="1268"/>
                    </a:lnTo>
                    <a:lnTo>
                      <a:pt x="964" y="1270"/>
                    </a:lnTo>
                    <a:lnTo>
                      <a:pt x="961" y="1270"/>
                    </a:lnTo>
                    <a:lnTo>
                      <a:pt x="957" y="1271"/>
                    </a:lnTo>
                    <a:lnTo>
                      <a:pt x="954" y="1271"/>
                    </a:lnTo>
                    <a:lnTo>
                      <a:pt x="951" y="1273"/>
                    </a:lnTo>
                    <a:lnTo>
                      <a:pt x="947" y="1275"/>
                    </a:lnTo>
                    <a:lnTo>
                      <a:pt x="944" y="1275"/>
                    </a:lnTo>
                    <a:lnTo>
                      <a:pt x="939" y="1276"/>
                    </a:lnTo>
                    <a:lnTo>
                      <a:pt x="936" y="1278"/>
                    </a:lnTo>
                    <a:lnTo>
                      <a:pt x="932" y="1278"/>
                    </a:lnTo>
                    <a:lnTo>
                      <a:pt x="929" y="1280"/>
                    </a:lnTo>
                    <a:lnTo>
                      <a:pt x="926" y="1280"/>
                    </a:lnTo>
                    <a:lnTo>
                      <a:pt x="922" y="1281"/>
                    </a:lnTo>
                    <a:lnTo>
                      <a:pt x="919" y="1283"/>
                    </a:lnTo>
                    <a:lnTo>
                      <a:pt x="916" y="1283"/>
                    </a:lnTo>
                    <a:lnTo>
                      <a:pt x="912" y="1285"/>
                    </a:lnTo>
                    <a:lnTo>
                      <a:pt x="909" y="1285"/>
                    </a:lnTo>
                    <a:lnTo>
                      <a:pt x="906" y="1286"/>
                    </a:lnTo>
                    <a:lnTo>
                      <a:pt x="902" y="1286"/>
                    </a:lnTo>
                    <a:lnTo>
                      <a:pt x="899" y="1288"/>
                    </a:lnTo>
                    <a:lnTo>
                      <a:pt x="896" y="1290"/>
                    </a:lnTo>
                    <a:lnTo>
                      <a:pt x="894" y="1290"/>
                    </a:lnTo>
                    <a:lnTo>
                      <a:pt x="882" y="1291"/>
                    </a:lnTo>
                    <a:lnTo>
                      <a:pt x="872" y="1295"/>
                    </a:lnTo>
                    <a:lnTo>
                      <a:pt x="861" y="1296"/>
                    </a:lnTo>
                    <a:lnTo>
                      <a:pt x="851" y="1298"/>
                    </a:lnTo>
                    <a:lnTo>
                      <a:pt x="839" y="1300"/>
                    </a:lnTo>
                    <a:lnTo>
                      <a:pt x="827" y="1301"/>
                    </a:lnTo>
                    <a:lnTo>
                      <a:pt x="817" y="1303"/>
                    </a:lnTo>
                    <a:lnTo>
                      <a:pt x="806" y="1305"/>
                    </a:lnTo>
                    <a:lnTo>
                      <a:pt x="794" y="1306"/>
                    </a:lnTo>
                    <a:lnTo>
                      <a:pt x="782" y="1306"/>
                    </a:lnTo>
                    <a:lnTo>
                      <a:pt x="771" y="1308"/>
                    </a:lnTo>
                    <a:lnTo>
                      <a:pt x="759" y="1310"/>
                    </a:lnTo>
                    <a:lnTo>
                      <a:pt x="747" y="1310"/>
                    </a:lnTo>
                    <a:lnTo>
                      <a:pt x="736" y="1311"/>
                    </a:lnTo>
                    <a:lnTo>
                      <a:pt x="724" y="1311"/>
                    </a:lnTo>
                    <a:lnTo>
                      <a:pt x="713" y="1313"/>
                    </a:lnTo>
                    <a:lnTo>
                      <a:pt x="701" y="1313"/>
                    </a:lnTo>
                    <a:lnTo>
                      <a:pt x="689" y="1313"/>
                    </a:lnTo>
                    <a:lnTo>
                      <a:pt x="676" y="1313"/>
                    </a:lnTo>
                    <a:lnTo>
                      <a:pt x="664" y="1313"/>
                    </a:lnTo>
                    <a:lnTo>
                      <a:pt x="653" y="1313"/>
                    </a:lnTo>
                    <a:lnTo>
                      <a:pt x="641" y="1313"/>
                    </a:lnTo>
                    <a:lnTo>
                      <a:pt x="629" y="1313"/>
                    </a:lnTo>
                    <a:lnTo>
                      <a:pt x="618" y="1313"/>
                    </a:lnTo>
                    <a:lnTo>
                      <a:pt x="604" y="1311"/>
                    </a:lnTo>
                    <a:lnTo>
                      <a:pt x="593" y="1311"/>
                    </a:lnTo>
                    <a:lnTo>
                      <a:pt x="581" y="1310"/>
                    </a:lnTo>
                    <a:lnTo>
                      <a:pt x="569" y="1310"/>
                    </a:lnTo>
                    <a:lnTo>
                      <a:pt x="556" y="1308"/>
                    </a:lnTo>
                    <a:lnTo>
                      <a:pt x="544" y="1306"/>
                    </a:lnTo>
                    <a:lnTo>
                      <a:pt x="533" y="1305"/>
                    </a:lnTo>
                    <a:lnTo>
                      <a:pt x="521" y="1305"/>
                    </a:lnTo>
                    <a:lnTo>
                      <a:pt x="508" y="1303"/>
                    </a:lnTo>
                    <a:lnTo>
                      <a:pt x="496" y="1301"/>
                    </a:lnTo>
                    <a:lnTo>
                      <a:pt x="483" y="1298"/>
                    </a:lnTo>
                    <a:lnTo>
                      <a:pt x="471" y="1296"/>
                    </a:lnTo>
                    <a:lnTo>
                      <a:pt x="460" y="1295"/>
                    </a:lnTo>
                    <a:lnTo>
                      <a:pt x="448" y="1293"/>
                    </a:lnTo>
                    <a:lnTo>
                      <a:pt x="436" y="1291"/>
                    </a:lnTo>
                    <a:lnTo>
                      <a:pt x="425" y="1288"/>
                    </a:lnTo>
                    <a:lnTo>
                      <a:pt x="413" y="1286"/>
                    </a:lnTo>
                    <a:lnTo>
                      <a:pt x="401" y="1283"/>
                    </a:lnTo>
                    <a:lnTo>
                      <a:pt x="390" y="1280"/>
                    </a:lnTo>
                    <a:lnTo>
                      <a:pt x="378" y="1278"/>
                    </a:lnTo>
                    <a:lnTo>
                      <a:pt x="366" y="1275"/>
                    </a:lnTo>
                    <a:lnTo>
                      <a:pt x="355" y="1271"/>
                    </a:lnTo>
                    <a:lnTo>
                      <a:pt x="343" y="1270"/>
                    </a:lnTo>
                    <a:lnTo>
                      <a:pt x="333" y="1267"/>
                    </a:lnTo>
                    <a:lnTo>
                      <a:pt x="321" y="1263"/>
                    </a:lnTo>
                    <a:lnTo>
                      <a:pt x="310" y="1258"/>
                    </a:lnTo>
                    <a:lnTo>
                      <a:pt x="298" y="1255"/>
                    </a:lnTo>
                    <a:lnTo>
                      <a:pt x="288" y="1252"/>
                    </a:lnTo>
                    <a:lnTo>
                      <a:pt x="277" y="1248"/>
                    </a:lnTo>
                    <a:lnTo>
                      <a:pt x="265" y="1245"/>
                    </a:lnTo>
                    <a:lnTo>
                      <a:pt x="255" y="1240"/>
                    </a:lnTo>
                    <a:lnTo>
                      <a:pt x="245" y="1237"/>
                    </a:lnTo>
                    <a:lnTo>
                      <a:pt x="233" y="1232"/>
                    </a:lnTo>
                    <a:lnTo>
                      <a:pt x="223" y="1227"/>
                    </a:lnTo>
                    <a:lnTo>
                      <a:pt x="213" y="1223"/>
                    </a:lnTo>
                    <a:lnTo>
                      <a:pt x="203" y="1218"/>
                    </a:lnTo>
                    <a:lnTo>
                      <a:pt x="193" y="1213"/>
                    </a:lnTo>
                    <a:lnTo>
                      <a:pt x="183" y="1208"/>
                    </a:lnTo>
                    <a:lnTo>
                      <a:pt x="175" y="1203"/>
                    </a:lnTo>
                    <a:lnTo>
                      <a:pt x="165" y="1200"/>
                    </a:lnTo>
                    <a:lnTo>
                      <a:pt x="158" y="1195"/>
                    </a:lnTo>
                    <a:lnTo>
                      <a:pt x="152" y="1192"/>
                    </a:lnTo>
                    <a:lnTo>
                      <a:pt x="145" y="1187"/>
                    </a:lnTo>
                    <a:lnTo>
                      <a:pt x="140" y="1183"/>
                    </a:lnTo>
                    <a:lnTo>
                      <a:pt x="133" y="1180"/>
                    </a:lnTo>
                    <a:lnTo>
                      <a:pt x="128" y="1175"/>
                    </a:lnTo>
                    <a:lnTo>
                      <a:pt x="122" y="1172"/>
                    </a:lnTo>
                    <a:lnTo>
                      <a:pt x="118" y="1167"/>
                    </a:lnTo>
                    <a:lnTo>
                      <a:pt x="112" y="1163"/>
                    </a:lnTo>
                    <a:lnTo>
                      <a:pt x="108" y="1158"/>
                    </a:lnTo>
                    <a:lnTo>
                      <a:pt x="103" y="1153"/>
                    </a:lnTo>
                    <a:lnTo>
                      <a:pt x="98" y="1148"/>
                    </a:lnTo>
                    <a:lnTo>
                      <a:pt x="93" y="1143"/>
                    </a:lnTo>
                    <a:lnTo>
                      <a:pt x="90" y="1138"/>
                    </a:lnTo>
                    <a:lnTo>
                      <a:pt x="85" y="1133"/>
                    </a:lnTo>
                    <a:lnTo>
                      <a:pt x="82" y="1130"/>
                    </a:lnTo>
                    <a:lnTo>
                      <a:pt x="78" y="1123"/>
                    </a:lnTo>
                    <a:lnTo>
                      <a:pt x="75" y="1118"/>
                    </a:lnTo>
                    <a:lnTo>
                      <a:pt x="72" y="1113"/>
                    </a:lnTo>
                    <a:lnTo>
                      <a:pt x="69" y="1107"/>
                    </a:lnTo>
                    <a:lnTo>
                      <a:pt x="65" y="1102"/>
                    </a:lnTo>
                    <a:lnTo>
                      <a:pt x="62" y="1097"/>
                    </a:lnTo>
                    <a:lnTo>
                      <a:pt x="60" y="1090"/>
                    </a:lnTo>
                    <a:lnTo>
                      <a:pt x="57" y="1085"/>
                    </a:lnTo>
                    <a:lnTo>
                      <a:pt x="55" y="1080"/>
                    </a:lnTo>
                    <a:lnTo>
                      <a:pt x="52" y="1073"/>
                    </a:lnTo>
                    <a:lnTo>
                      <a:pt x="50" y="1068"/>
                    </a:lnTo>
                    <a:lnTo>
                      <a:pt x="49" y="1062"/>
                    </a:lnTo>
                    <a:lnTo>
                      <a:pt x="47" y="1055"/>
                    </a:lnTo>
                    <a:lnTo>
                      <a:pt x="45" y="1050"/>
                    </a:lnTo>
                    <a:lnTo>
                      <a:pt x="44" y="1044"/>
                    </a:lnTo>
                    <a:lnTo>
                      <a:pt x="42" y="1039"/>
                    </a:lnTo>
                    <a:lnTo>
                      <a:pt x="42" y="1032"/>
                    </a:lnTo>
                    <a:lnTo>
                      <a:pt x="40" y="1025"/>
                    </a:lnTo>
                    <a:lnTo>
                      <a:pt x="39" y="1019"/>
                    </a:lnTo>
                    <a:lnTo>
                      <a:pt x="39" y="1014"/>
                    </a:lnTo>
                    <a:lnTo>
                      <a:pt x="37" y="1007"/>
                    </a:lnTo>
                    <a:lnTo>
                      <a:pt x="37" y="1000"/>
                    </a:lnTo>
                    <a:lnTo>
                      <a:pt x="37" y="994"/>
                    </a:lnTo>
                    <a:lnTo>
                      <a:pt x="37" y="989"/>
                    </a:lnTo>
                    <a:lnTo>
                      <a:pt x="37" y="980"/>
                    </a:lnTo>
                    <a:lnTo>
                      <a:pt x="37" y="975"/>
                    </a:lnTo>
                    <a:lnTo>
                      <a:pt x="37" y="969"/>
                    </a:lnTo>
                    <a:lnTo>
                      <a:pt x="37" y="962"/>
                    </a:lnTo>
                    <a:lnTo>
                      <a:pt x="37" y="955"/>
                    </a:lnTo>
                    <a:lnTo>
                      <a:pt x="39" y="949"/>
                    </a:lnTo>
                    <a:lnTo>
                      <a:pt x="39" y="944"/>
                    </a:lnTo>
                    <a:lnTo>
                      <a:pt x="40" y="937"/>
                    </a:lnTo>
                    <a:lnTo>
                      <a:pt x="40" y="930"/>
                    </a:lnTo>
                    <a:lnTo>
                      <a:pt x="42" y="924"/>
                    </a:lnTo>
                    <a:lnTo>
                      <a:pt x="42" y="917"/>
                    </a:lnTo>
                    <a:lnTo>
                      <a:pt x="44" y="910"/>
                    </a:lnTo>
                    <a:lnTo>
                      <a:pt x="45" y="904"/>
                    </a:lnTo>
                    <a:lnTo>
                      <a:pt x="47" y="899"/>
                    </a:lnTo>
                    <a:lnTo>
                      <a:pt x="49" y="892"/>
                    </a:lnTo>
                    <a:lnTo>
                      <a:pt x="50" y="885"/>
                    </a:lnTo>
                    <a:lnTo>
                      <a:pt x="52" y="879"/>
                    </a:lnTo>
                    <a:lnTo>
                      <a:pt x="54" y="872"/>
                    </a:lnTo>
                    <a:lnTo>
                      <a:pt x="55" y="865"/>
                    </a:lnTo>
                    <a:lnTo>
                      <a:pt x="59" y="860"/>
                    </a:lnTo>
                    <a:lnTo>
                      <a:pt x="60" y="854"/>
                    </a:lnTo>
                    <a:lnTo>
                      <a:pt x="62" y="847"/>
                    </a:lnTo>
                    <a:lnTo>
                      <a:pt x="65" y="841"/>
                    </a:lnTo>
                    <a:lnTo>
                      <a:pt x="67" y="836"/>
                    </a:lnTo>
                    <a:lnTo>
                      <a:pt x="69" y="831"/>
                    </a:lnTo>
                    <a:lnTo>
                      <a:pt x="70" y="827"/>
                    </a:lnTo>
                    <a:lnTo>
                      <a:pt x="72" y="822"/>
                    </a:lnTo>
                    <a:lnTo>
                      <a:pt x="74" y="817"/>
                    </a:lnTo>
                    <a:lnTo>
                      <a:pt x="75" y="814"/>
                    </a:lnTo>
                    <a:lnTo>
                      <a:pt x="75" y="811"/>
                    </a:lnTo>
                    <a:lnTo>
                      <a:pt x="78" y="806"/>
                    </a:lnTo>
                    <a:lnTo>
                      <a:pt x="78" y="802"/>
                    </a:lnTo>
                    <a:lnTo>
                      <a:pt x="80" y="797"/>
                    </a:lnTo>
                    <a:lnTo>
                      <a:pt x="82" y="794"/>
                    </a:lnTo>
                    <a:lnTo>
                      <a:pt x="82" y="789"/>
                    </a:lnTo>
                    <a:lnTo>
                      <a:pt x="83" y="786"/>
                    </a:lnTo>
                    <a:lnTo>
                      <a:pt x="85" y="782"/>
                    </a:lnTo>
                    <a:lnTo>
                      <a:pt x="87" y="777"/>
                    </a:lnTo>
                    <a:lnTo>
                      <a:pt x="87" y="774"/>
                    </a:lnTo>
                    <a:lnTo>
                      <a:pt x="88" y="771"/>
                    </a:lnTo>
                    <a:lnTo>
                      <a:pt x="88" y="766"/>
                    </a:lnTo>
                    <a:lnTo>
                      <a:pt x="88" y="761"/>
                    </a:lnTo>
                    <a:lnTo>
                      <a:pt x="90" y="757"/>
                    </a:lnTo>
                    <a:lnTo>
                      <a:pt x="90" y="754"/>
                    </a:lnTo>
                    <a:lnTo>
                      <a:pt x="92" y="749"/>
                    </a:lnTo>
                    <a:lnTo>
                      <a:pt x="92" y="746"/>
                    </a:lnTo>
                    <a:lnTo>
                      <a:pt x="92" y="741"/>
                    </a:lnTo>
                    <a:lnTo>
                      <a:pt x="93" y="737"/>
                    </a:lnTo>
                    <a:lnTo>
                      <a:pt x="93" y="732"/>
                    </a:lnTo>
                    <a:lnTo>
                      <a:pt x="93" y="729"/>
                    </a:lnTo>
                    <a:lnTo>
                      <a:pt x="93" y="724"/>
                    </a:lnTo>
                    <a:lnTo>
                      <a:pt x="95" y="721"/>
                    </a:lnTo>
                    <a:lnTo>
                      <a:pt x="95" y="716"/>
                    </a:lnTo>
                    <a:lnTo>
                      <a:pt x="95" y="712"/>
                    </a:lnTo>
                    <a:lnTo>
                      <a:pt x="95" y="707"/>
                    </a:lnTo>
                    <a:lnTo>
                      <a:pt x="95" y="702"/>
                    </a:lnTo>
                    <a:lnTo>
                      <a:pt x="95" y="699"/>
                    </a:lnTo>
                    <a:lnTo>
                      <a:pt x="95" y="694"/>
                    </a:lnTo>
                    <a:lnTo>
                      <a:pt x="95" y="689"/>
                    </a:lnTo>
                    <a:lnTo>
                      <a:pt x="95" y="684"/>
                    </a:lnTo>
                    <a:lnTo>
                      <a:pt x="95" y="679"/>
                    </a:lnTo>
                    <a:lnTo>
                      <a:pt x="95" y="676"/>
                    </a:lnTo>
                    <a:lnTo>
                      <a:pt x="95" y="671"/>
                    </a:lnTo>
                    <a:lnTo>
                      <a:pt x="97" y="667"/>
                    </a:lnTo>
                    <a:lnTo>
                      <a:pt x="97" y="662"/>
                    </a:lnTo>
                    <a:lnTo>
                      <a:pt x="97" y="657"/>
                    </a:lnTo>
                    <a:lnTo>
                      <a:pt x="97" y="654"/>
                    </a:lnTo>
                    <a:lnTo>
                      <a:pt x="97" y="649"/>
                    </a:lnTo>
                    <a:lnTo>
                      <a:pt x="97" y="646"/>
                    </a:lnTo>
                    <a:lnTo>
                      <a:pt x="98" y="643"/>
                    </a:lnTo>
                    <a:lnTo>
                      <a:pt x="98" y="638"/>
                    </a:lnTo>
                    <a:lnTo>
                      <a:pt x="98" y="634"/>
                    </a:lnTo>
                    <a:lnTo>
                      <a:pt x="98" y="629"/>
                    </a:lnTo>
                    <a:lnTo>
                      <a:pt x="100" y="626"/>
                    </a:lnTo>
                    <a:lnTo>
                      <a:pt x="100" y="623"/>
                    </a:lnTo>
                    <a:lnTo>
                      <a:pt x="102" y="618"/>
                    </a:lnTo>
                    <a:lnTo>
                      <a:pt x="102" y="614"/>
                    </a:lnTo>
                    <a:lnTo>
                      <a:pt x="103" y="611"/>
                    </a:lnTo>
                    <a:lnTo>
                      <a:pt x="103" y="608"/>
                    </a:lnTo>
                    <a:lnTo>
                      <a:pt x="105" y="604"/>
                    </a:lnTo>
                    <a:lnTo>
                      <a:pt x="105" y="599"/>
                    </a:lnTo>
                    <a:lnTo>
                      <a:pt x="107" y="596"/>
                    </a:lnTo>
                    <a:lnTo>
                      <a:pt x="107" y="593"/>
                    </a:lnTo>
                    <a:lnTo>
                      <a:pt x="108" y="589"/>
                    </a:lnTo>
                    <a:lnTo>
                      <a:pt x="110" y="586"/>
                    </a:lnTo>
                    <a:lnTo>
                      <a:pt x="110" y="583"/>
                    </a:lnTo>
                    <a:lnTo>
                      <a:pt x="112" y="579"/>
                    </a:lnTo>
                    <a:lnTo>
                      <a:pt x="113" y="576"/>
                    </a:lnTo>
                    <a:lnTo>
                      <a:pt x="113" y="573"/>
                    </a:lnTo>
                    <a:lnTo>
                      <a:pt x="115" y="568"/>
                    </a:lnTo>
                    <a:lnTo>
                      <a:pt x="117" y="564"/>
                    </a:lnTo>
                    <a:lnTo>
                      <a:pt x="118" y="561"/>
                    </a:lnTo>
                    <a:lnTo>
                      <a:pt x="118" y="558"/>
                    </a:lnTo>
                    <a:lnTo>
                      <a:pt x="120" y="554"/>
                    </a:lnTo>
                    <a:lnTo>
                      <a:pt x="122" y="551"/>
                    </a:lnTo>
                    <a:lnTo>
                      <a:pt x="123" y="548"/>
                    </a:lnTo>
                    <a:lnTo>
                      <a:pt x="125" y="544"/>
                    </a:lnTo>
                    <a:lnTo>
                      <a:pt x="127" y="541"/>
                    </a:lnTo>
                    <a:lnTo>
                      <a:pt x="128" y="538"/>
                    </a:lnTo>
                    <a:lnTo>
                      <a:pt x="130" y="534"/>
                    </a:lnTo>
                    <a:lnTo>
                      <a:pt x="132" y="531"/>
                    </a:lnTo>
                    <a:lnTo>
                      <a:pt x="133" y="528"/>
                    </a:lnTo>
                    <a:lnTo>
                      <a:pt x="135" y="524"/>
                    </a:lnTo>
                    <a:lnTo>
                      <a:pt x="138" y="521"/>
                    </a:lnTo>
                    <a:lnTo>
                      <a:pt x="140" y="518"/>
                    </a:lnTo>
                    <a:lnTo>
                      <a:pt x="142" y="514"/>
                    </a:lnTo>
                    <a:lnTo>
                      <a:pt x="145" y="511"/>
                    </a:lnTo>
                    <a:lnTo>
                      <a:pt x="147" y="508"/>
                    </a:lnTo>
                    <a:lnTo>
                      <a:pt x="148" y="504"/>
                    </a:lnTo>
                    <a:lnTo>
                      <a:pt x="152" y="499"/>
                    </a:lnTo>
                    <a:lnTo>
                      <a:pt x="153" y="496"/>
                    </a:lnTo>
                    <a:lnTo>
                      <a:pt x="155" y="494"/>
                    </a:lnTo>
                    <a:lnTo>
                      <a:pt x="158" y="489"/>
                    </a:lnTo>
                    <a:lnTo>
                      <a:pt x="160" y="486"/>
                    </a:lnTo>
                    <a:lnTo>
                      <a:pt x="163" y="483"/>
                    </a:lnTo>
                    <a:lnTo>
                      <a:pt x="167" y="479"/>
                    </a:lnTo>
                    <a:lnTo>
                      <a:pt x="168" y="476"/>
                    </a:lnTo>
                    <a:lnTo>
                      <a:pt x="172" y="471"/>
                    </a:lnTo>
                    <a:lnTo>
                      <a:pt x="175" y="468"/>
                    </a:lnTo>
                    <a:lnTo>
                      <a:pt x="178" y="464"/>
                    </a:lnTo>
                    <a:lnTo>
                      <a:pt x="180" y="461"/>
                    </a:lnTo>
                    <a:lnTo>
                      <a:pt x="180" y="456"/>
                    </a:lnTo>
                    <a:lnTo>
                      <a:pt x="178" y="451"/>
                    </a:lnTo>
                    <a:lnTo>
                      <a:pt x="177" y="448"/>
                    </a:lnTo>
                    <a:lnTo>
                      <a:pt x="173" y="444"/>
                    </a:lnTo>
                    <a:lnTo>
                      <a:pt x="170" y="444"/>
                    </a:lnTo>
                    <a:lnTo>
                      <a:pt x="165" y="444"/>
                    </a:lnTo>
                    <a:lnTo>
                      <a:pt x="162" y="448"/>
                    </a:lnTo>
                    <a:lnTo>
                      <a:pt x="157" y="453"/>
                    </a:lnTo>
                    <a:lnTo>
                      <a:pt x="152" y="458"/>
                    </a:lnTo>
                    <a:lnTo>
                      <a:pt x="148" y="461"/>
                    </a:lnTo>
                    <a:lnTo>
                      <a:pt x="145" y="466"/>
                    </a:lnTo>
                    <a:lnTo>
                      <a:pt x="140" y="471"/>
                    </a:lnTo>
                    <a:lnTo>
                      <a:pt x="137" y="476"/>
                    </a:lnTo>
                    <a:lnTo>
                      <a:pt x="133" y="481"/>
                    </a:lnTo>
                    <a:lnTo>
                      <a:pt x="130" y="486"/>
                    </a:lnTo>
                    <a:lnTo>
                      <a:pt x="127" y="489"/>
                    </a:lnTo>
                    <a:lnTo>
                      <a:pt x="123" y="494"/>
                    </a:lnTo>
                    <a:lnTo>
                      <a:pt x="120" y="499"/>
                    </a:lnTo>
                    <a:lnTo>
                      <a:pt x="118" y="504"/>
                    </a:lnTo>
                    <a:lnTo>
                      <a:pt x="115" y="509"/>
                    </a:lnTo>
                    <a:lnTo>
                      <a:pt x="112" y="514"/>
                    </a:lnTo>
                    <a:lnTo>
                      <a:pt x="110" y="518"/>
                    </a:lnTo>
                    <a:lnTo>
                      <a:pt x="108" y="523"/>
                    </a:lnTo>
                    <a:lnTo>
                      <a:pt x="105" y="528"/>
                    </a:lnTo>
                    <a:lnTo>
                      <a:pt x="103" y="533"/>
                    </a:lnTo>
                    <a:lnTo>
                      <a:pt x="102" y="536"/>
                    </a:lnTo>
                    <a:lnTo>
                      <a:pt x="100" y="541"/>
                    </a:lnTo>
                    <a:lnTo>
                      <a:pt x="98" y="546"/>
                    </a:lnTo>
                    <a:lnTo>
                      <a:pt x="97" y="551"/>
                    </a:lnTo>
                    <a:lnTo>
                      <a:pt x="95" y="554"/>
                    </a:lnTo>
                    <a:lnTo>
                      <a:pt x="93" y="559"/>
                    </a:lnTo>
                    <a:lnTo>
                      <a:pt x="92" y="564"/>
                    </a:lnTo>
                    <a:lnTo>
                      <a:pt x="90" y="569"/>
                    </a:lnTo>
                    <a:lnTo>
                      <a:pt x="90" y="574"/>
                    </a:lnTo>
                    <a:lnTo>
                      <a:pt x="88" y="578"/>
                    </a:lnTo>
                    <a:lnTo>
                      <a:pt x="87" y="583"/>
                    </a:lnTo>
                    <a:lnTo>
                      <a:pt x="87" y="588"/>
                    </a:lnTo>
                    <a:lnTo>
                      <a:pt x="85" y="593"/>
                    </a:lnTo>
                    <a:lnTo>
                      <a:pt x="85" y="598"/>
                    </a:lnTo>
                    <a:lnTo>
                      <a:pt x="83" y="601"/>
                    </a:lnTo>
                    <a:lnTo>
                      <a:pt x="83" y="606"/>
                    </a:lnTo>
                    <a:lnTo>
                      <a:pt x="82" y="611"/>
                    </a:lnTo>
                    <a:lnTo>
                      <a:pt x="82" y="616"/>
                    </a:lnTo>
                    <a:lnTo>
                      <a:pt x="80" y="621"/>
                    </a:lnTo>
                    <a:lnTo>
                      <a:pt x="80" y="626"/>
                    </a:lnTo>
                    <a:lnTo>
                      <a:pt x="78" y="631"/>
                    </a:lnTo>
                    <a:lnTo>
                      <a:pt x="78" y="636"/>
                    </a:lnTo>
                    <a:lnTo>
                      <a:pt x="78" y="641"/>
                    </a:lnTo>
                    <a:lnTo>
                      <a:pt x="78" y="646"/>
                    </a:lnTo>
                    <a:lnTo>
                      <a:pt x="77" y="649"/>
                    </a:lnTo>
                    <a:lnTo>
                      <a:pt x="77" y="656"/>
                    </a:lnTo>
                    <a:lnTo>
                      <a:pt x="77" y="659"/>
                    </a:lnTo>
                    <a:lnTo>
                      <a:pt x="75" y="666"/>
                    </a:lnTo>
                    <a:lnTo>
                      <a:pt x="75" y="671"/>
                    </a:lnTo>
                    <a:lnTo>
                      <a:pt x="75" y="676"/>
                    </a:lnTo>
                    <a:lnTo>
                      <a:pt x="75" y="681"/>
                    </a:lnTo>
                    <a:lnTo>
                      <a:pt x="74" y="686"/>
                    </a:lnTo>
                    <a:lnTo>
                      <a:pt x="74" y="691"/>
                    </a:lnTo>
                    <a:lnTo>
                      <a:pt x="74" y="696"/>
                    </a:lnTo>
                    <a:lnTo>
                      <a:pt x="72" y="702"/>
                    </a:lnTo>
                    <a:lnTo>
                      <a:pt x="72" y="707"/>
                    </a:lnTo>
                    <a:lnTo>
                      <a:pt x="70" y="712"/>
                    </a:lnTo>
                    <a:lnTo>
                      <a:pt x="70" y="719"/>
                    </a:lnTo>
                    <a:lnTo>
                      <a:pt x="70" y="724"/>
                    </a:lnTo>
                    <a:lnTo>
                      <a:pt x="69" y="731"/>
                    </a:lnTo>
                    <a:lnTo>
                      <a:pt x="67" y="736"/>
                    </a:lnTo>
                    <a:lnTo>
                      <a:pt x="67" y="741"/>
                    </a:lnTo>
                    <a:lnTo>
                      <a:pt x="65" y="747"/>
                    </a:lnTo>
                    <a:lnTo>
                      <a:pt x="65" y="752"/>
                    </a:lnTo>
                    <a:lnTo>
                      <a:pt x="65" y="759"/>
                    </a:lnTo>
                    <a:lnTo>
                      <a:pt x="64" y="766"/>
                    </a:lnTo>
                    <a:lnTo>
                      <a:pt x="62" y="771"/>
                    </a:lnTo>
                    <a:lnTo>
                      <a:pt x="60" y="777"/>
                    </a:lnTo>
                    <a:lnTo>
                      <a:pt x="59" y="782"/>
                    </a:lnTo>
                    <a:lnTo>
                      <a:pt x="59" y="787"/>
                    </a:lnTo>
                    <a:lnTo>
                      <a:pt x="57" y="794"/>
                    </a:lnTo>
                    <a:lnTo>
                      <a:pt x="55" y="799"/>
                    </a:lnTo>
                    <a:lnTo>
                      <a:pt x="54" y="804"/>
                    </a:lnTo>
                    <a:lnTo>
                      <a:pt x="52" y="809"/>
                    </a:lnTo>
                    <a:lnTo>
                      <a:pt x="50" y="814"/>
                    </a:lnTo>
                    <a:lnTo>
                      <a:pt x="49" y="819"/>
                    </a:lnTo>
                    <a:lnTo>
                      <a:pt x="47" y="824"/>
                    </a:lnTo>
                    <a:lnTo>
                      <a:pt x="45" y="831"/>
                    </a:lnTo>
                    <a:lnTo>
                      <a:pt x="44" y="834"/>
                    </a:lnTo>
                    <a:lnTo>
                      <a:pt x="42" y="841"/>
                    </a:lnTo>
                    <a:lnTo>
                      <a:pt x="40" y="846"/>
                    </a:lnTo>
                    <a:lnTo>
                      <a:pt x="39" y="851"/>
                    </a:lnTo>
                    <a:lnTo>
                      <a:pt x="37" y="855"/>
                    </a:lnTo>
                    <a:lnTo>
                      <a:pt x="34" y="860"/>
                    </a:lnTo>
                    <a:lnTo>
                      <a:pt x="32" y="864"/>
                    </a:lnTo>
                    <a:lnTo>
                      <a:pt x="32" y="869"/>
                    </a:lnTo>
                    <a:lnTo>
                      <a:pt x="29" y="874"/>
                    </a:lnTo>
                    <a:lnTo>
                      <a:pt x="27" y="879"/>
                    </a:lnTo>
                    <a:lnTo>
                      <a:pt x="25" y="884"/>
                    </a:lnTo>
                    <a:lnTo>
                      <a:pt x="24" y="889"/>
                    </a:lnTo>
                    <a:lnTo>
                      <a:pt x="22" y="894"/>
                    </a:lnTo>
                    <a:lnTo>
                      <a:pt x="20" y="899"/>
                    </a:lnTo>
                    <a:lnTo>
                      <a:pt x="19" y="904"/>
                    </a:lnTo>
                    <a:lnTo>
                      <a:pt x="17" y="909"/>
                    </a:lnTo>
                    <a:lnTo>
                      <a:pt x="15" y="914"/>
                    </a:lnTo>
                    <a:lnTo>
                      <a:pt x="14" y="919"/>
                    </a:lnTo>
                    <a:lnTo>
                      <a:pt x="14" y="922"/>
                    </a:lnTo>
                    <a:lnTo>
                      <a:pt x="12" y="929"/>
                    </a:lnTo>
                    <a:lnTo>
                      <a:pt x="10" y="934"/>
                    </a:lnTo>
                    <a:lnTo>
                      <a:pt x="9" y="937"/>
                    </a:lnTo>
                    <a:lnTo>
                      <a:pt x="9" y="942"/>
                    </a:lnTo>
                    <a:lnTo>
                      <a:pt x="7" y="947"/>
                    </a:lnTo>
                    <a:lnTo>
                      <a:pt x="5" y="952"/>
                    </a:lnTo>
                    <a:lnTo>
                      <a:pt x="5" y="957"/>
                    </a:lnTo>
                    <a:lnTo>
                      <a:pt x="4" y="962"/>
                    </a:lnTo>
                    <a:lnTo>
                      <a:pt x="4" y="967"/>
                    </a:lnTo>
                    <a:lnTo>
                      <a:pt x="2" y="970"/>
                    </a:lnTo>
                    <a:lnTo>
                      <a:pt x="2" y="975"/>
                    </a:lnTo>
                    <a:lnTo>
                      <a:pt x="2" y="980"/>
                    </a:lnTo>
                    <a:lnTo>
                      <a:pt x="2" y="985"/>
                    </a:lnTo>
                    <a:lnTo>
                      <a:pt x="0" y="990"/>
                    </a:lnTo>
                    <a:lnTo>
                      <a:pt x="0" y="995"/>
                    </a:lnTo>
                    <a:lnTo>
                      <a:pt x="0" y="1002"/>
                    </a:lnTo>
                    <a:lnTo>
                      <a:pt x="2" y="1007"/>
                    </a:lnTo>
                    <a:lnTo>
                      <a:pt x="2" y="1012"/>
                    </a:lnTo>
                    <a:lnTo>
                      <a:pt x="2" y="1017"/>
                    </a:lnTo>
                    <a:lnTo>
                      <a:pt x="2" y="1022"/>
                    </a:lnTo>
                    <a:lnTo>
                      <a:pt x="4" y="1027"/>
                    </a:lnTo>
                    <a:lnTo>
                      <a:pt x="4" y="1032"/>
                    </a:lnTo>
                    <a:lnTo>
                      <a:pt x="5" y="1039"/>
                    </a:lnTo>
                    <a:lnTo>
                      <a:pt x="7" y="1044"/>
                    </a:lnTo>
                    <a:lnTo>
                      <a:pt x="9" y="1049"/>
                    </a:lnTo>
                    <a:lnTo>
                      <a:pt x="10" y="1055"/>
                    </a:lnTo>
                    <a:lnTo>
                      <a:pt x="12" y="1060"/>
                    </a:lnTo>
                    <a:lnTo>
                      <a:pt x="14" y="1065"/>
                    </a:lnTo>
                    <a:lnTo>
                      <a:pt x="15" y="1072"/>
                    </a:lnTo>
                    <a:lnTo>
                      <a:pt x="19" y="1078"/>
                    </a:lnTo>
                    <a:lnTo>
                      <a:pt x="20" y="1083"/>
                    </a:lnTo>
                    <a:lnTo>
                      <a:pt x="24" y="1090"/>
                    </a:lnTo>
                    <a:lnTo>
                      <a:pt x="27" y="1097"/>
                    </a:lnTo>
                    <a:lnTo>
                      <a:pt x="32" y="1107"/>
                    </a:lnTo>
                    <a:lnTo>
                      <a:pt x="37" y="1117"/>
                    </a:lnTo>
                    <a:lnTo>
                      <a:pt x="42" y="1127"/>
                    </a:lnTo>
                    <a:lnTo>
                      <a:pt x="49" y="1137"/>
                    </a:lnTo>
                    <a:lnTo>
                      <a:pt x="55" y="1145"/>
                    </a:lnTo>
                    <a:lnTo>
                      <a:pt x="62" y="1155"/>
                    </a:lnTo>
                    <a:lnTo>
                      <a:pt x="70" y="1163"/>
                    </a:lnTo>
                    <a:lnTo>
                      <a:pt x="78" y="1172"/>
                    </a:lnTo>
                    <a:lnTo>
                      <a:pt x="85" y="1180"/>
                    </a:lnTo>
                    <a:lnTo>
                      <a:pt x="93" y="1188"/>
                    </a:lnTo>
                    <a:lnTo>
                      <a:pt x="102" y="1195"/>
                    </a:lnTo>
                    <a:lnTo>
                      <a:pt x="110" y="1203"/>
                    </a:lnTo>
                    <a:lnTo>
                      <a:pt x="120" y="1210"/>
                    </a:lnTo>
                    <a:lnTo>
                      <a:pt x="128" y="1218"/>
                    </a:lnTo>
                    <a:lnTo>
                      <a:pt x="138" y="1223"/>
                    </a:lnTo>
                    <a:lnTo>
                      <a:pt x="148" y="1232"/>
                    </a:lnTo>
                    <a:lnTo>
                      <a:pt x="157" y="1237"/>
                    </a:lnTo>
                    <a:lnTo>
                      <a:pt x="168" y="1243"/>
                    </a:lnTo>
                    <a:lnTo>
                      <a:pt x="178" y="1248"/>
                    </a:lnTo>
                    <a:lnTo>
                      <a:pt x="188" y="1255"/>
                    </a:lnTo>
                    <a:lnTo>
                      <a:pt x="198" y="1258"/>
                    </a:lnTo>
                    <a:lnTo>
                      <a:pt x="210" y="1265"/>
                    </a:lnTo>
                    <a:lnTo>
                      <a:pt x="222" y="1270"/>
                    </a:lnTo>
                    <a:lnTo>
                      <a:pt x="233" y="1275"/>
                    </a:lnTo>
                    <a:lnTo>
                      <a:pt x="243" y="1278"/>
                    </a:lnTo>
                    <a:lnTo>
                      <a:pt x="255" y="1283"/>
                    </a:lnTo>
                    <a:lnTo>
                      <a:pt x="267" y="1286"/>
                    </a:lnTo>
                    <a:lnTo>
                      <a:pt x="278" y="1291"/>
                    </a:lnTo>
                    <a:lnTo>
                      <a:pt x="290" y="1295"/>
                    </a:lnTo>
                    <a:lnTo>
                      <a:pt x="301" y="1298"/>
                    </a:lnTo>
                    <a:lnTo>
                      <a:pt x="315" y="1301"/>
                    </a:lnTo>
                    <a:lnTo>
                      <a:pt x="326" y="1305"/>
                    </a:lnTo>
                    <a:lnTo>
                      <a:pt x="338" y="1308"/>
                    </a:lnTo>
                    <a:lnTo>
                      <a:pt x="351" y="1310"/>
                    </a:lnTo>
                    <a:lnTo>
                      <a:pt x="363" y="1313"/>
                    </a:lnTo>
                    <a:lnTo>
                      <a:pt x="376" y="1315"/>
                    </a:lnTo>
                    <a:lnTo>
                      <a:pt x="388" y="1318"/>
                    </a:lnTo>
                    <a:lnTo>
                      <a:pt x="401" y="1320"/>
                    </a:lnTo>
                    <a:lnTo>
                      <a:pt x="415" y="1321"/>
                    </a:lnTo>
                    <a:lnTo>
                      <a:pt x="426" y="1325"/>
                    </a:lnTo>
                    <a:lnTo>
                      <a:pt x="438" y="1325"/>
                    </a:lnTo>
                    <a:lnTo>
                      <a:pt x="451" y="1328"/>
                    </a:lnTo>
                    <a:lnTo>
                      <a:pt x="465" y="1328"/>
                    </a:lnTo>
                    <a:lnTo>
                      <a:pt x="476" y="1330"/>
                    </a:lnTo>
                    <a:lnTo>
                      <a:pt x="490" y="1331"/>
                    </a:lnTo>
                    <a:lnTo>
                      <a:pt x="501" y="1333"/>
                    </a:lnTo>
                    <a:lnTo>
                      <a:pt x="515" y="1333"/>
                    </a:lnTo>
                    <a:lnTo>
                      <a:pt x="528" y="1335"/>
                    </a:lnTo>
                    <a:lnTo>
                      <a:pt x="538" y="1336"/>
                    </a:lnTo>
                    <a:lnTo>
                      <a:pt x="551" y="1336"/>
                    </a:lnTo>
                    <a:lnTo>
                      <a:pt x="563" y="1336"/>
                    </a:lnTo>
                    <a:lnTo>
                      <a:pt x="576" y="1338"/>
                    </a:lnTo>
                    <a:lnTo>
                      <a:pt x="588" y="1338"/>
                    </a:lnTo>
                    <a:lnTo>
                      <a:pt x="599" y="1338"/>
                    </a:lnTo>
                    <a:lnTo>
                      <a:pt x="611" y="1338"/>
                    </a:lnTo>
                    <a:lnTo>
                      <a:pt x="623" y="1340"/>
                    </a:lnTo>
                    <a:lnTo>
                      <a:pt x="634" y="1340"/>
                    </a:lnTo>
                    <a:lnTo>
                      <a:pt x="646" y="1340"/>
                    </a:lnTo>
                    <a:lnTo>
                      <a:pt x="658" y="1340"/>
                    </a:lnTo>
                    <a:lnTo>
                      <a:pt x="669" y="1340"/>
                    </a:lnTo>
                    <a:lnTo>
                      <a:pt x="679" y="1340"/>
                    </a:lnTo>
                    <a:lnTo>
                      <a:pt x="691" y="1340"/>
                    </a:lnTo>
                    <a:lnTo>
                      <a:pt x="701" y="1340"/>
                    </a:lnTo>
                    <a:lnTo>
                      <a:pt x="711" y="1340"/>
                    </a:lnTo>
                    <a:lnTo>
                      <a:pt x="721" y="1340"/>
                    </a:lnTo>
                    <a:lnTo>
                      <a:pt x="731" y="1338"/>
                    </a:lnTo>
                    <a:lnTo>
                      <a:pt x="741" y="1338"/>
                    </a:lnTo>
                    <a:lnTo>
                      <a:pt x="752" y="1338"/>
                    </a:lnTo>
                    <a:lnTo>
                      <a:pt x="762" y="1338"/>
                    </a:lnTo>
                    <a:lnTo>
                      <a:pt x="772" y="1336"/>
                    </a:lnTo>
                    <a:lnTo>
                      <a:pt x="784" y="1336"/>
                    </a:lnTo>
                    <a:lnTo>
                      <a:pt x="796" y="1335"/>
                    </a:lnTo>
                    <a:lnTo>
                      <a:pt x="806" y="1333"/>
                    </a:lnTo>
                    <a:lnTo>
                      <a:pt x="817" y="1333"/>
                    </a:lnTo>
                    <a:lnTo>
                      <a:pt x="827" y="1331"/>
                    </a:lnTo>
                    <a:lnTo>
                      <a:pt x="839" y="1330"/>
                    </a:lnTo>
                    <a:lnTo>
                      <a:pt x="851" y="1328"/>
                    </a:lnTo>
                    <a:lnTo>
                      <a:pt x="862" y="1328"/>
                    </a:lnTo>
                    <a:lnTo>
                      <a:pt x="874" y="1325"/>
                    </a:lnTo>
                    <a:lnTo>
                      <a:pt x="886" y="1325"/>
                    </a:lnTo>
                    <a:lnTo>
                      <a:pt x="897" y="1321"/>
                    </a:lnTo>
                    <a:lnTo>
                      <a:pt x="909" y="1320"/>
                    </a:lnTo>
                    <a:lnTo>
                      <a:pt x="921" y="1316"/>
                    </a:lnTo>
                    <a:lnTo>
                      <a:pt x="932" y="1315"/>
                    </a:lnTo>
                    <a:lnTo>
                      <a:pt x="944" y="1311"/>
                    </a:lnTo>
                    <a:lnTo>
                      <a:pt x="956" y="1310"/>
                    </a:lnTo>
                    <a:lnTo>
                      <a:pt x="967" y="1306"/>
                    </a:lnTo>
                    <a:lnTo>
                      <a:pt x="979" y="1303"/>
                    </a:lnTo>
                    <a:lnTo>
                      <a:pt x="990" y="1300"/>
                    </a:lnTo>
                    <a:lnTo>
                      <a:pt x="1002" y="1296"/>
                    </a:lnTo>
                    <a:lnTo>
                      <a:pt x="1012" y="1293"/>
                    </a:lnTo>
                    <a:lnTo>
                      <a:pt x="1024" y="1290"/>
                    </a:lnTo>
                    <a:lnTo>
                      <a:pt x="1035" y="1285"/>
                    </a:lnTo>
                    <a:lnTo>
                      <a:pt x="1047" y="1281"/>
                    </a:lnTo>
                    <a:lnTo>
                      <a:pt x="1057" y="1276"/>
                    </a:lnTo>
                    <a:lnTo>
                      <a:pt x="1069" y="1273"/>
                    </a:lnTo>
                    <a:lnTo>
                      <a:pt x="1079" y="1268"/>
                    </a:lnTo>
                    <a:lnTo>
                      <a:pt x="1089" y="1263"/>
                    </a:lnTo>
                    <a:lnTo>
                      <a:pt x="1100" y="1258"/>
                    </a:lnTo>
                    <a:lnTo>
                      <a:pt x="1110" y="1253"/>
                    </a:lnTo>
                    <a:lnTo>
                      <a:pt x="1120" y="1247"/>
                    </a:lnTo>
                    <a:lnTo>
                      <a:pt x="1130" y="1242"/>
                    </a:lnTo>
                    <a:lnTo>
                      <a:pt x="1140" y="1237"/>
                    </a:lnTo>
                    <a:lnTo>
                      <a:pt x="1150" y="1230"/>
                    </a:lnTo>
                    <a:lnTo>
                      <a:pt x="1159" y="1223"/>
                    </a:lnTo>
                    <a:lnTo>
                      <a:pt x="1169" y="1217"/>
                    </a:lnTo>
                    <a:lnTo>
                      <a:pt x="1177" y="1210"/>
                    </a:lnTo>
                    <a:lnTo>
                      <a:pt x="1185" y="1203"/>
                    </a:lnTo>
                    <a:lnTo>
                      <a:pt x="1193" y="1197"/>
                    </a:lnTo>
                    <a:lnTo>
                      <a:pt x="1202" y="1190"/>
                    </a:lnTo>
                    <a:lnTo>
                      <a:pt x="1210" y="1182"/>
                    </a:lnTo>
                    <a:lnTo>
                      <a:pt x="1217" y="1175"/>
                    </a:lnTo>
                    <a:lnTo>
                      <a:pt x="1225" y="1165"/>
                    </a:lnTo>
                    <a:lnTo>
                      <a:pt x="1232" y="1157"/>
                    </a:lnTo>
                    <a:lnTo>
                      <a:pt x="1237" y="1148"/>
                    </a:lnTo>
                    <a:lnTo>
                      <a:pt x="1245" y="1140"/>
                    </a:lnTo>
                    <a:lnTo>
                      <a:pt x="1250" y="1130"/>
                    </a:lnTo>
                    <a:lnTo>
                      <a:pt x="1255" y="1122"/>
                    </a:lnTo>
                    <a:lnTo>
                      <a:pt x="1260" y="1112"/>
                    </a:lnTo>
                    <a:lnTo>
                      <a:pt x="1267" y="1103"/>
                    </a:lnTo>
                    <a:lnTo>
                      <a:pt x="1270" y="1092"/>
                    </a:lnTo>
                    <a:lnTo>
                      <a:pt x="1275" y="1082"/>
                    </a:lnTo>
                    <a:lnTo>
                      <a:pt x="1278" y="1072"/>
                    </a:lnTo>
                    <a:lnTo>
                      <a:pt x="1282" y="1062"/>
                    </a:lnTo>
                    <a:lnTo>
                      <a:pt x="1285" y="1050"/>
                    </a:lnTo>
                    <a:lnTo>
                      <a:pt x="1287" y="1039"/>
                    </a:lnTo>
                    <a:lnTo>
                      <a:pt x="1290" y="1027"/>
                    </a:lnTo>
                    <a:lnTo>
                      <a:pt x="1292" y="1015"/>
                    </a:lnTo>
                    <a:lnTo>
                      <a:pt x="1292" y="1009"/>
                    </a:lnTo>
                    <a:lnTo>
                      <a:pt x="1292" y="1004"/>
                    </a:lnTo>
                    <a:lnTo>
                      <a:pt x="1292" y="997"/>
                    </a:lnTo>
                    <a:lnTo>
                      <a:pt x="1293" y="992"/>
                    </a:lnTo>
                    <a:lnTo>
                      <a:pt x="1293" y="985"/>
                    </a:lnTo>
                    <a:lnTo>
                      <a:pt x="1293" y="979"/>
                    </a:lnTo>
                    <a:lnTo>
                      <a:pt x="1293" y="974"/>
                    </a:lnTo>
                    <a:lnTo>
                      <a:pt x="1295" y="967"/>
                    </a:lnTo>
                    <a:lnTo>
                      <a:pt x="1295" y="960"/>
                    </a:lnTo>
                    <a:lnTo>
                      <a:pt x="1295" y="955"/>
                    </a:lnTo>
                    <a:lnTo>
                      <a:pt x="1295" y="949"/>
                    </a:lnTo>
                    <a:lnTo>
                      <a:pt x="1295" y="944"/>
                    </a:lnTo>
                    <a:lnTo>
                      <a:pt x="1295" y="937"/>
                    </a:lnTo>
                    <a:lnTo>
                      <a:pt x="1295" y="932"/>
                    </a:lnTo>
                    <a:lnTo>
                      <a:pt x="1295" y="925"/>
                    </a:lnTo>
                    <a:lnTo>
                      <a:pt x="1295" y="920"/>
                    </a:lnTo>
                    <a:lnTo>
                      <a:pt x="1293" y="914"/>
                    </a:lnTo>
                    <a:lnTo>
                      <a:pt x="1293" y="907"/>
                    </a:lnTo>
                    <a:lnTo>
                      <a:pt x="1293" y="902"/>
                    </a:lnTo>
                    <a:lnTo>
                      <a:pt x="1293" y="895"/>
                    </a:lnTo>
                    <a:lnTo>
                      <a:pt x="1292" y="889"/>
                    </a:lnTo>
                    <a:lnTo>
                      <a:pt x="1292" y="884"/>
                    </a:lnTo>
                    <a:lnTo>
                      <a:pt x="1292" y="877"/>
                    </a:lnTo>
                    <a:lnTo>
                      <a:pt x="1292" y="872"/>
                    </a:lnTo>
                    <a:lnTo>
                      <a:pt x="1290" y="865"/>
                    </a:lnTo>
                    <a:lnTo>
                      <a:pt x="1290" y="860"/>
                    </a:lnTo>
                    <a:lnTo>
                      <a:pt x="1290" y="854"/>
                    </a:lnTo>
                    <a:lnTo>
                      <a:pt x="1290" y="849"/>
                    </a:lnTo>
                    <a:lnTo>
                      <a:pt x="1288" y="842"/>
                    </a:lnTo>
                    <a:lnTo>
                      <a:pt x="1288" y="836"/>
                    </a:lnTo>
                    <a:lnTo>
                      <a:pt x="1287" y="831"/>
                    </a:lnTo>
                    <a:lnTo>
                      <a:pt x="1287" y="826"/>
                    </a:lnTo>
                    <a:lnTo>
                      <a:pt x="1285" y="819"/>
                    </a:lnTo>
                    <a:lnTo>
                      <a:pt x="1285" y="812"/>
                    </a:lnTo>
                    <a:lnTo>
                      <a:pt x="1283" y="807"/>
                    </a:lnTo>
                    <a:lnTo>
                      <a:pt x="1282" y="801"/>
                    </a:lnTo>
                    <a:lnTo>
                      <a:pt x="1282" y="796"/>
                    </a:lnTo>
                    <a:lnTo>
                      <a:pt x="1280" y="789"/>
                    </a:lnTo>
                    <a:lnTo>
                      <a:pt x="1280" y="784"/>
                    </a:lnTo>
                    <a:lnTo>
                      <a:pt x="1278" y="777"/>
                    </a:lnTo>
                    <a:lnTo>
                      <a:pt x="1277" y="771"/>
                    </a:lnTo>
                    <a:lnTo>
                      <a:pt x="1277" y="766"/>
                    </a:lnTo>
                    <a:lnTo>
                      <a:pt x="1275" y="759"/>
                    </a:lnTo>
                    <a:lnTo>
                      <a:pt x="1273" y="754"/>
                    </a:lnTo>
                    <a:lnTo>
                      <a:pt x="1272" y="747"/>
                    </a:lnTo>
                    <a:lnTo>
                      <a:pt x="1272" y="741"/>
                    </a:lnTo>
                    <a:lnTo>
                      <a:pt x="1270" y="736"/>
                    </a:lnTo>
                    <a:lnTo>
                      <a:pt x="1270" y="731"/>
                    </a:lnTo>
                    <a:lnTo>
                      <a:pt x="1268" y="724"/>
                    </a:lnTo>
                    <a:lnTo>
                      <a:pt x="1267" y="717"/>
                    </a:lnTo>
                    <a:lnTo>
                      <a:pt x="1265" y="712"/>
                    </a:lnTo>
                    <a:lnTo>
                      <a:pt x="1265" y="706"/>
                    </a:lnTo>
                    <a:lnTo>
                      <a:pt x="1263" y="701"/>
                    </a:lnTo>
                    <a:lnTo>
                      <a:pt x="1262" y="694"/>
                    </a:lnTo>
                    <a:lnTo>
                      <a:pt x="1260" y="689"/>
                    </a:lnTo>
                    <a:lnTo>
                      <a:pt x="1258" y="682"/>
                    </a:lnTo>
                    <a:lnTo>
                      <a:pt x="1258" y="677"/>
                    </a:lnTo>
                    <a:lnTo>
                      <a:pt x="1257" y="671"/>
                    </a:lnTo>
                    <a:lnTo>
                      <a:pt x="1255" y="666"/>
                    </a:lnTo>
                    <a:lnTo>
                      <a:pt x="1253" y="659"/>
                    </a:lnTo>
                    <a:lnTo>
                      <a:pt x="1252" y="654"/>
                    </a:lnTo>
                    <a:lnTo>
                      <a:pt x="1250" y="647"/>
                    </a:lnTo>
                    <a:lnTo>
                      <a:pt x="1250" y="643"/>
                    </a:lnTo>
                    <a:lnTo>
                      <a:pt x="1248" y="6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4"/>
              <p:cNvSpPr>
                <a:spLocks/>
              </p:cNvSpPr>
              <p:nvPr/>
            </p:nvSpPr>
            <p:spPr bwMode="auto">
              <a:xfrm>
                <a:off x="7897651" y="3464809"/>
                <a:ext cx="141002" cy="927309"/>
              </a:xfrm>
              <a:custGeom>
                <a:avLst/>
                <a:gdLst>
                  <a:gd name="T0" fmla="*/ 20 w 145"/>
                  <a:gd name="T1" fmla="*/ 12 h 882"/>
                  <a:gd name="T2" fmla="*/ 38 w 145"/>
                  <a:gd name="T3" fmla="*/ 31 h 882"/>
                  <a:gd name="T4" fmla="*/ 53 w 145"/>
                  <a:gd name="T5" fmla="*/ 60 h 882"/>
                  <a:gd name="T6" fmla="*/ 65 w 145"/>
                  <a:gd name="T7" fmla="*/ 95 h 882"/>
                  <a:gd name="T8" fmla="*/ 71 w 145"/>
                  <a:gd name="T9" fmla="*/ 135 h 882"/>
                  <a:gd name="T10" fmla="*/ 76 w 145"/>
                  <a:gd name="T11" fmla="*/ 178 h 882"/>
                  <a:gd name="T12" fmla="*/ 80 w 145"/>
                  <a:gd name="T13" fmla="*/ 223 h 882"/>
                  <a:gd name="T14" fmla="*/ 80 w 145"/>
                  <a:gd name="T15" fmla="*/ 269 h 882"/>
                  <a:gd name="T16" fmla="*/ 81 w 145"/>
                  <a:gd name="T17" fmla="*/ 313 h 882"/>
                  <a:gd name="T18" fmla="*/ 80 w 145"/>
                  <a:gd name="T19" fmla="*/ 354 h 882"/>
                  <a:gd name="T20" fmla="*/ 80 w 145"/>
                  <a:gd name="T21" fmla="*/ 391 h 882"/>
                  <a:gd name="T22" fmla="*/ 78 w 145"/>
                  <a:gd name="T23" fmla="*/ 423 h 882"/>
                  <a:gd name="T24" fmla="*/ 80 w 145"/>
                  <a:gd name="T25" fmla="*/ 446 h 882"/>
                  <a:gd name="T26" fmla="*/ 81 w 145"/>
                  <a:gd name="T27" fmla="*/ 476 h 882"/>
                  <a:gd name="T28" fmla="*/ 86 w 145"/>
                  <a:gd name="T29" fmla="*/ 509 h 882"/>
                  <a:gd name="T30" fmla="*/ 90 w 145"/>
                  <a:gd name="T31" fmla="*/ 544 h 882"/>
                  <a:gd name="T32" fmla="*/ 96 w 145"/>
                  <a:gd name="T33" fmla="*/ 579 h 882"/>
                  <a:gd name="T34" fmla="*/ 101 w 145"/>
                  <a:gd name="T35" fmla="*/ 614 h 882"/>
                  <a:gd name="T36" fmla="*/ 106 w 145"/>
                  <a:gd name="T37" fmla="*/ 649 h 882"/>
                  <a:gd name="T38" fmla="*/ 108 w 145"/>
                  <a:gd name="T39" fmla="*/ 684 h 882"/>
                  <a:gd name="T40" fmla="*/ 108 w 145"/>
                  <a:gd name="T41" fmla="*/ 720 h 882"/>
                  <a:gd name="T42" fmla="*/ 105 w 145"/>
                  <a:gd name="T43" fmla="*/ 752 h 882"/>
                  <a:gd name="T44" fmla="*/ 98 w 145"/>
                  <a:gd name="T45" fmla="*/ 785 h 882"/>
                  <a:gd name="T46" fmla="*/ 86 w 145"/>
                  <a:gd name="T47" fmla="*/ 815 h 882"/>
                  <a:gd name="T48" fmla="*/ 71 w 145"/>
                  <a:gd name="T49" fmla="*/ 844 h 882"/>
                  <a:gd name="T50" fmla="*/ 51 w 145"/>
                  <a:gd name="T51" fmla="*/ 867 h 882"/>
                  <a:gd name="T52" fmla="*/ 63 w 145"/>
                  <a:gd name="T53" fmla="*/ 882 h 882"/>
                  <a:gd name="T54" fmla="*/ 85 w 145"/>
                  <a:gd name="T55" fmla="*/ 868 h 882"/>
                  <a:gd name="T56" fmla="*/ 105 w 145"/>
                  <a:gd name="T57" fmla="*/ 852 h 882"/>
                  <a:gd name="T58" fmla="*/ 120 w 145"/>
                  <a:gd name="T59" fmla="*/ 834 h 882"/>
                  <a:gd name="T60" fmla="*/ 131 w 145"/>
                  <a:gd name="T61" fmla="*/ 815 h 882"/>
                  <a:gd name="T62" fmla="*/ 140 w 145"/>
                  <a:gd name="T63" fmla="*/ 794 h 882"/>
                  <a:gd name="T64" fmla="*/ 145 w 145"/>
                  <a:gd name="T65" fmla="*/ 770 h 882"/>
                  <a:gd name="T66" fmla="*/ 145 w 145"/>
                  <a:gd name="T67" fmla="*/ 742 h 882"/>
                  <a:gd name="T68" fmla="*/ 143 w 145"/>
                  <a:gd name="T69" fmla="*/ 710 h 882"/>
                  <a:gd name="T70" fmla="*/ 140 w 145"/>
                  <a:gd name="T71" fmla="*/ 679 h 882"/>
                  <a:gd name="T72" fmla="*/ 138 w 145"/>
                  <a:gd name="T73" fmla="*/ 649 h 882"/>
                  <a:gd name="T74" fmla="*/ 133 w 145"/>
                  <a:gd name="T75" fmla="*/ 617 h 882"/>
                  <a:gd name="T76" fmla="*/ 130 w 145"/>
                  <a:gd name="T77" fmla="*/ 586 h 882"/>
                  <a:gd name="T78" fmla="*/ 126 w 145"/>
                  <a:gd name="T79" fmla="*/ 556 h 882"/>
                  <a:gd name="T80" fmla="*/ 121 w 145"/>
                  <a:gd name="T81" fmla="*/ 524 h 882"/>
                  <a:gd name="T82" fmla="*/ 118 w 145"/>
                  <a:gd name="T83" fmla="*/ 494 h 882"/>
                  <a:gd name="T84" fmla="*/ 115 w 145"/>
                  <a:gd name="T85" fmla="*/ 462 h 882"/>
                  <a:gd name="T86" fmla="*/ 111 w 145"/>
                  <a:gd name="T87" fmla="*/ 431 h 882"/>
                  <a:gd name="T88" fmla="*/ 108 w 145"/>
                  <a:gd name="T89" fmla="*/ 401 h 882"/>
                  <a:gd name="T90" fmla="*/ 106 w 145"/>
                  <a:gd name="T91" fmla="*/ 369 h 882"/>
                  <a:gd name="T92" fmla="*/ 105 w 145"/>
                  <a:gd name="T93" fmla="*/ 339 h 882"/>
                  <a:gd name="T94" fmla="*/ 106 w 145"/>
                  <a:gd name="T95" fmla="*/ 311 h 882"/>
                  <a:gd name="T96" fmla="*/ 110 w 145"/>
                  <a:gd name="T97" fmla="*/ 278 h 882"/>
                  <a:gd name="T98" fmla="*/ 113 w 145"/>
                  <a:gd name="T99" fmla="*/ 243 h 882"/>
                  <a:gd name="T100" fmla="*/ 116 w 145"/>
                  <a:gd name="T101" fmla="*/ 206 h 882"/>
                  <a:gd name="T102" fmla="*/ 118 w 145"/>
                  <a:gd name="T103" fmla="*/ 168 h 882"/>
                  <a:gd name="T104" fmla="*/ 120 w 145"/>
                  <a:gd name="T105" fmla="*/ 133 h 882"/>
                  <a:gd name="T106" fmla="*/ 115 w 145"/>
                  <a:gd name="T107" fmla="*/ 98 h 882"/>
                  <a:gd name="T108" fmla="*/ 108 w 145"/>
                  <a:gd name="T109" fmla="*/ 68 h 882"/>
                  <a:gd name="T110" fmla="*/ 95 w 145"/>
                  <a:gd name="T111" fmla="*/ 41 h 882"/>
                  <a:gd name="T112" fmla="*/ 76 w 145"/>
                  <a:gd name="T113" fmla="*/ 22 h 882"/>
                  <a:gd name="T114" fmla="*/ 50 w 145"/>
                  <a:gd name="T115" fmla="*/ 7 h 882"/>
                  <a:gd name="T116" fmla="*/ 18 w 145"/>
                  <a:gd name="T117" fmla="*/ 0 h 882"/>
                  <a:gd name="T118" fmla="*/ 1 w 145"/>
                  <a:gd name="T119" fmla="*/ 3 h 8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"/>
                  <a:gd name="T181" fmla="*/ 0 h 882"/>
                  <a:gd name="T182" fmla="*/ 145 w 145"/>
                  <a:gd name="T183" fmla="*/ 882 h 8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" h="882">
                    <a:moveTo>
                      <a:pt x="1" y="3"/>
                    </a:moveTo>
                    <a:lnTo>
                      <a:pt x="6" y="5"/>
                    </a:lnTo>
                    <a:lnTo>
                      <a:pt x="11" y="7"/>
                    </a:lnTo>
                    <a:lnTo>
                      <a:pt x="15" y="8"/>
                    </a:lnTo>
                    <a:lnTo>
                      <a:pt x="20" y="12"/>
                    </a:lnTo>
                    <a:lnTo>
                      <a:pt x="23" y="15"/>
                    </a:lnTo>
                    <a:lnTo>
                      <a:pt x="28" y="18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1"/>
                    </a:lnTo>
                    <a:lnTo>
                      <a:pt x="41" y="36"/>
                    </a:lnTo>
                    <a:lnTo>
                      <a:pt x="45" y="41"/>
                    </a:lnTo>
                    <a:lnTo>
                      <a:pt x="48" y="48"/>
                    </a:lnTo>
                    <a:lnTo>
                      <a:pt x="51" y="53"/>
                    </a:lnTo>
                    <a:lnTo>
                      <a:pt x="53" y="60"/>
                    </a:lnTo>
                    <a:lnTo>
                      <a:pt x="56" y="66"/>
                    </a:lnTo>
                    <a:lnTo>
                      <a:pt x="58" y="73"/>
                    </a:lnTo>
                    <a:lnTo>
                      <a:pt x="60" y="80"/>
                    </a:lnTo>
                    <a:lnTo>
                      <a:pt x="63" y="88"/>
                    </a:lnTo>
                    <a:lnTo>
                      <a:pt x="65" y="95"/>
                    </a:lnTo>
                    <a:lnTo>
                      <a:pt x="66" y="103"/>
                    </a:lnTo>
                    <a:lnTo>
                      <a:pt x="66" y="110"/>
                    </a:lnTo>
                    <a:lnTo>
                      <a:pt x="68" y="118"/>
                    </a:lnTo>
                    <a:lnTo>
                      <a:pt x="70" y="126"/>
                    </a:lnTo>
                    <a:lnTo>
                      <a:pt x="71" y="135"/>
                    </a:lnTo>
                    <a:lnTo>
                      <a:pt x="73" y="143"/>
                    </a:lnTo>
                    <a:lnTo>
                      <a:pt x="75" y="151"/>
                    </a:lnTo>
                    <a:lnTo>
                      <a:pt x="75" y="161"/>
                    </a:lnTo>
                    <a:lnTo>
                      <a:pt x="76" y="170"/>
                    </a:lnTo>
                    <a:lnTo>
                      <a:pt x="76" y="178"/>
                    </a:lnTo>
                    <a:lnTo>
                      <a:pt x="78" y="188"/>
                    </a:lnTo>
                    <a:lnTo>
                      <a:pt x="78" y="196"/>
                    </a:lnTo>
                    <a:lnTo>
                      <a:pt x="80" y="206"/>
                    </a:lnTo>
                    <a:lnTo>
                      <a:pt x="80" y="215"/>
                    </a:lnTo>
                    <a:lnTo>
                      <a:pt x="80" y="223"/>
                    </a:lnTo>
                    <a:lnTo>
                      <a:pt x="80" y="233"/>
                    </a:lnTo>
                    <a:lnTo>
                      <a:pt x="80" y="243"/>
                    </a:lnTo>
                    <a:lnTo>
                      <a:pt x="80" y="251"/>
                    </a:lnTo>
                    <a:lnTo>
                      <a:pt x="80" y="259"/>
                    </a:lnTo>
                    <a:lnTo>
                      <a:pt x="80" y="269"/>
                    </a:lnTo>
                    <a:lnTo>
                      <a:pt x="81" y="279"/>
                    </a:lnTo>
                    <a:lnTo>
                      <a:pt x="81" y="288"/>
                    </a:lnTo>
                    <a:lnTo>
                      <a:pt x="81" y="296"/>
                    </a:lnTo>
                    <a:lnTo>
                      <a:pt x="81" y="304"/>
                    </a:lnTo>
                    <a:lnTo>
                      <a:pt x="81" y="313"/>
                    </a:lnTo>
                    <a:lnTo>
                      <a:pt x="81" y="323"/>
                    </a:lnTo>
                    <a:lnTo>
                      <a:pt x="81" y="331"/>
                    </a:lnTo>
                    <a:lnTo>
                      <a:pt x="81" y="339"/>
                    </a:lnTo>
                    <a:lnTo>
                      <a:pt x="81" y="348"/>
                    </a:lnTo>
                    <a:lnTo>
                      <a:pt x="80" y="354"/>
                    </a:lnTo>
                    <a:lnTo>
                      <a:pt x="80" y="363"/>
                    </a:lnTo>
                    <a:lnTo>
                      <a:pt x="80" y="369"/>
                    </a:lnTo>
                    <a:lnTo>
                      <a:pt x="80" y="378"/>
                    </a:lnTo>
                    <a:lnTo>
                      <a:pt x="80" y="384"/>
                    </a:lnTo>
                    <a:lnTo>
                      <a:pt x="80" y="391"/>
                    </a:lnTo>
                    <a:lnTo>
                      <a:pt x="80" y="398"/>
                    </a:lnTo>
                    <a:lnTo>
                      <a:pt x="80" y="406"/>
                    </a:lnTo>
                    <a:lnTo>
                      <a:pt x="78" y="411"/>
                    </a:lnTo>
                    <a:lnTo>
                      <a:pt x="78" y="418"/>
                    </a:lnTo>
                    <a:lnTo>
                      <a:pt x="78" y="423"/>
                    </a:lnTo>
                    <a:lnTo>
                      <a:pt x="78" y="428"/>
                    </a:lnTo>
                    <a:lnTo>
                      <a:pt x="78" y="433"/>
                    </a:lnTo>
                    <a:lnTo>
                      <a:pt x="78" y="438"/>
                    </a:lnTo>
                    <a:lnTo>
                      <a:pt x="78" y="442"/>
                    </a:lnTo>
                    <a:lnTo>
                      <a:pt x="80" y="446"/>
                    </a:lnTo>
                    <a:lnTo>
                      <a:pt x="80" y="452"/>
                    </a:lnTo>
                    <a:lnTo>
                      <a:pt x="80" y="457"/>
                    </a:lnTo>
                    <a:lnTo>
                      <a:pt x="80" y="464"/>
                    </a:lnTo>
                    <a:lnTo>
                      <a:pt x="81" y="471"/>
                    </a:lnTo>
                    <a:lnTo>
                      <a:pt x="81" y="476"/>
                    </a:lnTo>
                    <a:lnTo>
                      <a:pt x="81" y="482"/>
                    </a:lnTo>
                    <a:lnTo>
                      <a:pt x="83" y="489"/>
                    </a:lnTo>
                    <a:lnTo>
                      <a:pt x="85" y="496"/>
                    </a:lnTo>
                    <a:lnTo>
                      <a:pt x="85" y="502"/>
                    </a:lnTo>
                    <a:lnTo>
                      <a:pt x="86" y="509"/>
                    </a:lnTo>
                    <a:lnTo>
                      <a:pt x="86" y="516"/>
                    </a:lnTo>
                    <a:lnTo>
                      <a:pt x="88" y="522"/>
                    </a:lnTo>
                    <a:lnTo>
                      <a:pt x="88" y="529"/>
                    </a:lnTo>
                    <a:lnTo>
                      <a:pt x="90" y="536"/>
                    </a:lnTo>
                    <a:lnTo>
                      <a:pt x="90" y="544"/>
                    </a:lnTo>
                    <a:lnTo>
                      <a:pt x="91" y="551"/>
                    </a:lnTo>
                    <a:lnTo>
                      <a:pt x="93" y="557"/>
                    </a:lnTo>
                    <a:lnTo>
                      <a:pt x="93" y="564"/>
                    </a:lnTo>
                    <a:lnTo>
                      <a:pt x="95" y="571"/>
                    </a:lnTo>
                    <a:lnTo>
                      <a:pt x="96" y="579"/>
                    </a:lnTo>
                    <a:lnTo>
                      <a:pt x="96" y="586"/>
                    </a:lnTo>
                    <a:lnTo>
                      <a:pt x="98" y="592"/>
                    </a:lnTo>
                    <a:lnTo>
                      <a:pt x="98" y="599"/>
                    </a:lnTo>
                    <a:lnTo>
                      <a:pt x="100" y="607"/>
                    </a:lnTo>
                    <a:lnTo>
                      <a:pt x="101" y="614"/>
                    </a:lnTo>
                    <a:lnTo>
                      <a:pt x="101" y="621"/>
                    </a:lnTo>
                    <a:lnTo>
                      <a:pt x="103" y="627"/>
                    </a:lnTo>
                    <a:lnTo>
                      <a:pt x="105" y="636"/>
                    </a:lnTo>
                    <a:lnTo>
                      <a:pt x="105" y="642"/>
                    </a:lnTo>
                    <a:lnTo>
                      <a:pt x="106" y="649"/>
                    </a:lnTo>
                    <a:lnTo>
                      <a:pt x="106" y="657"/>
                    </a:lnTo>
                    <a:lnTo>
                      <a:pt x="108" y="664"/>
                    </a:lnTo>
                    <a:lnTo>
                      <a:pt x="108" y="670"/>
                    </a:lnTo>
                    <a:lnTo>
                      <a:pt x="108" y="679"/>
                    </a:lnTo>
                    <a:lnTo>
                      <a:pt x="108" y="684"/>
                    </a:lnTo>
                    <a:lnTo>
                      <a:pt x="108" y="692"/>
                    </a:lnTo>
                    <a:lnTo>
                      <a:pt x="108" y="699"/>
                    </a:lnTo>
                    <a:lnTo>
                      <a:pt x="108" y="705"/>
                    </a:lnTo>
                    <a:lnTo>
                      <a:pt x="108" y="712"/>
                    </a:lnTo>
                    <a:lnTo>
                      <a:pt x="108" y="720"/>
                    </a:lnTo>
                    <a:lnTo>
                      <a:pt x="108" y="727"/>
                    </a:lnTo>
                    <a:lnTo>
                      <a:pt x="106" y="734"/>
                    </a:lnTo>
                    <a:lnTo>
                      <a:pt x="106" y="740"/>
                    </a:lnTo>
                    <a:lnTo>
                      <a:pt x="106" y="747"/>
                    </a:lnTo>
                    <a:lnTo>
                      <a:pt x="105" y="752"/>
                    </a:lnTo>
                    <a:lnTo>
                      <a:pt x="103" y="760"/>
                    </a:lnTo>
                    <a:lnTo>
                      <a:pt x="103" y="765"/>
                    </a:lnTo>
                    <a:lnTo>
                      <a:pt x="101" y="774"/>
                    </a:lnTo>
                    <a:lnTo>
                      <a:pt x="100" y="779"/>
                    </a:lnTo>
                    <a:lnTo>
                      <a:pt x="98" y="785"/>
                    </a:lnTo>
                    <a:lnTo>
                      <a:pt x="96" y="790"/>
                    </a:lnTo>
                    <a:lnTo>
                      <a:pt x="95" y="797"/>
                    </a:lnTo>
                    <a:lnTo>
                      <a:pt x="91" y="804"/>
                    </a:lnTo>
                    <a:lnTo>
                      <a:pt x="90" y="809"/>
                    </a:lnTo>
                    <a:lnTo>
                      <a:pt x="86" y="815"/>
                    </a:lnTo>
                    <a:lnTo>
                      <a:pt x="85" y="820"/>
                    </a:lnTo>
                    <a:lnTo>
                      <a:pt x="81" y="827"/>
                    </a:lnTo>
                    <a:lnTo>
                      <a:pt x="78" y="832"/>
                    </a:lnTo>
                    <a:lnTo>
                      <a:pt x="75" y="837"/>
                    </a:lnTo>
                    <a:lnTo>
                      <a:pt x="71" y="844"/>
                    </a:lnTo>
                    <a:lnTo>
                      <a:pt x="66" y="849"/>
                    </a:lnTo>
                    <a:lnTo>
                      <a:pt x="63" y="854"/>
                    </a:lnTo>
                    <a:lnTo>
                      <a:pt x="60" y="858"/>
                    </a:lnTo>
                    <a:lnTo>
                      <a:pt x="55" y="863"/>
                    </a:lnTo>
                    <a:lnTo>
                      <a:pt x="51" y="867"/>
                    </a:lnTo>
                    <a:lnTo>
                      <a:pt x="51" y="872"/>
                    </a:lnTo>
                    <a:lnTo>
                      <a:pt x="53" y="875"/>
                    </a:lnTo>
                    <a:lnTo>
                      <a:pt x="55" y="878"/>
                    </a:lnTo>
                    <a:lnTo>
                      <a:pt x="58" y="880"/>
                    </a:lnTo>
                    <a:lnTo>
                      <a:pt x="63" y="882"/>
                    </a:lnTo>
                    <a:lnTo>
                      <a:pt x="66" y="882"/>
                    </a:lnTo>
                    <a:lnTo>
                      <a:pt x="71" y="880"/>
                    </a:lnTo>
                    <a:lnTo>
                      <a:pt x="76" y="875"/>
                    </a:lnTo>
                    <a:lnTo>
                      <a:pt x="80" y="872"/>
                    </a:lnTo>
                    <a:lnTo>
                      <a:pt x="85" y="868"/>
                    </a:lnTo>
                    <a:lnTo>
                      <a:pt x="88" y="865"/>
                    </a:lnTo>
                    <a:lnTo>
                      <a:pt x="91" y="862"/>
                    </a:lnTo>
                    <a:lnTo>
                      <a:pt x="96" y="857"/>
                    </a:lnTo>
                    <a:lnTo>
                      <a:pt x="100" y="855"/>
                    </a:lnTo>
                    <a:lnTo>
                      <a:pt x="105" y="852"/>
                    </a:lnTo>
                    <a:lnTo>
                      <a:pt x="106" y="847"/>
                    </a:lnTo>
                    <a:lnTo>
                      <a:pt x="110" y="844"/>
                    </a:lnTo>
                    <a:lnTo>
                      <a:pt x="113" y="840"/>
                    </a:lnTo>
                    <a:lnTo>
                      <a:pt x="116" y="837"/>
                    </a:lnTo>
                    <a:lnTo>
                      <a:pt x="120" y="834"/>
                    </a:lnTo>
                    <a:lnTo>
                      <a:pt x="121" y="830"/>
                    </a:lnTo>
                    <a:lnTo>
                      <a:pt x="125" y="825"/>
                    </a:lnTo>
                    <a:lnTo>
                      <a:pt x="128" y="822"/>
                    </a:lnTo>
                    <a:lnTo>
                      <a:pt x="130" y="819"/>
                    </a:lnTo>
                    <a:lnTo>
                      <a:pt x="131" y="815"/>
                    </a:lnTo>
                    <a:lnTo>
                      <a:pt x="133" y="810"/>
                    </a:lnTo>
                    <a:lnTo>
                      <a:pt x="135" y="807"/>
                    </a:lnTo>
                    <a:lnTo>
                      <a:pt x="136" y="802"/>
                    </a:lnTo>
                    <a:lnTo>
                      <a:pt x="138" y="799"/>
                    </a:lnTo>
                    <a:lnTo>
                      <a:pt x="140" y="794"/>
                    </a:lnTo>
                    <a:lnTo>
                      <a:pt x="141" y="789"/>
                    </a:lnTo>
                    <a:lnTo>
                      <a:pt x="141" y="784"/>
                    </a:lnTo>
                    <a:lnTo>
                      <a:pt x="143" y="779"/>
                    </a:lnTo>
                    <a:lnTo>
                      <a:pt x="143" y="775"/>
                    </a:lnTo>
                    <a:lnTo>
                      <a:pt x="145" y="770"/>
                    </a:lnTo>
                    <a:lnTo>
                      <a:pt x="145" y="764"/>
                    </a:lnTo>
                    <a:lnTo>
                      <a:pt x="145" y="759"/>
                    </a:lnTo>
                    <a:lnTo>
                      <a:pt x="145" y="752"/>
                    </a:lnTo>
                    <a:lnTo>
                      <a:pt x="145" y="747"/>
                    </a:lnTo>
                    <a:lnTo>
                      <a:pt x="145" y="742"/>
                    </a:lnTo>
                    <a:lnTo>
                      <a:pt x="145" y="735"/>
                    </a:lnTo>
                    <a:lnTo>
                      <a:pt x="145" y="729"/>
                    </a:lnTo>
                    <a:lnTo>
                      <a:pt x="145" y="722"/>
                    </a:lnTo>
                    <a:lnTo>
                      <a:pt x="143" y="715"/>
                    </a:lnTo>
                    <a:lnTo>
                      <a:pt x="143" y="710"/>
                    </a:lnTo>
                    <a:lnTo>
                      <a:pt x="143" y="704"/>
                    </a:lnTo>
                    <a:lnTo>
                      <a:pt x="143" y="697"/>
                    </a:lnTo>
                    <a:lnTo>
                      <a:pt x="141" y="692"/>
                    </a:lnTo>
                    <a:lnTo>
                      <a:pt x="141" y="685"/>
                    </a:lnTo>
                    <a:lnTo>
                      <a:pt x="140" y="679"/>
                    </a:lnTo>
                    <a:lnTo>
                      <a:pt x="140" y="672"/>
                    </a:lnTo>
                    <a:lnTo>
                      <a:pt x="138" y="665"/>
                    </a:lnTo>
                    <a:lnTo>
                      <a:pt x="138" y="660"/>
                    </a:lnTo>
                    <a:lnTo>
                      <a:pt x="138" y="654"/>
                    </a:lnTo>
                    <a:lnTo>
                      <a:pt x="138" y="649"/>
                    </a:lnTo>
                    <a:lnTo>
                      <a:pt x="136" y="642"/>
                    </a:lnTo>
                    <a:lnTo>
                      <a:pt x="136" y="636"/>
                    </a:lnTo>
                    <a:lnTo>
                      <a:pt x="135" y="629"/>
                    </a:lnTo>
                    <a:lnTo>
                      <a:pt x="135" y="624"/>
                    </a:lnTo>
                    <a:lnTo>
                      <a:pt x="133" y="617"/>
                    </a:lnTo>
                    <a:lnTo>
                      <a:pt x="133" y="611"/>
                    </a:lnTo>
                    <a:lnTo>
                      <a:pt x="131" y="604"/>
                    </a:lnTo>
                    <a:lnTo>
                      <a:pt x="131" y="599"/>
                    </a:lnTo>
                    <a:lnTo>
                      <a:pt x="130" y="592"/>
                    </a:lnTo>
                    <a:lnTo>
                      <a:pt x="130" y="586"/>
                    </a:lnTo>
                    <a:lnTo>
                      <a:pt x="128" y="579"/>
                    </a:lnTo>
                    <a:lnTo>
                      <a:pt x="128" y="574"/>
                    </a:lnTo>
                    <a:lnTo>
                      <a:pt x="126" y="567"/>
                    </a:lnTo>
                    <a:lnTo>
                      <a:pt x="126" y="562"/>
                    </a:lnTo>
                    <a:lnTo>
                      <a:pt x="126" y="556"/>
                    </a:lnTo>
                    <a:lnTo>
                      <a:pt x="125" y="549"/>
                    </a:lnTo>
                    <a:lnTo>
                      <a:pt x="125" y="544"/>
                    </a:lnTo>
                    <a:lnTo>
                      <a:pt x="123" y="537"/>
                    </a:lnTo>
                    <a:lnTo>
                      <a:pt x="123" y="531"/>
                    </a:lnTo>
                    <a:lnTo>
                      <a:pt x="121" y="524"/>
                    </a:lnTo>
                    <a:lnTo>
                      <a:pt x="121" y="517"/>
                    </a:lnTo>
                    <a:lnTo>
                      <a:pt x="121" y="512"/>
                    </a:lnTo>
                    <a:lnTo>
                      <a:pt x="120" y="506"/>
                    </a:lnTo>
                    <a:lnTo>
                      <a:pt x="120" y="499"/>
                    </a:lnTo>
                    <a:lnTo>
                      <a:pt x="118" y="494"/>
                    </a:lnTo>
                    <a:lnTo>
                      <a:pt x="118" y="487"/>
                    </a:lnTo>
                    <a:lnTo>
                      <a:pt x="116" y="481"/>
                    </a:lnTo>
                    <a:lnTo>
                      <a:pt x="116" y="474"/>
                    </a:lnTo>
                    <a:lnTo>
                      <a:pt x="115" y="467"/>
                    </a:lnTo>
                    <a:lnTo>
                      <a:pt x="115" y="462"/>
                    </a:lnTo>
                    <a:lnTo>
                      <a:pt x="113" y="456"/>
                    </a:lnTo>
                    <a:lnTo>
                      <a:pt x="113" y="451"/>
                    </a:lnTo>
                    <a:lnTo>
                      <a:pt x="111" y="444"/>
                    </a:lnTo>
                    <a:lnTo>
                      <a:pt x="111" y="438"/>
                    </a:lnTo>
                    <a:lnTo>
                      <a:pt x="111" y="431"/>
                    </a:lnTo>
                    <a:lnTo>
                      <a:pt x="110" y="424"/>
                    </a:lnTo>
                    <a:lnTo>
                      <a:pt x="110" y="418"/>
                    </a:lnTo>
                    <a:lnTo>
                      <a:pt x="110" y="413"/>
                    </a:lnTo>
                    <a:lnTo>
                      <a:pt x="108" y="406"/>
                    </a:lnTo>
                    <a:lnTo>
                      <a:pt x="108" y="401"/>
                    </a:lnTo>
                    <a:lnTo>
                      <a:pt x="108" y="394"/>
                    </a:lnTo>
                    <a:lnTo>
                      <a:pt x="106" y="388"/>
                    </a:lnTo>
                    <a:lnTo>
                      <a:pt x="106" y="381"/>
                    </a:lnTo>
                    <a:lnTo>
                      <a:pt x="106" y="374"/>
                    </a:lnTo>
                    <a:lnTo>
                      <a:pt x="106" y="369"/>
                    </a:lnTo>
                    <a:lnTo>
                      <a:pt x="106" y="363"/>
                    </a:lnTo>
                    <a:lnTo>
                      <a:pt x="106" y="356"/>
                    </a:lnTo>
                    <a:lnTo>
                      <a:pt x="106" y="351"/>
                    </a:lnTo>
                    <a:lnTo>
                      <a:pt x="105" y="344"/>
                    </a:lnTo>
                    <a:lnTo>
                      <a:pt x="105" y="339"/>
                    </a:lnTo>
                    <a:lnTo>
                      <a:pt x="105" y="334"/>
                    </a:lnTo>
                    <a:lnTo>
                      <a:pt x="106" y="329"/>
                    </a:lnTo>
                    <a:lnTo>
                      <a:pt x="106" y="323"/>
                    </a:lnTo>
                    <a:lnTo>
                      <a:pt x="106" y="316"/>
                    </a:lnTo>
                    <a:lnTo>
                      <a:pt x="106" y="311"/>
                    </a:lnTo>
                    <a:lnTo>
                      <a:pt x="108" y="304"/>
                    </a:lnTo>
                    <a:lnTo>
                      <a:pt x="108" y="298"/>
                    </a:lnTo>
                    <a:lnTo>
                      <a:pt x="108" y="291"/>
                    </a:lnTo>
                    <a:lnTo>
                      <a:pt x="108" y="284"/>
                    </a:lnTo>
                    <a:lnTo>
                      <a:pt x="110" y="278"/>
                    </a:lnTo>
                    <a:lnTo>
                      <a:pt x="110" y="271"/>
                    </a:lnTo>
                    <a:lnTo>
                      <a:pt x="111" y="264"/>
                    </a:lnTo>
                    <a:lnTo>
                      <a:pt x="111" y="258"/>
                    </a:lnTo>
                    <a:lnTo>
                      <a:pt x="113" y="251"/>
                    </a:lnTo>
                    <a:lnTo>
                      <a:pt x="113" y="243"/>
                    </a:lnTo>
                    <a:lnTo>
                      <a:pt x="113" y="236"/>
                    </a:lnTo>
                    <a:lnTo>
                      <a:pt x="115" y="228"/>
                    </a:lnTo>
                    <a:lnTo>
                      <a:pt x="115" y="221"/>
                    </a:lnTo>
                    <a:lnTo>
                      <a:pt x="116" y="213"/>
                    </a:lnTo>
                    <a:lnTo>
                      <a:pt x="116" y="206"/>
                    </a:lnTo>
                    <a:lnTo>
                      <a:pt x="116" y="198"/>
                    </a:lnTo>
                    <a:lnTo>
                      <a:pt x="118" y="191"/>
                    </a:lnTo>
                    <a:lnTo>
                      <a:pt x="118" y="183"/>
                    </a:lnTo>
                    <a:lnTo>
                      <a:pt x="118" y="176"/>
                    </a:lnTo>
                    <a:lnTo>
                      <a:pt x="118" y="168"/>
                    </a:lnTo>
                    <a:lnTo>
                      <a:pt x="120" y="161"/>
                    </a:lnTo>
                    <a:lnTo>
                      <a:pt x="120" y="155"/>
                    </a:lnTo>
                    <a:lnTo>
                      <a:pt x="120" y="148"/>
                    </a:lnTo>
                    <a:lnTo>
                      <a:pt x="120" y="140"/>
                    </a:lnTo>
                    <a:lnTo>
                      <a:pt x="120" y="133"/>
                    </a:lnTo>
                    <a:lnTo>
                      <a:pt x="118" y="126"/>
                    </a:lnTo>
                    <a:lnTo>
                      <a:pt x="118" y="120"/>
                    </a:lnTo>
                    <a:lnTo>
                      <a:pt x="116" y="111"/>
                    </a:lnTo>
                    <a:lnTo>
                      <a:pt x="116" y="105"/>
                    </a:lnTo>
                    <a:lnTo>
                      <a:pt x="115" y="98"/>
                    </a:lnTo>
                    <a:lnTo>
                      <a:pt x="113" y="93"/>
                    </a:lnTo>
                    <a:lnTo>
                      <a:pt x="111" y="86"/>
                    </a:lnTo>
                    <a:lnTo>
                      <a:pt x="111" y="80"/>
                    </a:lnTo>
                    <a:lnTo>
                      <a:pt x="110" y="73"/>
                    </a:lnTo>
                    <a:lnTo>
                      <a:pt x="108" y="68"/>
                    </a:lnTo>
                    <a:lnTo>
                      <a:pt x="105" y="61"/>
                    </a:lnTo>
                    <a:lnTo>
                      <a:pt x="103" y="56"/>
                    </a:lnTo>
                    <a:lnTo>
                      <a:pt x="100" y="51"/>
                    </a:lnTo>
                    <a:lnTo>
                      <a:pt x="98" y="46"/>
                    </a:lnTo>
                    <a:lnTo>
                      <a:pt x="95" y="41"/>
                    </a:lnTo>
                    <a:lnTo>
                      <a:pt x="91" y="36"/>
                    </a:lnTo>
                    <a:lnTo>
                      <a:pt x="88" y="33"/>
                    </a:lnTo>
                    <a:lnTo>
                      <a:pt x="85" y="28"/>
                    </a:lnTo>
                    <a:lnTo>
                      <a:pt x="80" y="23"/>
                    </a:lnTo>
                    <a:lnTo>
                      <a:pt x="76" y="22"/>
                    </a:lnTo>
                    <a:lnTo>
                      <a:pt x="71" y="17"/>
                    </a:lnTo>
                    <a:lnTo>
                      <a:pt x="66" y="13"/>
                    </a:lnTo>
                    <a:lnTo>
                      <a:pt x="61" y="12"/>
                    </a:lnTo>
                    <a:lnTo>
                      <a:pt x="56" y="10"/>
                    </a:lnTo>
                    <a:lnTo>
                      <a:pt x="50" y="7"/>
                    </a:lnTo>
                    <a:lnTo>
                      <a:pt x="45" y="5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"/>
              <p:cNvSpPr>
                <a:spLocks/>
              </p:cNvSpPr>
              <p:nvPr/>
            </p:nvSpPr>
            <p:spPr bwMode="auto">
              <a:xfrm>
                <a:off x="7918072" y="3425909"/>
                <a:ext cx="149754" cy="1024035"/>
              </a:xfrm>
              <a:custGeom>
                <a:avLst/>
                <a:gdLst>
                  <a:gd name="T0" fmla="*/ 39 w 154"/>
                  <a:gd name="T1" fmla="*/ 25 h 974"/>
                  <a:gd name="T2" fmla="*/ 77 w 154"/>
                  <a:gd name="T3" fmla="*/ 55 h 974"/>
                  <a:gd name="T4" fmla="*/ 104 w 154"/>
                  <a:gd name="T5" fmla="*/ 90 h 974"/>
                  <a:gd name="T6" fmla="*/ 122 w 154"/>
                  <a:gd name="T7" fmla="*/ 128 h 974"/>
                  <a:gd name="T8" fmla="*/ 134 w 154"/>
                  <a:gd name="T9" fmla="*/ 167 h 974"/>
                  <a:gd name="T10" fmla="*/ 139 w 154"/>
                  <a:gd name="T11" fmla="*/ 210 h 974"/>
                  <a:gd name="T12" fmla="*/ 139 w 154"/>
                  <a:gd name="T13" fmla="*/ 253 h 974"/>
                  <a:gd name="T14" fmla="*/ 135 w 154"/>
                  <a:gd name="T15" fmla="*/ 300 h 974"/>
                  <a:gd name="T16" fmla="*/ 130 w 154"/>
                  <a:gd name="T17" fmla="*/ 346 h 974"/>
                  <a:gd name="T18" fmla="*/ 124 w 154"/>
                  <a:gd name="T19" fmla="*/ 393 h 974"/>
                  <a:gd name="T20" fmla="*/ 119 w 154"/>
                  <a:gd name="T21" fmla="*/ 440 h 974"/>
                  <a:gd name="T22" fmla="*/ 117 w 154"/>
                  <a:gd name="T23" fmla="*/ 473 h 974"/>
                  <a:gd name="T24" fmla="*/ 117 w 154"/>
                  <a:gd name="T25" fmla="*/ 498 h 974"/>
                  <a:gd name="T26" fmla="*/ 117 w 154"/>
                  <a:gd name="T27" fmla="*/ 521 h 974"/>
                  <a:gd name="T28" fmla="*/ 119 w 154"/>
                  <a:gd name="T29" fmla="*/ 551 h 974"/>
                  <a:gd name="T30" fmla="*/ 120 w 154"/>
                  <a:gd name="T31" fmla="*/ 574 h 974"/>
                  <a:gd name="T32" fmla="*/ 124 w 154"/>
                  <a:gd name="T33" fmla="*/ 596 h 974"/>
                  <a:gd name="T34" fmla="*/ 127 w 154"/>
                  <a:gd name="T35" fmla="*/ 618 h 974"/>
                  <a:gd name="T36" fmla="*/ 130 w 154"/>
                  <a:gd name="T37" fmla="*/ 638 h 974"/>
                  <a:gd name="T38" fmla="*/ 134 w 154"/>
                  <a:gd name="T39" fmla="*/ 661 h 974"/>
                  <a:gd name="T40" fmla="*/ 137 w 154"/>
                  <a:gd name="T41" fmla="*/ 683 h 974"/>
                  <a:gd name="T42" fmla="*/ 140 w 154"/>
                  <a:gd name="T43" fmla="*/ 707 h 974"/>
                  <a:gd name="T44" fmla="*/ 144 w 154"/>
                  <a:gd name="T45" fmla="*/ 731 h 974"/>
                  <a:gd name="T46" fmla="*/ 144 w 154"/>
                  <a:gd name="T47" fmla="*/ 754 h 974"/>
                  <a:gd name="T48" fmla="*/ 144 w 154"/>
                  <a:gd name="T49" fmla="*/ 777 h 974"/>
                  <a:gd name="T50" fmla="*/ 142 w 154"/>
                  <a:gd name="T51" fmla="*/ 801 h 974"/>
                  <a:gd name="T52" fmla="*/ 139 w 154"/>
                  <a:gd name="T53" fmla="*/ 822 h 974"/>
                  <a:gd name="T54" fmla="*/ 132 w 154"/>
                  <a:gd name="T55" fmla="*/ 842 h 974"/>
                  <a:gd name="T56" fmla="*/ 122 w 154"/>
                  <a:gd name="T57" fmla="*/ 862 h 974"/>
                  <a:gd name="T58" fmla="*/ 105 w 154"/>
                  <a:gd name="T59" fmla="*/ 882 h 974"/>
                  <a:gd name="T60" fmla="*/ 87 w 154"/>
                  <a:gd name="T61" fmla="*/ 904 h 974"/>
                  <a:gd name="T62" fmla="*/ 67 w 154"/>
                  <a:gd name="T63" fmla="*/ 922 h 974"/>
                  <a:gd name="T64" fmla="*/ 49 w 154"/>
                  <a:gd name="T65" fmla="*/ 940 h 974"/>
                  <a:gd name="T66" fmla="*/ 34 w 154"/>
                  <a:gd name="T67" fmla="*/ 959 h 974"/>
                  <a:gd name="T68" fmla="*/ 44 w 154"/>
                  <a:gd name="T69" fmla="*/ 974 h 974"/>
                  <a:gd name="T70" fmla="*/ 85 w 154"/>
                  <a:gd name="T71" fmla="*/ 937 h 974"/>
                  <a:gd name="T72" fmla="*/ 117 w 154"/>
                  <a:gd name="T73" fmla="*/ 894 h 974"/>
                  <a:gd name="T74" fmla="*/ 139 w 154"/>
                  <a:gd name="T75" fmla="*/ 849 h 974"/>
                  <a:gd name="T76" fmla="*/ 150 w 154"/>
                  <a:gd name="T77" fmla="*/ 801 h 974"/>
                  <a:gd name="T78" fmla="*/ 154 w 154"/>
                  <a:gd name="T79" fmla="*/ 749 h 974"/>
                  <a:gd name="T80" fmla="*/ 152 w 154"/>
                  <a:gd name="T81" fmla="*/ 697 h 974"/>
                  <a:gd name="T82" fmla="*/ 145 w 154"/>
                  <a:gd name="T83" fmla="*/ 644 h 974"/>
                  <a:gd name="T84" fmla="*/ 139 w 154"/>
                  <a:gd name="T85" fmla="*/ 589 h 974"/>
                  <a:gd name="T86" fmla="*/ 132 w 154"/>
                  <a:gd name="T87" fmla="*/ 534 h 974"/>
                  <a:gd name="T88" fmla="*/ 129 w 154"/>
                  <a:gd name="T89" fmla="*/ 479 h 974"/>
                  <a:gd name="T90" fmla="*/ 132 w 154"/>
                  <a:gd name="T91" fmla="*/ 425 h 974"/>
                  <a:gd name="T92" fmla="*/ 137 w 154"/>
                  <a:gd name="T93" fmla="*/ 373 h 974"/>
                  <a:gd name="T94" fmla="*/ 142 w 154"/>
                  <a:gd name="T95" fmla="*/ 323 h 974"/>
                  <a:gd name="T96" fmla="*/ 147 w 154"/>
                  <a:gd name="T97" fmla="*/ 276 h 974"/>
                  <a:gd name="T98" fmla="*/ 149 w 154"/>
                  <a:gd name="T99" fmla="*/ 232 h 974"/>
                  <a:gd name="T100" fmla="*/ 147 w 154"/>
                  <a:gd name="T101" fmla="*/ 188 h 974"/>
                  <a:gd name="T102" fmla="*/ 139 w 154"/>
                  <a:gd name="T103" fmla="*/ 148 h 974"/>
                  <a:gd name="T104" fmla="*/ 124 w 154"/>
                  <a:gd name="T105" fmla="*/ 110 h 974"/>
                  <a:gd name="T106" fmla="*/ 102 w 154"/>
                  <a:gd name="T107" fmla="*/ 75 h 974"/>
                  <a:gd name="T108" fmla="*/ 70 w 154"/>
                  <a:gd name="T109" fmla="*/ 44 h 974"/>
                  <a:gd name="T110" fmla="*/ 27 w 154"/>
                  <a:gd name="T111" fmla="*/ 14 h 974"/>
                  <a:gd name="T112" fmla="*/ 0 w 154"/>
                  <a:gd name="T113" fmla="*/ 2 h 9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4"/>
                  <a:gd name="T172" fmla="*/ 0 h 974"/>
                  <a:gd name="T173" fmla="*/ 154 w 154"/>
                  <a:gd name="T174" fmla="*/ 974 h 9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4" h="974">
                    <a:moveTo>
                      <a:pt x="0" y="2"/>
                    </a:moveTo>
                    <a:lnTo>
                      <a:pt x="9" y="7"/>
                    </a:lnTo>
                    <a:lnTo>
                      <a:pt x="17" y="10"/>
                    </a:lnTo>
                    <a:lnTo>
                      <a:pt x="24" y="15"/>
                    </a:lnTo>
                    <a:lnTo>
                      <a:pt x="32" y="20"/>
                    </a:lnTo>
                    <a:lnTo>
                      <a:pt x="39" y="25"/>
                    </a:lnTo>
                    <a:lnTo>
                      <a:pt x="47" y="30"/>
                    </a:lnTo>
                    <a:lnTo>
                      <a:pt x="54" y="35"/>
                    </a:lnTo>
                    <a:lnTo>
                      <a:pt x="60" y="40"/>
                    </a:lnTo>
                    <a:lnTo>
                      <a:pt x="65" y="45"/>
                    </a:lnTo>
                    <a:lnTo>
                      <a:pt x="72" y="50"/>
                    </a:lnTo>
                    <a:lnTo>
                      <a:pt x="77" y="55"/>
                    </a:lnTo>
                    <a:lnTo>
                      <a:pt x="82" y="62"/>
                    </a:lnTo>
                    <a:lnTo>
                      <a:pt x="87" y="67"/>
                    </a:lnTo>
                    <a:lnTo>
                      <a:pt x="92" y="73"/>
                    </a:lnTo>
                    <a:lnTo>
                      <a:pt x="95" y="78"/>
                    </a:lnTo>
                    <a:lnTo>
                      <a:pt x="100" y="85"/>
                    </a:lnTo>
                    <a:lnTo>
                      <a:pt x="104" y="90"/>
                    </a:lnTo>
                    <a:lnTo>
                      <a:pt x="107" y="97"/>
                    </a:lnTo>
                    <a:lnTo>
                      <a:pt x="110" y="103"/>
                    </a:lnTo>
                    <a:lnTo>
                      <a:pt x="114" y="108"/>
                    </a:lnTo>
                    <a:lnTo>
                      <a:pt x="117" y="115"/>
                    </a:lnTo>
                    <a:lnTo>
                      <a:pt x="120" y="122"/>
                    </a:lnTo>
                    <a:lnTo>
                      <a:pt x="122" y="128"/>
                    </a:lnTo>
                    <a:lnTo>
                      <a:pt x="125" y="135"/>
                    </a:lnTo>
                    <a:lnTo>
                      <a:pt x="127" y="142"/>
                    </a:lnTo>
                    <a:lnTo>
                      <a:pt x="129" y="147"/>
                    </a:lnTo>
                    <a:lnTo>
                      <a:pt x="130" y="153"/>
                    </a:lnTo>
                    <a:lnTo>
                      <a:pt x="132" y="162"/>
                    </a:lnTo>
                    <a:lnTo>
                      <a:pt x="134" y="167"/>
                    </a:lnTo>
                    <a:lnTo>
                      <a:pt x="135" y="175"/>
                    </a:lnTo>
                    <a:lnTo>
                      <a:pt x="135" y="182"/>
                    </a:lnTo>
                    <a:lnTo>
                      <a:pt x="137" y="188"/>
                    </a:lnTo>
                    <a:lnTo>
                      <a:pt x="137" y="195"/>
                    </a:lnTo>
                    <a:lnTo>
                      <a:pt x="139" y="203"/>
                    </a:lnTo>
                    <a:lnTo>
                      <a:pt x="139" y="210"/>
                    </a:lnTo>
                    <a:lnTo>
                      <a:pt x="139" y="217"/>
                    </a:lnTo>
                    <a:lnTo>
                      <a:pt x="139" y="225"/>
                    </a:lnTo>
                    <a:lnTo>
                      <a:pt x="139" y="232"/>
                    </a:lnTo>
                    <a:lnTo>
                      <a:pt x="139" y="238"/>
                    </a:lnTo>
                    <a:lnTo>
                      <a:pt x="139" y="247"/>
                    </a:lnTo>
                    <a:lnTo>
                      <a:pt x="139" y="253"/>
                    </a:lnTo>
                    <a:lnTo>
                      <a:pt x="137" y="260"/>
                    </a:lnTo>
                    <a:lnTo>
                      <a:pt x="137" y="268"/>
                    </a:lnTo>
                    <a:lnTo>
                      <a:pt x="137" y="276"/>
                    </a:lnTo>
                    <a:lnTo>
                      <a:pt x="135" y="283"/>
                    </a:lnTo>
                    <a:lnTo>
                      <a:pt x="135" y="291"/>
                    </a:lnTo>
                    <a:lnTo>
                      <a:pt x="135" y="300"/>
                    </a:lnTo>
                    <a:lnTo>
                      <a:pt x="134" y="306"/>
                    </a:lnTo>
                    <a:lnTo>
                      <a:pt x="134" y="315"/>
                    </a:lnTo>
                    <a:lnTo>
                      <a:pt x="132" y="323"/>
                    </a:lnTo>
                    <a:lnTo>
                      <a:pt x="132" y="330"/>
                    </a:lnTo>
                    <a:lnTo>
                      <a:pt x="130" y="338"/>
                    </a:lnTo>
                    <a:lnTo>
                      <a:pt x="130" y="346"/>
                    </a:lnTo>
                    <a:lnTo>
                      <a:pt x="129" y="353"/>
                    </a:lnTo>
                    <a:lnTo>
                      <a:pt x="127" y="361"/>
                    </a:lnTo>
                    <a:lnTo>
                      <a:pt x="127" y="370"/>
                    </a:lnTo>
                    <a:lnTo>
                      <a:pt x="125" y="378"/>
                    </a:lnTo>
                    <a:lnTo>
                      <a:pt x="125" y="386"/>
                    </a:lnTo>
                    <a:lnTo>
                      <a:pt x="124" y="393"/>
                    </a:lnTo>
                    <a:lnTo>
                      <a:pt x="124" y="401"/>
                    </a:lnTo>
                    <a:lnTo>
                      <a:pt x="122" y="410"/>
                    </a:lnTo>
                    <a:lnTo>
                      <a:pt x="122" y="418"/>
                    </a:lnTo>
                    <a:lnTo>
                      <a:pt x="120" y="425"/>
                    </a:lnTo>
                    <a:lnTo>
                      <a:pt x="120" y="433"/>
                    </a:lnTo>
                    <a:lnTo>
                      <a:pt x="119" y="440"/>
                    </a:lnTo>
                    <a:lnTo>
                      <a:pt x="119" y="445"/>
                    </a:lnTo>
                    <a:lnTo>
                      <a:pt x="117" y="450"/>
                    </a:lnTo>
                    <a:lnTo>
                      <a:pt x="117" y="456"/>
                    </a:lnTo>
                    <a:lnTo>
                      <a:pt x="117" y="461"/>
                    </a:lnTo>
                    <a:lnTo>
                      <a:pt x="117" y="466"/>
                    </a:lnTo>
                    <a:lnTo>
                      <a:pt x="117" y="473"/>
                    </a:lnTo>
                    <a:lnTo>
                      <a:pt x="117" y="478"/>
                    </a:lnTo>
                    <a:lnTo>
                      <a:pt x="117" y="483"/>
                    </a:lnTo>
                    <a:lnTo>
                      <a:pt x="117" y="489"/>
                    </a:lnTo>
                    <a:lnTo>
                      <a:pt x="117" y="491"/>
                    </a:lnTo>
                    <a:lnTo>
                      <a:pt x="117" y="494"/>
                    </a:lnTo>
                    <a:lnTo>
                      <a:pt x="117" y="498"/>
                    </a:lnTo>
                    <a:lnTo>
                      <a:pt x="117" y="501"/>
                    </a:lnTo>
                    <a:lnTo>
                      <a:pt x="117" y="506"/>
                    </a:lnTo>
                    <a:lnTo>
                      <a:pt x="117" y="511"/>
                    </a:lnTo>
                    <a:lnTo>
                      <a:pt x="117" y="514"/>
                    </a:lnTo>
                    <a:lnTo>
                      <a:pt x="117" y="518"/>
                    </a:lnTo>
                    <a:lnTo>
                      <a:pt x="117" y="521"/>
                    </a:lnTo>
                    <a:lnTo>
                      <a:pt x="117" y="524"/>
                    </a:lnTo>
                    <a:lnTo>
                      <a:pt x="117" y="529"/>
                    </a:lnTo>
                    <a:lnTo>
                      <a:pt x="117" y="534"/>
                    </a:lnTo>
                    <a:lnTo>
                      <a:pt x="119" y="539"/>
                    </a:lnTo>
                    <a:lnTo>
                      <a:pt x="119" y="546"/>
                    </a:lnTo>
                    <a:lnTo>
                      <a:pt x="119" y="551"/>
                    </a:lnTo>
                    <a:lnTo>
                      <a:pt x="119" y="558"/>
                    </a:lnTo>
                    <a:lnTo>
                      <a:pt x="119" y="559"/>
                    </a:lnTo>
                    <a:lnTo>
                      <a:pt x="120" y="563"/>
                    </a:lnTo>
                    <a:lnTo>
                      <a:pt x="120" y="566"/>
                    </a:lnTo>
                    <a:lnTo>
                      <a:pt x="120" y="568"/>
                    </a:lnTo>
                    <a:lnTo>
                      <a:pt x="120" y="574"/>
                    </a:lnTo>
                    <a:lnTo>
                      <a:pt x="122" y="579"/>
                    </a:lnTo>
                    <a:lnTo>
                      <a:pt x="122" y="583"/>
                    </a:lnTo>
                    <a:lnTo>
                      <a:pt x="122" y="584"/>
                    </a:lnTo>
                    <a:lnTo>
                      <a:pt x="124" y="588"/>
                    </a:lnTo>
                    <a:lnTo>
                      <a:pt x="124" y="591"/>
                    </a:lnTo>
                    <a:lnTo>
                      <a:pt x="124" y="596"/>
                    </a:lnTo>
                    <a:lnTo>
                      <a:pt x="125" y="603"/>
                    </a:lnTo>
                    <a:lnTo>
                      <a:pt x="125" y="604"/>
                    </a:lnTo>
                    <a:lnTo>
                      <a:pt x="125" y="608"/>
                    </a:lnTo>
                    <a:lnTo>
                      <a:pt x="125" y="611"/>
                    </a:lnTo>
                    <a:lnTo>
                      <a:pt x="127" y="614"/>
                    </a:lnTo>
                    <a:lnTo>
                      <a:pt x="127" y="618"/>
                    </a:lnTo>
                    <a:lnTo>
                      <a:pt x="127" y="621"/>
                    </a:lnTo>
                    <a:lnTo>
                      <a:pt x="127" y="624"/>
                    </a:lnTo>
                    <a:lnTo>
                      <a:pt x="129" y="628"/>
                    </a:lnTo>
                    <a:lnTo>
                      <a:pt x="129" y="631"/>
                    </a:lnTo>
                    <a:lnTo>
                      <a:pt x="129" y="634"/>
                    </a:lnTo>
                    <a:lnTo>
                      <a:pt x="130" y="638"/>
                    </a:lnTo>
                    <a:lnTo>
                      <a:pt x="130" y="643"/>
                    </a:lnTo>
                    <a:lnTo>
                      <a:pt x="130" y="646"/>
                    </a:lnTo>
                    <a:lnTo>
                      <a:pt x="132" y="649"/>
                    </a:lnTo>
                    <a:lnTo>
                      <a:pt x="132" y="653"/>
                    </a:lnTo>
                    <a:lnTo>
                      <a:pt x="134" y="656"/>
                    </a:lnTo>
                    <a:lnTo>
                      <a:pt x="134" y="661"/>
                    </a:lnTo>
                    <a:lnTo>
                      <a:pt x="134" y="664"/>
                    </a:lnTo>
                    <a:lnTo>
                      <a:pt x="134" y="668"/>
                    </a:lnTo>
                    <a:lnTo>
                      <a:pt x="135" y="673"/>
                    </a:lnTo>
                    <a:lnTo>
                      <a:pt x="135" y="676"/>
                    </a:lnTo>
                    <a:lnTo>
                      <a:pt x="137" y="679"/>
                    </a:lnTo>
                    <a:lnTo>
                      <a:pt x="137" y="683"/>
                    </a:lnTo>
                    <a:lnTo>
                      <a:pt x="137" y="687"/>
                    </a:lnTo>
                    <a:lnTo>
                      <a:pt x="137" y="691"/>
                    </a:lnTo>
                    <a:lnTo>
                      <a:pt x="139" y="696"/>
                    </a:lnTo>
                    <a:lnTo>
                      <a:pt x="139" y="699"/>
                    </a:lnTo>
                    <a:lnTo>
                      <a:pt x="140" y="702"/>
                    </a:lnTo>
                    <a:lnTo>
                      <a:pt x="140" y="707"/>
                    </a:lnTo>
                    <a:lnTo>
                      <a:pt x="140" y="711"/>
                    </a:lnTo>
                    <a:lnTo>
                      <a:pt x="140" y="714"/>
                    </a:lnTo>
                    <a:lnTo>
                      <a:pt x="142" y="719"/>
                    </a:lnTo>
                    <a:lnTo>
                      <a:pt x="142" y="722"/>
                    </a:lnTo>
                    <a:lnTo>
                      <a:pt x="142" y="727"/>
                    </a:lnTo>
                    <a:lnTo>
                      <a:pt x="144" y="731"/>
                    </a:lnTo>
                    <a:lnTo>
                      <a:pt x="144" y="736"/>
                    </a:lnTo>
                    <a:lnTo>
                      <a:pt x="144" y="739"/>
                    </a:lnTo>
                    <a:lnTo>
                      <a:pt x="144" y="742"/>
                    </a:lnTo>
                    <a:lnTo>
                      <a:pt x="144" y="746"/>
                    </a:lnTo>
                    <a:lnTo>
                      <a:pt x="144" y="751"/>
                    </a:lnTo>
                    <a:lnTo>
                      <a:pt x="144" y="754"/>
                    </a:lnTo>
                    <a:lnTo>
                      <a:pt x="144" y="759"/>
                    </a:lnTo>
                    <a:lnTo>
                      <a:pt x="144" y="762"/>
                    </a:lnTo>
                    <a:lnTo>
                      <a:pt x="145" y="766"/>
                    </a:lnTo>
                    <a:lnTo>
                      <a:pt x="144" y="769"/>
                    </a:lnTo>
                    <a:lnTo>
                      <a:pt x="144" y="774"/>
                    </a:lnTo>
                    <a:lnTo>
                      <a:pt x="144" y="777"/>
                    </a:lnTo>
                    <a:lnTo>
                      <a:pt x="144" y="781"/>
                    </a:lnTo>
                    <a:lnTo>
                      <a:pt x="144" y="786"/>
                    </a:lnTo>
                    <a:lnTo>
                      <a:pt x="144" y="789"/>
                    </a:lnTo>
                    <a:lnTo>
                      <a:pt x="144" y="792"/>
                    </a:lnTo>
                    <a:lnTo>
                      <a:pt x="144" y="797"/>
                    </a:lnTo>
                    <a:lnTo>
                      <a:pt x="142" y="801"/>
                    </a:lnTo>
                    <a:lnTo>
                      <a:pt x="142" y="804"/>
                    </a:lnTo>
                    <a:lnTo>
                      <a:pt x="140" y="807"/>
                    </a:lnTo>
                    <a:lnTo>
                      <a:pt x="140" y="811"/>
                    </a:lnTo>
                    <a:lnTo>
                      <a:pt x="139" y="814"/>
                    </a:lnTo>
                    <a:lnTo>
                      <a:pt x="139" y="817"/>
                    </a:lnTo>
                    <a:lnTo>
                      <a:pt x="139" y="822"/>
                    </a:lnTo>
                    <a:lnTo>
                      <a:pt x="137" y="826"/>
                    </a:lnTo>
                    <a:lnTo>
                      <a:pt x="135" y="829"/>
                    </a:lnTo>
                    <a:lnTo>
                      <a:pt x="135" y="832"/>
                    </a:lnTo>
                    <a:lnTo>
                      <a:pt x="134" y="836"/>
                    </a:lnTo>
                    <a:lnTo>
                      <a:pt x="134" y="839"/>
                    </a:lnTo>
                    <a:lnTo>
                      <a:pt x="132" y="842"/>
                    </a:lnTo>
                    <a:lnTo>
                      <a:pt x="130" y="846"/>
                    </a:lnTo>
                    <a:lnTo>
                      <a:pt x="129" y="849"/>
                    </a:lnTo>
                    <a:lnTo>
                      <a:pt x="129" y="852"/>
                    </a:lnTo>
                    <a:lnTo>
                      <a:pt x="125" y="856"/>
                    </a:lnTo>
                    <a:lnTo>
                      <a:pt x="124" y="859"/>
                    </a:lnTo>
                    <a:lnTo>
                      <a:pt x="122" y="862"/>
                    </a:lnTo>
                    <a:lnTo>
                      <a:pt x="119" y="866"/>
                    </a:lnTo>
                    <a:lnTo>
                      <a:pt x="117" y="869"/>
                    </a:lnTo>
                    <a:lnTo>
                      <a:pt x="114" y="872"/>
                    </a:lnTo>
                    <a:lnTo>
                      <a:pt x="110" y="876"/>
                    </a:lnTo>
                    <a:lnTo>
                      <a:pt x="109" y="881"/>
                    </a:lnTo>
                    <a:lnTo>
                      <a:pt x="105" y="882"/>
                    </a:lnTo>
                    <a:lnTo>
                      <a:pt x="102" y="886"/>
                    </a:lnTo>
                    <a:lnTo>
                      <a:pt x="100" y="889"/>
                    </a:lnTo>
                    <a:lnTo>
                      <a:pt x="97" y="894"/>
                    </a:lnTo>
                    <a:lnTo>
                      <a:pt x="94" y="895"/>
                    </a:lnTo>
                    <a:lnTo>
                      <a:pt x="90" y="900"/>
                    </a:lnTo>
                    <a:lnTo>
                      <a:pt x="87" y="904"/>
                    </a:lnTo>
                    <a:lnTo>
                      <a:pt x="85" y="907"/>
                    </a:lnTo>
                    <a:lnTo>
                      <a:pt x="80" y="909"/>
                    </a:lnTo>
                    <a:lnTo>
                      <a:pt x="77" y="912"/>
                    </a:lnTo>
                    <a:lnTo>
                      <a:pt x="74" y="915"/>
                    </a:lnTo>
                    <a:lnTo>
                      <a:pt x="70" y="919"/>
                    </a:lnTo>
                    <a:lnTo>
                      <a:pt x="67" y="922"/>
                    </a:lnTo>
                    <a:lnTo>
                      <a:pt x="65" y="925"/>
                    </a:lnTo>
                    <a:lnTo>
                      <a:pt x="62" y="929"/>
                    </a:lnTo>
                    <a:lnTo>
                      <a:pt x="59" y="932"/>
                    </a:lnTo>
                    <a:lnTo>
                      <a:pt x="55" y="934"/>
                    </a:lnTo>
                    <a:lnTo>
                      <a:pt x="52" y="937"/>
                    </a:lnTo>
                    <a:lnTo>
                      <a:pt x="49" y="940"/>
                    </a:lnTo>
                    <a:lnTo>
                      <a:pt x="45" y="944"/>
                    </a:lnTo>
                    <a:lnTo>
                      <a:pt x="44" y="947"/>
                    </a:lnTo>
                    <a:lnTo>
                      <a:pt x="40" y="950"/>
                    </a:lnTo>
                    <a:lnTo>
                      <a:pt x="37" y="954"/>
                    </a:lnTo>
                    <a:lnTo>
                      <a:pt x="35" y="957"/>
                    </a:lnTo>
                    <a:lnTo>
                      <a:pt x="34" y="959"/>
                    </a:lnTo>
                    <a:lnTo>
                      <a:pt x="34" y="962"/>
                    </a:lnTo>
                    <a:lnTo>
                      <a:pt x="34" y="965"/>
                    </a:lnTo>
                    <a:lnTo>
                      <a:pt x="35" y="970"/>
                    </a:lnTo>
                    <a:lnTo>
                      <a:pt x="37" y="972"/>
                    </a:lnTo>
                    <a:lnTo>
                      <a:pt x="40" y="974"/>
                    </a:lnTo>
                    <a:lnTo>
                      <a:pt x="44" y="974"/>
                    </a:lnTo>
                    <a:lnTo>
                      <a:pt x="47" y="972"/>
                    </a:lnTo>
                    <a:lnTo>
                      <a:pt x="55" y="964"/>
                    </a:lnTo>
                    <a:lnTo>
                      <a:pt x="64" y="957"/>
                    </a:lnTo>
                    <a:lnTo>
                      <a:pt x="70" y="950"/>
                    </a:lnTo>
                    <a:lnTo>
                      <a:pt x="79" y="944"/>
                    </a:lnTo>
                    <a:lnTo>
                      <a:pt x="85" y="937"/>
                    </a:lnTo>
                    <a:lnTo>
                      <a:pt x="92" y="930"/>
                    </a:lnTo>
                    <a:lnTo>
                      <a:pt x="97" y="924"/>
                    </a:lnTo>
                    <a:lnTo>
                      <a:pt x="104" y="917"/>
                    </a:lnTo>
                    <a:lnTo>
                      <a:pt x="109" y="909"/>
                    </a:lnTo>
                    <a:lnTo>
                      <a:pt x="114" y="902"/>
                    </a:lnTo>
                    <a:lnTo>
                      <a:pt x="117" y="894"/>
                    </a:lnTo>
                    <a:lnTo>
                      <a:pt x="122" y="887"/>
                    </a:lnTo>
                    <a:lnTo>
                      <a:pt x="125" y="879"/>
                    </a:lnTo>
                    <a:lnTo>
                      <a:pt x="130" y="871"/>
                    </a:lnTo>
                    <a:lnTo>
                      <a:pt x="134" y="864"/>
                    </a:lnTo>
                    <a:lnTo>
                      <a:pt x="137" y="857"/>
                    </a:lnTo>
                    <a:lnTo>
                      <a:pt x="139" y="849"/>
                    </a:lnTo>
                    <a:lnTo>
                      <a:pt x="142" y="841"/>
                    </a:lnTo>
                    <a:lnTo>
                      <a:pt x="144" y="832"/>
                    </a:lnTo>
                    <a:lnTo>
                      <a:pt x="145" y="824"/>
                    </a:lnTo>
                    <a:lnTo>
                      <a:pt x="147" y="816"/>
                    </a:lnTo>
                    <a:lnTo>
                      <a:pt x="149" y="809"/>
                    </a:lnTo>
                    <a:lnTo>
                      <a:pt x="150" y="801"/>
                    </a:lnTo>
                    <a:lnTo>
                      <a:pt x="152" y="792"/>
                    </a:lnTo>
                    <a:lnTo>
                      <a:pt x="152" y="784"/>
                    </a:lnTo>
                    <a:lnTo>
                      <a:pt x="152" y="776"/>
                    </a:lnTo>
                    <a:lnTo>
                      <a:pt x="154" y="766"/>
                    </a:lnTo>
                    <a:lnTo>
                      <a:pt x="154" y="759"/>
                    </a:lnTo>
                    <a:lnTo>
                      <a:pt x="154" y="749"/>
                    </a:lnTo>
                    <a:lnTo>
                      <a:pt x="154" y="742"/>
                    </a:lnTo>
                    <a:lnTo>
                      <a:pt x="154" y="732"/>
                    </a:lnTo>
                    <a:lnTo>
                      <a:pt x="154" y="724"/>
                    </a:lnTo>
                    <a:lnTo>
                      <a:pt x="152" y="716"/>
                    </a:lnTo>
                    <a:lnTo>
                      <a:pt x="152" y="707"/>
                    </a:lnTo>
                    <a:lnTo>
                      <a:pt x="152" y="697"/>
                    </a:lnTo>
                    <a:lnTo>
                      <a:pt x="150" y="689"/>
                    </a:lnTo>
                    <a:lnTo>
                      <a:pt x="150" y="681"/>
                    </a:lnTo>
                    <a:lnTo>
                      <a:pt x="149" y="671"/>
                    </a:lnTo>
                    <a:lnTo>
                      <a:pt x="147" y="663"/>
                    </a:lnTo>
                    <a:lnTo>
                      <a:pt x="147" y="654"/>
                    </a:lnTo>
                    <a:lnTo>
                      <a:pt x="145" y="644"/>
                    </a:lnTo>
                    <a:lnTo>
                      <a:pt x="145" y="636"/>
                    </a:lnTo>
                    <a:lnTo>
                      <a:pt x="144" y="626"/>
                    </a:lnTo>
                    <a:lnTo>
                      <a:pt x="142" y="618"/>
                    </a:lnTo>
                    <a:lnTo>
                      <a:pt x="140" y="608"/>
                    </a:lnTo>
                    <a:lnTo>
                      <a:pt x="140" y="599"/>
                    </a:lnTo>
                    <a:lnTo>
                      <a:pt x="139" y="589"/>
                    </a:lnTo>
                    <a:lnTo>
                      <a:pt x="137" y="581"/>
                    </a:lnTo>
                    <a:lnTo>
                      <a:pt x="135" y="571"/>
                    </a:lnTo>
                    <a:lnTo>
                      <a:pt x="135" y="563"/>
                    </a:lnTo>
                    <a:lnTo>
                      <a:pt x="134" y="553"/>
                    </a:lnTo>
                    <a:lnTo>
                      <a:pt x="134" y="544"/>
                    </a:lnTo>
                    <a:lnTo>
                      <a:pt x="132" y="534"/>
                    </a:lnTo>
                    <a:lnTo>
                      <a:pt x="132" y="524"/>
                    </a:lnTo>
                    <a:lnTo>
                      <a:pt x="130" y="516"/>
                    </a:lnTo>
                    <a:lnTo>
                      <a:pt x="130" y="508"/>
                    </a:lnTo>
                    <a:lnTo>
                      <a:pt x="130" y="498"/>
                    </a:lnTo>
                    <a:lnTo>
                      <a:pt x="129" y="488"/>
                    </a:lnTo>
                    <a:lnTo>
                      <a:pt x="129" y="479"/>
                    </a:lnTo>
                    <a:lnTo>
                      <a:pt x="129" y="470"/>
                    </a:lnTo>
                    <a:lnTo>
                      <a:pt x="129" y="461"/>
                    </a:lnTo>
                    <a:lnTo>
                      <a:pt x="130" y="451"/>
                    </a:lnTo>
                    <a:lnTo>
                      <a:pt x="130" y="443"/>
                    </a:lnTo>
                    <a:lnTo>
                      <a:pt x="132" y="433"/>
                    </a:lnTo>
                    <a:lnTo>
                      <a:pt x="132" y="425"/>
                    </a:lnTo>
                    <a:lnTo>
                      <a:pt x="132" y="416"/>
                    </a:lnTo>
                    <a:lnTo>
                      <a:pt x="134" y="406"/>
                    </a:lnTo>
                    <a:lnTo>
                      <a:pt x="134" y="398"/>
                    </a:lnTo>
                    <a:lnTo>
                      <a:pt x="134" y="390"/>
                    </a:lnTo>
                    <a:lnTo>
                      <a:pt x="135" y="381"/>
                    </a:lnTo>
                    <a:lnTo>
                      <a:pt x="137" y="373"/>
                    </a:lnTo>
                    <a:lnTo>
                      <a:pt x="137" y="365"/>
                    </a:lnTo>
                    <a:lnTo>
                      <a:pt x="139" y="356"/>
                    </a:lnTo>
                    <a:lnTo>
                      <a:pt x="139" y="348"/>
                    </a:lnTo>
                    <a:lnTo>
                      <a:pt x="140" y="340"/>
                    </a:lnTo>
                    <a:lnTo>
                      <a:pt x="142" y="331"/>
                    </a:lnTo>
                    <a:lnTo>
                      <a:pt x="142" y="323"/>
                    </a:lnTo>
                    <a:lnTo>
                      <a:pt x="144" y="316"/>
                    </a:lnTo>
                    <a:lnTo>
                      <a:pt x="144" y="308"/>
                    </a:lnTo>
                    <a:lnTo>
                      <a:pt x="145" y="300"/>
                    </a:lnTo>
                    <a:lnTo>
                      <a:pt x="145" y="291"/>
                    </a:lnTo>
                    <a:lnTo>
                      <a:pt x="147" y="285"/>
                    </a:lnTo>
                    <a:lnTo>
                      <a:pt x="147" y="276"/>
                    </a:lnTo>
                    <a:lnTo>
                      <a:pt x="147" y="268"/>
                    </a:lnTo>
                    <a:lnTo>
                      <a:pt x="147" y="262"/>
                    </a:lnTo>
                    <a:lnTo>
                      <a:pt x="147" y="253"/>
                    </a:lnTo>
                    <a:lnTo>
                      <a:pt x="149" y="247"/>
                    </a:lnTo>
                    <a:lnTo>
                      <a:pt x="149" y="240"/>
                    </a:lnTo>
                    <a:lnTo>
                      <a:pt x="149" y="232"/>
                    </a:lnTo>
                    <a:lnTo>
                      <a:pt x="149" y="225"/>
                    </a:lnTo>
                    <a:lnTo>
                      <a:pt x="149" y="217"/>
                    </a:lnTo>
                    <a:lnTo>
                      <a:pt x="149" y="210"/>
                    </a:lnTo>
                    <a:lnTo>
                      <a:pt x="147" y="203"/>
                    </a:lnTo>
                    <a:lnTo>
                      <a:pt x="147" y="197"/>
                    </a:lnTo>
                    <a:lnTo>
                      <a:pt x="147" y="188"/>
                    </a:lnTo>
                    <a:lnTo>
                      <a:pt x="147" y="183"/>
                    </a:lnTo>
                    <a:lnTo>
                      <a:pt x="145" y="175"/>
                    </a:lnTo>
                    <a:lnTo>
                      <a:pt x="144" y="168"/>
                    </a:lnTo>
                    <a:lnTo>
                      <a:pt x="142" y="162"/>
                    </a:lnTo>
                    <a:lnTo>
                      <a:pt x="140" y="155"/>
                    </a:lnTo>
                    <a:lnTo>
                      <a:pt x="139" y="148"/>
                    </a:lnTo>
                    <a:lnTo>
                      <a:pt x="137" y="142"/>
                    </a:lnTo>
                    <a:lnTo>
                      <a:pt x="135" y="137"/>
                    </a:lnTo>
                    <a:lnTo>
                      <a:pt x="134" y="130"/>
                    </a:lnTo>
                    <a:lnTo>
                      <a:pt x="130" y="123"/>
                    </a:lnTo>
                    <a:lnTo>
                      <a:pt x="127" y="117"/>
                    </a:lnTo>
                    <a:lnTo>
                      <a:pt x="124" y="110"/>
                    </a:lnTo>
                    <a:lnTo>
                      <a:pt x="122" y="105"/>
                    </a:lnTo>
                    <a:lnTo>
                      <a:pt x="119" y="98"/>
                    </a:lnTo>
                    <a:lnTo>
                      <a:pt x="115" y="93"/>
                    </a:lnTo>
                    <a:lnTo>
                      <a:pt x="110" y="87"/>
                    </a:lnTo>
                    <a:lnTo>
                      <a:pt x="107" y="82"/>
                    </a:lnTo>
                    <a:lnTo>
                      <a:pt x="102" y="75"/>
                    </a:lnTo>
                    <a:lnTo>
                      <a:pt x="99" y="70"/>
                    </a:lnTo>
                    <a:lnTo>
                      <a:pt x="92" y="65"/>
                    </a:lnTo>
                    <a:lnTo>
                      <a:pt x="89" y="60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7" y="34"/>
                    </a:lnTo>
                    <a:lnTo>
                      <a:pt x="50" y="29"/>
                    </a:lnTo>
                    <a:lnTo>
                      <a:pt x="44" y="24"/>
                    </a:lnTo>
                    <a:lnTo>
                      <a:pt x="35" y="19"/>
                    </a:lnTo>
                    <a:lnTo>
                      <a:pt x="27" y="14"/>
                    </a:lnTo>
                    <a:lnTo>
                      <a:pt x="20" y="9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6"/>
              <p:cNvSpPr>
                <a:spLocks/>
              </p:cNvSpPr>
              <p:nvPr/>
            </p:nvSpPr>
            <p:spPr bwMode="auto">
              <a:xfrm>
                <a:off x="7381290" y="2961203"/>
                <a:ext cx="772110" cy="1558131"/>
              </a:xfrm>
              <a:custGeom>
                <a:avLst/>
                <a:gdLst>
                  <a:gd name="T0" fmla="*/ 794 w 794"/>
                  <a:gd name="T1" fmla="*/ 1213 h 1482"/>
                  <a:gd name="T2" fmla="*/ 787 w 794"/>
                  <a:gd name="T3" fmla="*/ 1085 h 1482"/>
                  <a:gd name="T4" fmla="*/ 779 w 794"/>
                  <a:gd name="T5" fmla="*/ 958 h 1482"/>
                  <a:gd name="T6" fmla="*/ 775 w 794"/>
                  <a:gd name="T7" fmla="*/ 835 h 1482"/>
                  <a:gd name="T8" fmla="*/ 782 w 794"/>
                  <a:gd name="T9" fmla="*/ 728 h 1482"/>
                  <a:gd name="T10" fmla="*/ 785 w 794"/>
                  <a:gd name="T11" fmla="*/ 629 h 1482"/>
                  <a:gd name="T12" fmla="*/ 765 w 794"/>
                  <a:gd name="T13" fmla="*/ 532 h 1482"/>
                  <a:gd name="T14" fmla="*/ 702 w 794"/>
                  <a:gd name="T15" fmla="*/ 439 h 1482"/>
                  <a:gd name="T16" fmla="*/ 651 w 794"/>
                  <a:gd name="T17" fmla="*/ 401 h 1482"/>
                  <a:gd name="T18" fmla="*/ 592 w 794"/>
                  <a:gd name="T19" fmla="*/ 381 h 1482"/>
                  <a:gd name="T20" fmla="*/ 541 w 794"/>
                  <a:gd name="T21" fmla="*/ 377 h 1482"/>
                  <a:gd name="T22" fmla="*/ 521 w 794"/>
                  <a:gd name="T23" fmla="*/ 302 h 1482"/>
                  <a:gd name="T24" fmla="*/ 476 w 794"/>
                  <a:gd name="T25" fmla="*/ 251 h 1482"/>
                  <a:gd name="T26" fmla="*/ 421 w 794"/>
                  <a:gd name="T27" fmla="*/ 233 h 1482"/>
                  <a:gd name="T28" fmla="*/ 364 w 794"/>
                  <a:gd name="T29" fmla="*/ 229 h 1482"/>
                  <a:gd name="T30" fmla="*/ 313 w 794"/>
                  <a:gd name="T31" fmla="*/ 226 h 1482"/>
                  <a:gd name="T32" fmla="*/ 261 w 794"/>
                  <a:gd name="T33" fmla="*/ 226 h 1482"/>
                  <a:gd name="T34" fmla="*/ 210 w 794"/>
                  <a:gd name="T35" fmla="*/ 228 h 1482"/>
                  <a:gd name="T36" fmla="*/ 210 w 794"/>
                  <a:gd name="T37" fmla="*/ 194 h 1482"/>
                  <a:gd name="T38" fmla="*/ 246 w 794"/>
                  <a:gd name="T39" fmla="*/ 123 h 1482"/>
                  <a:gd name="T40" fmla="*/ 256 w 794"/>
                  <a:gd name="T41" fmla="*/ 50 h 1482"/>
                  <a:gd name="T42" fmla="*/ 208 w 794"/>
                  <a:gd name="T43" fmla="*/ 5 h 1482"/>
                  <a:gd name="T44" fmla="*/ 140 w 794"/>
                  <a:gd name="T45" fmla="*/ 0 h 1482"/>
                  <a:gd name="T46" fmla="*/ 86 w 794"/>
                  <a:gd name="T47" fmla="*/ 5 h 1482"/>
                  <a:gd name="T48" fmla="*/ 20 w 794"/>
                  <a:gd name="T49" fmla="*/ 35 h 1482"/>
                  <a:gd name="T50" fmla="*/ 0 w 794"/>
                  <a:gd name="T51" fmla="*/ 99 h 1482"/>
                  <a:gd name="T52" fmla="*/ 13 w 794"/>
                  <a:gd name="T53" fmla="*/ 153 h 1482"/>
                  <a:gd name="T54" fmla="*/ 66 w 794"/>
                  <a:gd name="T55" fmla="*/ 214 h 1482"/>
                  <a:gd name="T56" fmla="*/ 25 w 794"/>
                  <a:gd name="T57" fmla="*/ 134 h 1482"/>
                  <a:gd name="T58" fmla="*/ 32 w 794"/>
                  <a:gd name="T59" fmla="*/ 51 h 1482"/>
                  <a:gd name="T60" fmla="*/ 96 w 794"/>
                  <a:gd name="T61" fmla="*/ 28 h 1482"/>
                  <a:gd name="T62" fmla="*/ 146 w 794"/>
                  <a:gd name="T63" fmla="*/ 25 h 1482"/>
                  <a:gd name="T64" fmla="*/ 213 w 794"/>
                  <a:gd name="T65" fmla="*/ 38 h 1482"/>
                  <a:gd name="T66" fmla="*/ 225 w 794"/>
                  <a:gd name="T67" fmla="*/ 93 h 1482"/>
                  <a:gd name="T68" fmla="*/ 196 w 794"/>
                  <a:gd name="T69" fmla="*/ 159 h 1482"/>
                  <a:gd name="T70" fmla="*/ 158 w 794"/>
                  <a:gd name="T71" fmla="*/ 226 h 1482"/>
                  <a:gd name="T72" fmla="*/ 186 w 794"/>
                  <a:gd name="T73" fmla="*/ 241 h 1482"/>
                  <a:gd name="T74" fmla="*/ 245 w 794"/>
                  <a:gd name="T75" fmla="*/ 248 h 1482"/>
                  <a:gd name="T76" fmla="*/ 303 w 794"/>
                  <a:gd name="T77" fmla="*/ 253 h 1482"/>
                  <a:gd name="T78" fmla="*/ 359 w 794"/>
                  <a:gd name="T79" fmla="*/ 256 h 1482"/>
                  <a:gd name="T80" fmla="*/ 431 w 794"/>
                  <a:gd name="T81" fmla="*/ 266 h 1482"/>
                  <a:gd name="T82" fmla="*/ 489 w 794"/>
                  <a:gd name="T83" fmla="*/ 319 h 1482"/>
                  <a:gd name="T84" fmla="*/ 507 w 794"/>
                  <a:gd name="T85" fmla="*/ 377 h 1482"/>
                  <a:gd name="T86" fmla="*/ 534 w 794"/>
                  <a:gd name="T87" fmla="*/ 439 h 1482"/>
                  <a:gd name="T88" fmla="*/ 611 w 794"/>
                  <a:gd name="T89" fmla="*/ 437 h 1482"/>
                  <a:gd name="T90" fmla="*/ 691 w 794"/>
                  <a:gd name="T91" fmla="*/ 492 h 1482"/>
                  <a:gd name="T92" fmla="*/ 727 w 794"/>
                  <a:gd name="T93" fmla="*/ 575 h 1482"/>
                  <a:gd name="T94" fmla="*/ 730 w 794"/>
                  <a:gd name="T95" fmla="*/ 687 h 1482"/>
                  <a:gd name="T96" fmla="*/ 720 w 794"/>
                  <a:gd name="T97" fmla="*/ 778 h 1482"/>
                  <a:gd name="T98" fmla="*/ 719 w 794"/>
                  <a:gd name="T99" fmla="*/ 867 h 1482"/>
                  <a:gd name="T100" fmla="*/ 722 w 794"/>
                  <a:gd name="T101" fmla="*/ 953 h 1482"/>
                  <a:gd name="T102" fmla="*/ 724 w 794"/>
                  <a:gd name="T103" fmla="*/ 1041 h 1482"/>
                  <a:gd name="T104" fmla="*/ 735 w 794"/>
                  <a:gd name="T105" fmla="*/ 1136 h 1482"/>
                  <a:gd name="T106" fmla="*/ 742 w 794"/>
                  <a:gd name="T107" fmla="*/ 1239 h 1482"/>
                  <a:gd name="T108" fmla="*/ 717 w 794"/>
                  <a:gd name="T109" fmla="*/ 1331 h 1482"/>
                  <a:gd name="T110" fmla="*/ 647 w 794"/>
                  <a:gd name="T111" fmla="*/ 1389 h 1482"/>
                  <a:gd name="T112" fmla="*/ 596 w 794"/>
                  <a:gd name="T113" fmla="*/ 1437 h 1482"/>
                  <a:gd name="T114" fmla="*/ 601 w 794"/>
                  <a:gd name="T115" fmla="*/ 1466 h 1482"/>
                  <a:gd name="T116" fmla="*/ 667 w 794"/>
                  <a:gd name="T117" fmla="*/ 1434 h 1482"/>
                  <a:gd name="T118" fmla="*/ 735 w 794"/>
                  <a:gd name="T119" fmla="*/ 1402 h 1482"/>
                  <a:gd name="T120" fmla="*/ 782 w 794"/>
                  <a:gd name="T121" fmla="*/ 1354 h 14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4"/>
                  <a:gd name="T184" fmla="*/ 0 h 1482"/>
                  <a:gd name="T185" fmla="*/ 794 w 794"/>
                  <a:gd name="T186" fmla="*/ 1482 h 14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4" h="1482">
                    <a:moveTo>
                      <a:pt x="789" y="1331"/>
                    </a:moveTo>
                    <a:lnTo>
                      <a:pt x="789" y="1323"/>
                    </a:lnTo>
                    <a:lnTo>
                      <a:pt x="789" y="1316"/>
                    </a:lnTo>
                    <a:lnTo>
                      <a:pt x="790" y="1308"/>
                    </a:lnTo>
                    <a:lnTo>
                      <a:pt x="790" y="1301"/>
                    </a:lnTo>
                    <a:lnTo>
                      <a:pt x="790" y="1294"/>
                    </a:lnTo>
                    <a:lnTo>
                      <a:pt x="792" y="1286"/>
                    </a:lnTo>
                    <a:lnTo>
                      <a:pt x="792" y="1279"/>
                    </a:lnTo>
                    <a:lnTo>
                      <a:pt x="792" y="1273"/>
                    </a:lnTo>
                    <a:lnTo>
                      <a:pt x="792" y="1264"/>
                    </a:lnTo>
                    <a:lnTo>
                      <a:pt x="792" y="1256"/>
                    </a:lnTo>
                    <a:lnTo>
                      <a:pt x="792" y="1249"/>
                    </a:lnTo>
                    <a:lnTo>
                      <a:pt x="792" y="1243"/>
                    </a:lnTo>
                    <a:lnTo>
                      <a:pt x="792" y="1234"/>
                    </a:lnTo>
                    <a:lnTo>
                      <a:pt x="792" y="1228"/>
                    </a:lnTo>
                    <a:lnTo>
                      <a:pt x="792" y="1219"/>
                    </a:lnTo>
                    <a:lnTo>
                      <a:pt x="794" y="1213"/>
                    </a:lnTo>
                    <a:lnTo>
                      <a:pt x="792" y="1204"/>
                    </a:lnTo>
                    <a:lnTo>
                      <a:pt x="792" y="1198"/>
                    </a:lnTo>
                    <a:lnTo>
                      <a:pt x="792" y="1189"/>
                    </a:lnTo>
                    <a:lnTo>
                      <a:pt x="792" y="1183"/>
                    </a:lnTo>
                    <a:lnTo>
                      <a:pt x="792" y="1174"/>
                    </a:lnTo>
                    <a:lnTo>
                      <a:pt x="792" y="1168"/>
                    </a:lnTo>
                    <a:lnTo>
                      <a:pt x="790" y="1159"/>
                    </a:lnTo>
                    <a:lnTo>
                      <a:pt x="790" y="1153"/>
                    </a:lnTo>
                    <a:lnTo>
                      <a:pt x="790" y="1144"/>
                    </a:lnTo>
                    <a:lnTo>
                      <a:pt x="790" y="1138"/>
                    </a:lnTo>
                    <a:lnTo>
                      <a:pt x="789" y="1129"/>
                    </a:lnTo>
                    <a:lnTo>
                      <a:pt x="789" y="1123"/>
                    </a:lnTo>
                    <a:lnTo>
                      <a:pt x="789" y="1115"/>
                    </a:lnTo>
                    <a:lnTo>
                      <a:pt x="789" y="1108"/>
                    </a:lnTo>
                    <a:lnTo>
                      <a:pt x="789" y="1100"/>
                    </a:lnTo>
                    <a:lnTo>
                      <a:pt x="789" y="1093"/>
                    </a:lnTo>
                    <a:lnTo>
                      <a:pt x="787" y="1085"/>
                    </a:lnTo>
                    <a:lnTo>
                      <a:pt x="787" y="1078"/>
                    </a:lnTo>
                    <a:lnTo>
                      <a:pt x="785" y="1070"/>
                    </a:lnTo>
                    <a:lnTo>
                      <a:pt x="785" y="1063"/>
                    </a:lnTo>
                    <a:lnTo>
                      <a:pt x="785" y="1055"/>
                    </a:lnTo>
                    <a:lnTo>
                      <a:pt x="785" y="1048"/>
                    </a:lnTo>
                    <a:lnTo>
                      <a:pt x="784" y="1040"/>
                    </a:lnTo>
                    <a:lnTo>
                      <a:pt x="784" y="1033"/>
                    </a:lnTo>
                    <a:lnTo>
                      <a:pt x="784" y="1025"/>
                    </a:lnTo>
                    <a:lnTo>
                      <a:pt x="782" y="1018"/>
                    </a:lnTo>
                    <a:lnTo>
                      <a:pt x="782" y="1010"/>
                    </a:lnTo>
                    <a:lnTo>
                      <a:pt x="782" y="1003"/>
                    </a:lnTo>
                    <a:lnTo>
                      <a:pt x="780" y="995"/>
                    </a:lnTo>
                    <a:lnTo>
                      <a:pt x="780" y="986"/>
                    </a:lnTo>
                    <a:lnTo>
                      <a:pt x="780" y="980"/>
                    </a:lnTo>
                    <a:lnTo>
                      <a:pt x="780" y="973"/>
                    </a:lnTo>
                    <a:lnTo>
                      <a:pt x="779" y="965"/>
                    </a:lnTo>
                    <a:lnTo>
                      <a:pt x="779" y="958"/>
                    </a:lnTo>
                    <a:lnTo>
                      <a:pt x="779" y="950"/>
                    </a:lnTo>
                    <a:lnTo>
                      <a:pt x="779" y="943"/>
                    </a:lnTo>
                    <a:lnTo>
                      <a:pt x="777" y="935"/>
                    </a:lnTo>
                    <a:lnTo>
                      <a:pt x="777" y="928"/>
                    </a:lnTo>
                    <a:lnTo>
                      <a:pt x="777" y="920"/>
                    </a:lnTo>
                    <a:lnTo>
                      <a:pt x="777" y="913"/>
                    </a:lnTo>
                    <a:lnTo>
                      <a:pt x="775" y="907"/>
                    </a:lnTo>
                    <a:lnTo>
                      <a:pt x="775" y="898"/>
                    </a:lnTo>
                    <a:lnTo>
                      <a:pt x="775" y="892"/>
                    </a:lnTo>
                    <a:lnTo>
                      <a:pt x="775" y="885"/>
                    </a:lnTo>
                    <a:lnTo>
                      <a:pt x="775" y="877"/>
                    </a:lnTo>
                    <a:lnTo>
                      <a:pt x="775" y="870"/>
                    </a:lnTo>
                    <a:lnTo>
                      <a:pt x="775" y="863"/>
                    </a:lnTo>
                    <a:lnTo>
                      <a:pt x="775" y="857"/>
                    </a:lnTo>
                    <a:lnTo>
                      <a:pt x="775" y="848"/>
                    </a:lnTo>
                    <a:lnTo>
                      <a:pt x="775" y="842"/>
                    </a:lnTo>
                    <a:lnTo>
                      <a:pt x="775" y="835"/>
                    </a:lnTo>
                    <a:lnTo>
                      <a:pt x="775" y="828"/>
                    </a:lnTo>
                    <a:lnTo>
                      <a:pt x="775" y="823"/>
                    </a:lnTo>
                    <a:lnTo>
                      <a:pt x="775" y="817"/>
                    </a:lnTo>
                    <a:lnTo>
                      <a:pt x="775" y="810"/>
                    </a:lnTo>
                    <a:lnTo>
                      <a:pt x="777" y="803"/>
                    </a:lnTo>
                    <a:lnTo>
                      <a:pt x="777" y="797"/>
                    </a:lnTo>
                    <a:lnTo>
                      <a:pt x="777" y="792"/>
                    </a:lnTo>
                    <a:lnTo>
                      <a:pt x="777" y="785"/>
                    </a:lnTo>
                    <a:lnTo>
                      <a:pt x="779" y="778"/>
                    </a:lnTo>
                    <a:lnTo>
                      <a:pt x="779" y="772"/>
                    </a:lnTo>
                    <a:lnTo>
                      <a:pt x="779" y="765"/>
                    </a:lnTo>
                    <a:lnTo>
                      <a:pt x="779" y="758"/>
                    </a:lnTo>
                    <a:lnTo>
                      <a:pt x="780" y="753"/>
                    </a:lnTo>
                    <a:lnTo>
                      <a:pt x="780" y="747"/>
                    </a:lnTo>
                    <a:lnTo>
                      <a:pt x="782" y="740"/>
                    </a:lnTo>
                    <a:lnTo>
                      <a:pt x="782" y="733"/>
                    </a:lnTo>
                    <a:lnTo>
                      <a:pt x="782" y="728"/>
                    </a:lnTo>
                    <a:lnTo>
                      <a:pt x="782" y="722"/>
                    </a:lnTo>
                    <a:lnTo>
                      <a:pt x="784" y="717"/>
                    </a:lnTo>
                    <a:lnTo>
                      <a:pt x="784" y="710"/>
                    </a:lnTo>
                    <a:lnTo>
                      <a:pt x="785" y="705"/>
                    </a:lnTo>
                    <a:lnTo>
                      <a:pt x="785" y="699"/>
                    </a:lnTo>
                    <a:lnTo>
                      <a:pt x="785" y="692"/>
                    </a:lnTo>
                    <a:lnTo>
                      <a:pt x="785" y="687"/>
                    </a:lnTo>
                    <a:lnTo>
                      <a:pt x="785" y="680"/>
                    </a:lnTo>
                    <a:lnTo>
                      <a:pt x="785" y="675"/>
                    </a:lnTo>
                    <a:lnTo>
                      <a:pt x="785" y="669"/>
                    </a:lnTo>
                    <a:lnTo>
                      <a:pt x="787" y="664"/>
                    </a:lnTo>
                    <a:lnTo>
                      <a:pt x="787" y="657"/>
                    </a:lnTo>
                    <a:lnTo>
                      <a:pt x="787" y="652"/>
                    </a:lnTo>
                    <a:lnTo>
                      <a:pt x="787" y="645"/>
                    </a:lnTo>
                    <a:lnTo>
                      <a:pt x="787" y="640"/>
                    </a:lnTo>
                    <a:lnTo>
                      <a:pt x="787" y="634"/>
                    </a:lnTo>
                    <a:lnTo>
                      <a:pt x="785" y="629"/>
                    </a:lnTo>
                    <a:lnTo>
                      <a:pt x="785" y="622"/>
                    </a:lnTo>
                    <a:lnTo>
                      <a:pt x="785" y="617"/>
                    </a:lnTo>
                    <a:lnTo>
                      <a:pt x="785" y="610"/>
                    </a:lnTo>
                    <a:lnTo>
                      <a:pt x="785" y="605"/>
                    </a:lnTo>
                    <a:lnTo>
                      <a:pt x="784" y="599"/>
                    </a:lnTo>
                    <a:lnTo>
                      <a:pt x="784" y="594"/>
                    </a:lnTo>
                    <a:lnTo>
                      <a:pt x="782" y="587"/>
                    </a:lnTo>
                    <a:lnTo>
                      <a:pt x="780" y="582"/>
                    </a:lnTo>
                    <a:lnTo>
                      <a:pt x="780" y="577"/>
                    </a:lnTo>
                    <a:lnTo>
                      <a:pt x="779" y="570"/>
                    </a:lnTo>
                    <a:lnTo>
                      <a:pt x="777" y="565"/>
                    </a:lnTo>
                    <a:lnTo>
                      <a:pt x="775" y="560"/>
                    </a:lnTo>
                    <a:lnTo>
                      <a:pt x="774" y="554"/>
                    </a:lnTo>
                    <a:lnTo>
                      <a:pt x="772" y="549"/>
                    </a:lnTo>
                    <a:lnTo>
                      <a:pt x="770" y="544"/>
                    </a:lnTo>
                    <a:lnTo>
                      <a:pt x="769" y="537"/>
                    </a:lnTo>
                    <a:lnTo>
                      <a:pt x="765" y="532"/>
                    </a:lnTo>
                    <a:lnTo>
                      <a:pt x="764" y="525"/>
                    </a:lnTo>
                    <a:lnTo>
                      <a:pt x="762" y="520"/>
                    </a:lnTo>
                    <a:lnTo>
                      <a:pt x="759" y="515"/>
                    </a:lnTo>
                    <a:lnTo>
                      <a:pt x="755" y="510"/>
                    </a:lnTo>
                    <a:lnTo>
                      <a:pt x="752" y="504"/>
                    </a:lnTo>
                    <a:lnTo>
                      <a:pt x="750" y="499"/>
                    </a:lnTo>
                    <a:lnTo>
                      <a:pt x="747" y="492"/>
                    </a:lnTo>
                    <a:lnTo>
                      <a:pt x="744" y="487"/>
                    </a:lnTo>
                    <a:lnTo>
                      <a:pt x="740" y="482"/>
                    </a:lnTo>
                    <a:lnTo>
                      <a:pt x="735" y="477"/>
                    </a:lnTo>
                    <a:lnTo>
                      <a:pt x="732" y="471"/>
                    </a:lnTo>
                    <a:lnTo>
                      <a:pt x="727" y="466"/>
                    </a:lnTo>
                    <a:lnTo>
                      <a:pt x="722" y="461"/>
                    </a:lnTo>
                    <a:lnTo>
                      <a:pt x="717" y="456"/>
                    </a:lnTo>
                    <a:lnTo>
                      <a:pt x="712" y="449"/>
                    </a:lnTo>
                    <a:lnTo>
                      <a:pt x="707" y="444"/>
                    </a:lnTo>
                    <a:lnTo>
                      <a:pt x="702" y="439"/>
                    </a:lnTo>
                    <a:lnTo>
                      <a:pt x="697" y="434"/>
                    </a:lnTo>
                    <a:lnTo>
                      <a:pt x="694" y="431"/>
                    </a:lnTo>
                    <a:lnTo>
                      <a:pt x="692" y="429"/>
                    </a:lnTo>
                    <a:lnTo>
                      <a:pt x="689" y="426"/>
                    </a:lnTo>
                    <a:lnTo>
                      <a:pt x="686" y="424"/>
                    </a:lnTo>
                    <a:lnTo>
                      <a:pt x="682" y="422"/>
                    </a:lnTo>
                    <a:lnTo>
                      <a:pt x="681" y="419"/>
                    </a:lnTo>
                    <a:lnTo>
                      <a:pt x="677" y="417"/>
                    </a:lnTo>
                    <a:lnTo>
                      <a:pt x="674" y="416"/>
                    </a:lnTo>
                    <a:lnTo>
                      <a:pt x="671" y="412"/>
                    </a:lnTo>
                    <a:lnTo>
                      <a:pt x="667" y="411"/>
                    </a:lnTo>
                    <a:lnTo>
                      <a:pt x="666" y="409"/>
                    </a:lnTo>
                    <a:lnTo>
                      <a:pt x="662" y="407"/>
                    </a:lnTo>
                    <a:lnTo>
                      <a:pt x="659" y="404"/>
                    </a:lnTo>
                    <a:lnTo>
                      <a:pt x="656" y="402"/>
                    </a:lnTo>
                    <a:lnTo>
                      <a:pt x="652" y="401"/>
                    </a:lnTo>
                    <a:lnTo>
                      <a:pt x="651" y="401"/>
                    </a:lnTo>
                    <a:lnTo>
                      <a:pt x="646" y="397"/>
                    </a:lnTo>
                    <a:lnTo>
                      <a:pt x="642" y="396"/>
                    </a:lnTo>
                    <a:lnTo>
                      <a:pt x="639" y="394"/>
                    </a:lnTo>
                    <a:lnTo>
                      <a:pt x="636" y="392"/>
                    </a:lnTo>
                    <a:lnTo>
                      <a:pt x="632" y="391"/>
                    </a:lnTo>
                    <a:lnTo>
                      <a:pt x="629" y="391"/>
                    </a:lnTo>
                    <a:lnTo>
                      <a:pt x="626" y="389"/>
                    </a:lnTo>
                    <a:lnTo>
                      <a:pt x="622" y="387"/>
                    </a:lnTo>
                    <a:lnTo>
                      <a:pt x="619" y="387"/>
                    </a:lnTo>
                    <a:lnTo>
                      <a:pt x="616" y="386"/>
                    </a:lnTo>
                    <a:lnTo>
                      <a:pt x="612" y="384"/>
                    </a:lnTo>
                    <a:lnTo>
                      <a:pt x="609" y="384"/>
                    </a:lnTo>
                    <a:lnTo>
                      <a:pt x="606" y="382"/>
                    </a:lnTo>
                    <a:lnTo>
                      <a:pt x="602" y="382"/>
                    </a:lnTo>
                    <a:lnTo>
                      <a:pt x="599" y="382"/>
                    </a:lnTo>
                    <a:lnTo>
                      <a:pt x="596" y="382"/>
                    </a:lnTo>
                    <a:lnTo>
                      <a:pt x="592" y="381"/>
                    </a:lnTo>
                    <a:lnTo>
                      <a:pt x="589" y="381"/>
                    </a:lnTo>
                    <a:lnTo>
                      <a:pt x="586" y="381"/>
                    </a:lnTo>
                    <a:lnTo>
                      <a:pt x="582" y="381"/>
                    </a:lnTo>
                    <a:lnTo>
                      <a:pt x="579" y="381"/>
                    </a:lnTo>
                    <a:lnTo>
                      <a:pt x="576" y="381"/>
                    </a:lnTo>
                    <a:lnTo>
                      <a:pt x="572" y="381"/>
                    </a:lnTo>
                    <a:lnTo>
                      <a:pt x="569" y="381"/>
                    </a:lnTo>
                    <a:lnTo>
                      <a:pt x="566" y="381"/>
                    </a:lnTo>
                    <a:lnTo>
                      <a:pt x="562" y="381"/>
                    </a:lnTo>
                    <a:lnTo>
                      <a:pt x="559" y="382"/>
                    </a:lnTo>
                    <a:lnTo>
                      <a:pt x="556" y="382"/>
                    </a:lnTo>
                    <a:lnTo>
                      <a:pt x="552" y="384"/>
                    </a:lnTo>
                    <a:lnTo>
                      <a:pt x="549" y="384"/>
                    </a:lnTo>
                    <a:lnTo>
                      <a:pt x="546" y="386"/>
                    </a:lnTo>
                    <a:lnTo>
                      <a:pt x="542" y="387"/>
                    </a:lnTo>
                    <a:lnTo>
                      <a:pt x="542" y="382"/>
                    </a:lnTo>
                    <a:lnTo>
                      <a:pt x="541" y="377"/>
                    </a:lnTo>
                    <a:lnTo>
                      <a:pt x="541" y="374"/>
                    </a:lnTo>
                    <a:lnTo>
                      <a:pt x="541" y="369"/>
                    </a:lnTo>
                    <a:lnTo>
                      <a:pt x="539" y="364"/>
                    </a:lnTo>
                    <a:lnTo>
                      <a:pt x="539" y="359"/>
                    </a:lnTo>
                    <a:lnTo>
                      <a:pt x="539" y="354"/>
                    </a:lnTo>
                    <a:lnTo>
                      <a:pt x="537" y="351"/>
                    </a:lnTo>
                    <a:lnTo>
                      <a:pt x="537" y="346"/>
                    </a:lnTo>
                    <a:lnTo>
                      <a:pt x="536" y="341"/>
                    </a:lnTo>
                    <a:lnTo>
                      <a:pt x="534" y="336"/>
                    </a:lnTo>
                    <a:lnTo>
                      <a:pt x="534" y="332"/>
                    </a:lnTo>
                    <a:lnTo>
                      <a:pt x="532" y="327"/>
                    </a:lnTo>
                    <a:lnTo>
                      <a:pt x="531" y="322"/>
                    </a:lnTo>
                    <a:lnTo>
                      <a:pt x="529" y="319"/>
                    </a:lnTo>
                    <a:lnTo>
                      <a:pt x="527" y="316"/>
                    </a:lnTo>
                    <a:lnTo>
                      <a:pt x="526" y="311"/>
                    </a:lnTo>
                    <a:lnTo>
                      <a:pt x="524" y="306"/>
                    </a:lnTo>
                    <a:lnTo>
                      <a:pt x="521" y="302"/>
                    </a:lnTo>
                    <a:lnTo>
                      <a:pt x="519" y="297"/>
                    </a:lnTo>
                    <a:lnTo>
                      <a:pt x="517" y="294"/>
                    </a:lnTo>
                    <a:lnTo>
                      <a:pt x="516" y="291"/>
                    </a:lnTo>
                    <a:lnTo>
                      <a:pt x="512" y="286"/>
                    </a:lnTo>
                    <a:lnTo>
                      <a:pt x="511" y="284"/>
                    </a:lnTo>
                    <a:lnTo>
                      <a:pt x="507" y="279"/>
                    </a:lnTo>
                    <a:lnTo>
                      <a:pt x="506" y="276"/>
                    </a:lnTo>
                    <a:lnTo>
                      <a:pt x="502" y="273"/>
                    </a:lnTo>
                    <a:lnTo>
                      <a:pt x="501" y="269"/>
                    </a:lnTo>
                    <a:lnTo>
                      <a:pt x="497" y="266"/>
                    </a:lnTo>
                    <a:lnTo>
                      <a:pt x="494" y="264"/>
                    </a:lnTo>
                    <a:lnTo>
                      <a:pt x="491" y="261"/>
                    </a:lnTo>
                    <a:lnTo>
                      <a:pt x="488" y="259"/>
                    </a:lnTo>
                    <a:lnTo>
                      <a:pt x="484" y="256"/>
                    </a:lnTo>
                    <a:lnTo>
                      <a:pt x="483" y="254"/>
                    </a:lnTo>
                    <a:lnTo>
                      <a:pt x="479" y="253"/>
                    </a:lnTo>
                    <a:lnTo>
                      <a:pt x="476" y="251"/>
                    </a:lnTo>
                    <a:lnTo>
                      <a:pt x="473" y="249"/>
                    </a:lnTo>
                    <a:lnTo>
                      <a:pt x="469" y="248"/>
                    </a:lnTo>
                    <a:lnTo>
                      <a:pt x="466" y="246"/>
                    </a:lnTo>
                    <a:lnTo>
                      <a:pt x="463" y="244"/>
                    </a:lnTo>
                    <a:lnTo>
                      <a:pt x="461" y="243"/>
                    </a:lnTo>
                    <a:lnTo>
                      <a:pt x="458" y="241"/>
                    </a:lnTo>
                    <a:lnTo>
                      <a:pt x="454" y="241"/>
                    </a:lnTo>
                    <a:lnTo>
                      <a:pt x="451" y="239"/>
                    </a:lnTo>
                    <a:lnTo>
                      <a:pt x="448" y="238"/>
                    </a:lnTo>
                    <a:lnTo>
                      <a:pt x="444" y="238"/>
                    </a:lnTo>
                    <a:lnTo>
                      <a:pt x="441" y="238"/>
                    </a:lnTo>
                    <a:lnTo>
                      <a:pt x="439" y="238"/>
                    </a:lnTo>
                    <a:lnTo>
                      <a:pt x="434" y="236"/>
                    </a:lnTo>
                    <a:lnTo>
                      <a:pt x="431" y="236"/>
                    </a:lnTo>
                    <a:lnTo>
                      <a:pt x="428" y="234"/>
                    </a:lnTo>
                    <a:lnTo>
                      <a:pt x="426" y="234"/>
                    </a:lnTo>
                    <a:lnTo>
                      <a:pt x="421" y="233"/>
                    </a:lnTo>
                    <a:lnTo>
                      <a:pt x="418" y="233"/>
                    </a:lnTo>
                    <a:lnTo>
                      <a:pt x="416" y="233"/>
                    </a:lnTo>
                    <a:lnTo>
                      <a:pt x="413" y="233"/>
                    </a:lnTo>
                    <a:lnTo>
                      <a:pt x="408" y="231"/>
                    </a:lnTo>
                    <a:lnTo>
                      <a:pt x="404" y="231"/>
                    </a:lnTo>
                    <a:lnTo>
                      <a:pt x="401" y="231"/>
                    </a:lnTo>
                    <a:lnTo>
                      <a:pt x="398" y="231"/>
                    </a:lnTo>
                    <a:lnTo>
                      <a:pt x="394" y="231"/>
                    </a:lnTo>
                    <a:lnTo>
                      <a:pt x="391" y="231"/>
                    </a:lnTo>
                    <a:lnTo>
                      <a:pt x="388" y="231"/>
                    </a:lnTo>
                    <a:lnTo>
                      <a:pt x="384" y="231"/>
                    </a:lnTo>
                    <a:lnTo>
                      <a:pt x="381" y="231"/>
                    </a:lnTo>
                    <a:lnTo>
                      <a:pt x="378" y="229"/>
                    </a:lnTo>
                    <a:lnTo>
                      <a:pt x="374" y="229"/>
                    </a:lnTo>
                    <a:lnTo>
                      <a:pt x="371" y="229"/>
                    </a:lnTo>
                    <a:lnTo>
                      <a:pt x="368" y="229"/>
                    </a:lnTo>
                    <a:lnTo>
                      <a:pt x="364" y="229"/>
                    </a:lnTo>
                    <a:lnTo>
                      <a:pt x="361" y="229"/>
                    </a:lnTo>
                    <a:lnTo>
                      <a:pt x="359" y="229"/>
                    </a:lnTo>
                    <a:lnTo>
                      <a:pt x="356" y="228"/>
                    </a:lnTo>
                    <a:lnTo>
                      <a:pt x="353" y="228"/>
                    </a:lnTo>
                    <a:lnTo>
                      <a:pt x="349" y="228"/>
                    </a:lnTo>
                    <a:lnTo>
                      <a:pt x="348" y="228"/>
                    </a:lnTo>
                    <a:lnTo>
                      <a:pt x="344" y="228"/>
                    </a:lnTo>
                    <a:lnTo>
                      <a:pt x="341" y="228"/>
                    </a:lnTo>
                    <a:lnTo>
                      <a:pt x="338" y="228"/>
                    </a:lnTo>
                    <a:lnTo>
                      <a:pt x="334" y="228"/>
                    </a:lnTo>
                    <a:lnTo>
                      <a:pt x="331" y="228"/>
                    </a:lnTo>
                    <a:lnTo>
                      <a:pt x="328" y="228"/>
                    </a:lnTo>
                    <a:lnTo>
                      <a:pt x="326" y="226"/>
                    </a:lnTo>
                    <a:lnTo>
                      <a:pt x="323" y="226"/>
                    </a:lnTo>
                    <a:lnTo>
                      <a:pt x="319" y="226"/>
                    </a:lnTo>
                    <a:lnTo>
                      <a:pt x="316" y="226"/>
                    </a:lnTo>
                    <a:lnTo>
                      <a:pt x="313" y="226"/>
                    </a:lnTo>
                    <a:lnTo>
                      <a:pt x="311" y="226"/>
                    </a:lnTo>
                    <a:lnTo>
                      <a:pt x="308" y="226"/>
                    </a:lnTo>
                    <a:lnTo>
                      <a:pt x="304" y="226"/>
                    </a:lnTo>
                    <a:lnTo>
                      <a:pt x="301" y="226"/>
                    </a:lnTo>
                    <a:lnTo>
                      <a:pt x="298" y="226"/>
                    </a:lnTo>
                    <a:lnTo>
                      <a:pt x="294" y="226"/>
                    </a:lnTo>
                    <a:lnTo>
                      <a:pt x="293" y="226"/>
                    </a:lnTo>
                    <a:lnTo>
                      <a:pt x="289" y="226"/>
                    </a:lnTo>
                    <a:lnTo>
                      <a:pt x="286" y="226"/>
                    </a:lnTo>
                    <a:lnTo>
                      <a:pt x="283" y="226"/>
                    </a:lnTo>
                    <a:lnTo>
                      <a:pt x="279" y="226"/>
                    </a:lnTo>
                    <a:lnTo>
                      <a:pt x="276" y="226"/>
                    </a:lnTo>
                    <a:lnTo>
                      <a:pt x="273" y="226"/>
                    </a:lnTo>
                    <a:lnTo>
                      <a:pt x="270" y="226"/>
                    </a:lnTo>
                    <a:lnTo>
                      <a:pt x="268" y="226"/>
                    </a:lnTo>
                    <a:lnTo>
                      <a:pt x="265" y="226"/>
                    </a:lnTo>
                    <a:lnTo>
                      <a:pt x="261" y="226"/>
                    </a:lnTo>
                    <a:lnTo>
                      <a:pt x="258" y="226"/>
                    </a:lnTo>
                    <a:lnTo>
                      <a:pt x="255" y="226"/>
                    </a:lnTo>
                    <a:lnTo>
                      <a:pt x="251" y="226"/>
                    </a:lnTo>
                    <a:lnTo>
                      <a:pt x="250" y="226"/>
                    </a:lnTo>
                    <a:lnTo>
                      <a:pt x="246" y="226"/>
                    </a:lnTo>
                    <a:lnTo>
                      <a:pt x="243" y="226"/>
                    </a:lnTo>
                    <a:lnTo>
                      <a:pt x="240" y="226"/>
                    </a:lnTo>
                    <a:lnTo>
                      <a:pt x="238" y="226"/>
                    </a:lnTo>
                    <a:lnTo>
                      <a:pt x="235" y="226"/>
                    </a:lnTo>
                    <a:lnTo>
                      <a:pt x="231" y="226"/>
                    </a:lnTo>
                    <a:lnTo>
                      <a:pt x="228" y="226"/>
                    </a:lnTo>
                    <a:lnTo>
                      <a:pt x="225" y="226"/>
                    </a:lnTo>
                    <a:lnTo>
                      <a:pt x="221" y="226"/>
                    </a:lnTo>
                    <a:lnTo>
                      <a:pt x="220" y="226"/>
                    </a:lnTo>
                    <a:lnTo>
                      <a:pt x="216" y="226"/>
                    </a:lnTo>
                    <a:lnTo>
                      <a:pt x="213" y="228"/>
                    </a:lnTo>
                    <a:lnTo>
                      <a:pt x="210" y="228"/>
                    </a:lnTo>
                    <a:lnTo>
                      <a:pt x="206" y="228"/>
                    </a:lnTo>
                    <a:lnTo>
                      <a:pt x="203" y="228"/>
                    </a:lnTo>
                    <a:lnTo>
                      <a:pt x="201" y="228"/>
                    </a:lnTo>
                    <a:lnTo>
                      <a:pt x="198" y="228"/>
                    </a:lnTo>
                    <a:lnTo>
                      <a:pt x="195" y="228"/>
                    </a:lnTo>
                    <a:lnTo>
                      <a:pt x="191" y="228"/>
                    </a:lnTo>
                    <a:lnTo>
                      <a:pt x="190" y="229"/>
                    </a:lnTo>
                    <a:lnTo>
                      <a:pt x="191" y="226"/>
                    </a:lnTo>
                    <a:lnTo>
                      <a:pt x="193" y="223"/>
                    </a:lnTo>
                    <a:lnTo>
                      <a:pt x="195" y="219"/>
                    </a:lnTo>
                    <a:lnTo>
                      <a:pt x="196" y="216"/>
                    </a:lnTo>
                    <a:lnTo>
                      <a:pt x="198" y="213"/>
                    </a:lnTo>
                    <a:lnTo>
                      <a:pt x="201" y="209"/>
                    </a:lnTo>
                    <a:lnTo>
                      <a:pt x="203" y="206"/>
                    </a:lnTo>
                    <a:lnTo>
                      <a:pt x="205" y="203"/>
                    </a:lnTo>
                    <a:lnTo>
                      <a:pt x="206" y="199"/>
                    </a:lnTo>
                    <a:lnTo>
                      <a:pt x="210" y="194"/>
                    </a:lnTo>
                    <a:lnTo>
                      <a:pt x="211" y="191"/>
                    </a:lnTo>
                    <a:lnTo>
                      <a:pt x="215" y="188"/>
                    </a:lnTo>
                    <a:lnTo>
                      <a:pt x="216" y="183"/>
                    </a:lnTo>
                    <a:lnTo>
                      <a:pt x="220" y="179"/>
                    </a:lnTo>
                    <a:lnTo>
                      <a:pt x="221" y="174"/>
                    </a:lnTo>
                    <a:lnTo>
                      <a:pt x="225" y="171"/>
                    </a:lnTo>
                    <a:lnTo>
                      <a:pt x="225" y="166"/>
                    </a:lnTo>
                    <a:lnTo>
                      <a:pt x="228" y="163"/>
                    </a:lnTo>
                    <a:lnTo>
                      <a:pt x="230" y="158"/>
                    </a:lnTo>
                    <a:lnTo>
                      <a:pt x="233" y="153"/>
                    </a:lnTo>
                    <a:lnTo>
                      <a:pt x="235" y="148"/>
                    </a:lnTo>
                    <a:lnTo>
                      <a:pt x="236" y="144"/>
                    </a:lnTo>
                    <a:lnTo>
                      <a:pt x="238" y="139"/>
                    </a:lnTo>
                    <a:lnTo>
                      <a:pt x="241" y="136"/>
                    </a:lnTo>
                    <a:lnTo>
                      <a:pt x="243" y="131"/>
                    </a:lnTo>
                    <a:lnTo>
                      <a:pt x="245" y="126"/>
                    </a:lnTo>
                    <a:lnTo>
                      <a:pt x="246" y="123"/>
                    </a:lnTo>
                    <a:lnTo>
                      <a:pt x="248" y="118"/>
                    </a:lnTo>
                    <a:lnTo>
                      <a:pt x="248" y="113"/>
                    </a:lnTo>
                    <a:lnTo>
                      <a:pt x="250" y="109"/>
                    </a:lnTo>
                    <a:lnTo>
                      <a:pt x="251" y="104"/>
                    </a:lnTo>
                    <a:lnTo>
                      <a:pt x="253" y="99"/>
                    </a:lnTo>
                    <a:lnTo>
                      <a:pt x="255" y="96"/>
                    </a:lnTo>
                    <a:lnTo>
                      <a:pt x="255" y="91"/>
                    </a:lnTo>
                    <a:lnTo>
                      <a:pt x="256" y="86"/>
                    </a:lnTo>
                    <a:lnTo>
                      <a:pt x="256" y="83"/>
                    </a:lnTo>
                    <a:lnTo>
                      <a:pt x="256" y="78"/>
                    </a:lnTo>
                    <a:lnTo>
                      <a:pt x="258" y="75"/>
                    </a:lnTo>
                    <a:lnTo>
                      <a:pt x="258" y="70"/>
                    </a:lnTo>
                    <a:lnTo>
                      <a:pt x="258" y="66"/>
                    </a:lnTo>
                    <a:lnTo>
                      <a:pt x="258" y="61"/>
                    </a:lnTo>
                    <a:lnTo>
                      <a:pt x="258" y="58"/>
                    </a:lnTo>
                    <a:lnTo>
                      <a:pt x="256" y="53"/>
                    </a:lnTo>
                    <a:lnTo>
                      <a:pt x="256" y="50"/>
                    </a:lnTo>
                    <a:lnTo>
                      <a:pt x="255" y="46"/>
                    </a:lnTo>
                    <a:lnTo>
                      <a:pt x="255" y="43"/>
                    </a:lnTo>
                    <a:lnTo>
                      <a:pt x="253" y="40"/>
                    </a:lnTo>
                    <a:lnTo>
                      <a:pt x="251" y="36"/>
                    </a:lnTo>
                    <a:lnTo>
                      <a:pt x="250" y="33"/>
                    </a:lnTo>
                    <a:lnTo>
                      <a:pt x="248" y="30"/>
                    </a:lnTo>
                    <a:lnTo>
                      <a:pt x="245" y="26"/>
                    </a:lnTo>
                    <a:lnTo>
                      <a:pt x="243" y="23"/>
                    </a:lnTo>
                    <a:lnTo>
                      <a:pt x="240" y="20"/>
                    </a:lnTo>
                    <a:lnTo>
                      <a:pt x="236" y="18"/>
                    </a:lnTo>
                    <a:lnTo>
                      <a:pt x="233" y="16"/>
                    </a:lnTo>
                    <a:lnTo>
                      <a:pt x="230" y="15"/>
                    </a:lnTo>
                    <a:lnTo>
                      <a:pt x="226" y="11"/>
                    </a:lnTo>
                    <a:lnTo>
                      <a:pt x="221" y="10"/>
                    </a:lnTo>
                    <a:lnTo>
                      <a:pt x="216" y="8"/>
                    </a:lnTo>
                    <a:lnTo>
                      <a:pt x="213" y="6"/>
                    </a:lnTo>
                    <a:lnTo>
                      <a:pt x="208" y="5"/>
                    </a:lnTo>
                    <a:lnTo>
                      <a:pt x="203" y="5"/>
                    </a:lnTo>
                    <a:lnTo>
                      <a:pt x="196" y="3"/>
                    </a:lnTo>
                    <a:lnTo>
                      <a:pt x="191" y="3"/>
                    </a:lnTo>
                    <a:lnTo>
                      <a:pt x="186" y="1"/>
                    </a:lnTo>
                    <a:lnTo>
                      <a:pt x="180" y="1"/>
                    </a:lnTo>
                    <a:lnTo>
                      <a:pt x="175" y="0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3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8" y="1"/>
                    </a:lnTo>
                    <a:lnTo>
                      <a:pt x="105" y="1"/>
                    </a:lnTo>
                    <a:lnTo>
                      <a:pt x="101" y="1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3" y="3"/>
                    </a:lnTo>
                    <a:lnTo>
                      <a:pt x="90" y="3"/>
                    </a:lnTo>
                    <a:lnTo>
                      <a:pt x="86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6" y="6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68" y="8"/>
                    </a:lnTo>
                    <a:lnTo>
                      <a:pt x="65" y="10"/>
                    </a:lnTo>
                    <a:lnTo>
                      <a:pt x="61" y="10"/>
                    </a:lnTo>
                    <a:lnTo>
                      <a:pt x="58" y="11"/>
                    </a:lnTo>
                    <a:lnTo>
                      <a:pt x="53" y="13"/>
                    </a:lnTo>
                    <a:lnTo>
                      <a:pt x="48" y="16"/>
                    </a:lnTo>
                    <a:lnTo>
                      <a:pt x="43" y="18"/>
                    </a:lnTo>
                    <a:lnTo>
                      <a:pt x="38" y="21"/>
                    </a:lnTo>
                    <a:lnTo>
                      <a:pt x="33" y="25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0" y="35"/>
                    </a:lnTo>
                    <a:lnTo>
                      <a:pt x="17" y="40"/>
                    </a:lnTo>
                    <a:lnTo>
                      <a:pt x="13" y="43"/>
                    </a:lnTo>
                    <a:lnTo>
                      <a:pt x="12" y="48"/>
                    </a:lnTo>
                    <a:lnTo>
                      <a:pt x="8" y="53"/>
                    </a:lnTo>
                    <a:lnTo>
                      <a:pt x="7" y="58"/>
                    </a:lnTo>
                    <a:lnTo>
                      <a:pt x="5" y="63"/>
                    </a:lnTo>
                    <a:lnTo>
                      <a:pt x="3" y="68"/>
                    </a:lnTo>
                    <a:lnTo>
                      <a:pt x="2" y="75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2" y="106"/>
                    </a:lnTo>
                    <a:lnTo>
                      <a:pt x="2" y="109"/>
                    </a:lnTo>
                    <a:lnTo>
                      <a:pt x="2" y="113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3"/>
                    </a:lnTo>
                    <a:lnTo>
                      <a:pt x="5" y="124"/>
                    </a:lnTo>
                    <a:lnTo>
                      <a:pt x="7" y="128"/>
                    </a:lnTo>
                    <a:lnTo>
                      <a:pt x="7" y="131"/>
                    </a:lnTo>
                    <a:lnTo>
                      <a:pt x="8" y="134"/>
                    </a:lnTo>
                    <a:lnTo>
                      <a:pt x="8" y="138"/>
                    </a:lnTo>
                    <a:lnTo>
                      <a:pt x="10" y="141"/>
                    </a:lnTo>
                    <a:lnTo>
                      <a:pt x="10" y="143"/>
                    </a:lnTo>
                    <a:lnTo>
                      <a:pt x="12" y="146"/>
                    </a:lnTo>
                    <a:lnTo>
                      <a:pt x="13" y="149"/>
                    </a:lnTo>
                    <a:lnTo>
                      <a:pt x="13" y="153"/>
                    </a:lnTo>
                    <a:lnTo>
                      <a:pt x="15" y="154"/>
                    </a:lnTo>
                    <a:lnTo>
                      <a:pt x="17" y="158"/>
                    </a:lnTo>
                    <a:lnTo>
                      <a:pt x="20" y="163"/>
                    </a:lnTo>
                    <a:lnTo>
                      <a:pt x="22" y="169"/>
                    </a:lnTo>
                    <a:lnTo>
                      <a:pt x="25" y="174"/>
                    </a:lnTo>
                    <a:lnTo>
                      <a:pt x="28" y="179"/>
                    </a:lnTo>
                    <a:lnTo>
                      <a:pt x="32" y="184"/>
                    </a:lnTo>
                    <a:lnTo>
                      <a:pt x="35" y="191"/>
                    </a:lnTo>
                    <a:lnTo>
                      <a:pt x="38" y="194"/>
                    </a:lnTo>
                    <a:lnTo>
                      <a:pt x="42" y="199"/>
                    </a:lnTo>
                    <a:lnTo>
                      <a:pt x="45" y="203"/>
                    </a:lnTo>
                    <a:lnTo>
                      <a:pt x="50" y="208"/>
                    </a:lnTo>
                    <a:lnTo>
                      <a:pt x="53" y="211"/>
                    </a:lnTo>
                    <a:lnTo>
                      <a:pt x="56" y="216"/>
                    </a:lnTo>
                    <a:lnTo>
                      <a:pt x="60" y="218"/>
                    </a:lnTo>
                    <a:lnTo>
                      <a:pt x="65" y="216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4"/>
                    </a:lnTo>
                    <a:lnTo>
                      <a:pt x="61" y="201"/>
                    </a:lnTo>
                    <a:lnTo>
                      <a:pt x="60" y="196"/>
                    </a:lnTo>
                    <a:lnTo>
                      <a:pt x="58" y="193"/>
                    </a:lnTo>
                    <a:lnTo>
                      <a:pt x="55" y="188"/>
                    </a:lnTo>
                    <a:lnTo>
                      <a:pt x="53" y="183"/>
                    </a:lnTo>
                    <a:lnTo>
                      <a:pt x="50" y="178"/>
                    </a:lnTo>
                    <a:lnTo>
                      <a:pt x="47" y="173"/>
                    </a:lnTo>
                    <a:lnTo>
                      <a:pt x="45" y="168"/>
                    </a:lnTo>
                    <a:lnTo>
                      <a:pt x="42" y="163"/>
                    </a:lnTo>
                    <a:lnTo>
                      <a:pt x="38" y="158"/>
                    </a:lnTo>
                    <a:lnTo>
                      <a:pt x="35" y="154"/>
                    </a:lnTo>
                    <a:lnTo>
                      <a:pt x="33" y="148"/>
                    </a:lnTo>
                    <a:lnTo>
                      <a:pt x="30" y="144"/>
                    </a:lnTo>
                    <a:lnTo>
                      <a:pt x="27" y="139"/>
                    </a:lnTo>
                    <a:lnTo>
                      <a:pt x="25" y="134"/>
                    </a:lnTo>
                    <a:lnTo>
                      <a:pt x="23" y="129"/>
                    </a:lnTo>
                    <a:lnTo>
                      <a:pt x="22" y="123"/>
                    </a:lnTo>
                    <a:lnTo>
                      <a:pt x="18" y="118"/>
                    </a:lnTo>
                    <a:lnTo>
                      <a:pt x="18" y="113"/>
                    </a:lnTo>
                    <a:lnTo>
                      <a:pt x="17" y="108"/>
                    </a:lnTo>
                    <a:lnTo>
                      <a:pt x="15" y="103"/>
                    </a:lnTo>
                    <a:lnTo>
                      <a:pt x="15" y="99"/>
                    </a:lnTo>
                    <a:lnTo>
                      <a:pt x="15" y="94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5" y="78"/>
                    </a:lnTo>
                    <a:lnTo>
                      <a:pt x="18" y="75"/>
                    </a:lnTo>
                    <a:lnTo>
                      <a:pt x="20" y="70"/>
                    </a:lnTo>
                    <a:lnTo>
                      <a:pt x="22" y="65"/>
                    </a:lnTo>
                    <a:lnTo>
                      <a:pt x="25" y="60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35" y="48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7" y="41"/>
                    </a:lnTo>
                    <a:lnTo>
                      <a:pt x="51" y="38"/>
                    </a:lnTo>
                    <a:lnTo>
                      <a:pt x="56" y="36"/>
                    </a:lnTo>
                    <a:lnTo>
                      <a:pt x="61" y="35"/>
                    </a:lnTo>
                    <a:lnTo>
                      <a:pt x="66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81" y="30"/>
                    </a:lnTo>
                    <a:lnTo>
                      <a:pt x="85" y="30"/>
                    </a:lnTo>
                    <a:lnTo>
                      <a:pt x="86" y="28"/>
                    </a:lnTo>
                    <a:lnTo>
                      <a:pt x="90" y="28"/>
                    </a:lnTo>
                    <a:lnTo>
                      <a:pt x="93" y="28"/>
                    </a:lnTo>
                    <a:lnTo>
                      <a:pt x="96" y="28"/>
                    </a:lnTo>
                    <a:lnTo>
                      <a:pt x="100" y="26"/>
                    </a:lnTo>
                    <a:lnTo>
                      <a:pt x="101" y="26"/>
                    </a:lnTo>
                    <a:lnTo>
                      <a:pt x="105" y="26"/>
                    </a:lnTo>
                    <a:lnTo>
                      <a:pt x="108" y="26"/>
                    </a:lnTo>
                    <a:lnTo>
                      <a:pt x="111" y="26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6" y="25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6" y="25"/>
                    </a:lnTo>
                    <a:lnTo>
                      <a:pt x="161" y="25"/>
                    </a:lnTo>
                    <a:lnTo>
                      <a:pt x="168" y="26"/>
                    </a:lnTo>
                    <a:lnTo>
                      <a:pt x="173" y="26"/>
                    </a:lnTo>
                    <a:lnTo>
                      <a:pt x="178" y="26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1" y="30"/>
                    </a:lnTo>
                    <a:lnTo>
                      <a:pt x="196" y="31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5" y="33"/>
                    </a:lnTo>
                    <a:lnTo>
                      <a:pt x="208" y="35"/>
                    </a:lnTo>
                    <a:lnTo>
                      <a:pt x="211" y="36"/>
                    </a:lnTo>
                    <a:lnTo>
                      <a:pt x="213" y="38"/>
                    </a:lnTo>
                    <a:lnTo>
                      <a:pt x="216" y="40"/>
                    </a:lnTo>
                    <a:lnTo>
                      <a:pt x="218" y="41"/>
                    </a:lnTo>
                    <a:lnTo>
                      <a:pt x="221" y="46"/>
                    </a:lnTo>
                    <a:lnTo>
                      <a:pt x="225" y="51"/>
                    </a:lnTo>
                    <a:lnTo>
                      <a:pt x="225" y="55"/>
                    </a:lnTo>
                    <a:lnTo>
                      <a:pt x="226" y="56"/>
                    </a:lnTo>
                    <a:lnTo>
                      <a:pt x="226" y="60"/>
                    </a:lnTo>
                    <a:lnTo>
                      <a:pt x="228" y="63"/>
                    </a:lnTo>
                    <a:lnTo>
                      <a:pt x="228" y="65"/>
                    </a:lnTo>
                    <a:lnTo>
                      <a:pt x="228" y="68"/>
                    </a:lnTo>
                    <a:lnTo>
                      <a:pt x="228" y="71"/>
                    </a:lnTo>
                    <a:lnTo>
                      <a:pt x="228" y="76"/>
                    </a:lnTo>
                    <a:lnTo>
                      <a:pt x="226" y="78"/>
                    </a:lnTo>
                    <a:lnTo>
                      <a:pt x="226" y="83"/>
                    </a:lnTo>
                    <a:lnTo>
                      <a:pt x="226" y="86"/>
                    </a:lnTo>
                    <a:lnTo>
                      <a:pt x="225" y="89"/>
                    </a:lnTo>
                    <a:lnTo>
                      <a:pt x="225" y="93"/>
                    </a:lnTo>
                    <a:lnTo>
                      <a:pt x="223" y="98"/>
                    </a:lnTo>
                    <a:lnTo>
                      <a:pt x="223" y="101"/>
                    </a:lnTo>
                    <a:lnTo>
                      <a:pt x="221" y="104"/>
                    </a:lnTo>
                    <a:lnTo>
                      <a:pt x="220" y="109"/>
                    </a:lnTo>
                    <a:lnTo>
                      <a:pt x="218" y="113"/>
                    </a:lnTo>
                    <a:lnTo>
                      <a:pt x="216" y="116"/>
                    </a:lnTo>
                    <a:lnTo>
                      <a:pt x="216" y="121"/>
                    </a:lnTo>
                    <a:lnTo>
                      <a:pt x="213" y="124"/>
                    </a:lnTo>
                    <a:lnTo>
                      <a:pt x="211" y="129"/>
                    </a:lnTo>
                    <a:lnTo>
                      <a:pt x="210" y="133"/>
                    </a:lnTo>
                    <a:lnTo>
                      <a:pt x="208" y="136"/>
                    </a:lnTo>
                    <a:lnTo>
                      <a:pt x="206" y="141"/>
                    </a:lnTo>
                    <a:lnTo>
                      <a:pt x="205" y="144"/>
                    </a:lnTo>
                    <a:lnTo>
                      <a:pt x="203" y="148"/>
                    </a:lnTo>
                    <a:lnTo>
                      <a:pt x="201" y="153"/>
                    </a:lnTo>
                    <a:lnTo>
                      <a:pt x="198" y="156"/>
                    </a:lnTo>
                    <a:lnTo>
                      <a:pt x="196" y="159"/>
                    </a:lnTo>
                    <a:lnTo>
                      <a:pt x="193" y="164"/>
                    </a:lnTo>
                    <a:lnTo>
                      <a:pt x="191" y="168"/>
                    </a:lnTo>
                    <a:lnTo>
                      <a:pt x="190" y="171"/>
                    </a:lnTo>
                    <a:lnTo>
                      <a:pt x="188" y="176"/>
                    </a:lnTo>
                    <a:lnTo>
                      <a:pt x="185" y="179"/>
                    </a:lnTo>
                    <a:lnTo>
                      <a:pt x="183" y="184"/>
                    </a:lnTo>
                    <a:lnTo>
                      <a:pt x="181" y="188"/>
                    </a:lnTo>
                    <a:lnTo>
                      <a:pt x="180" y="191"/>
                    </a:lnTo>
                    <a:lnTo>
                      <a:pt x="176" y="194"/>
                    </a:lnTo>
                    <a:lnTo>
                      <a:pt x="175" y="198"/>
                    </a:lnTo>
                    <a:lnTo>
                      <a:pt x="173" y="201"/>
                    </a:lnTo>
                    <a:lnTo>
                      <a:pt x="171" y="204"/>
                    </a:lnTo>
                    <a:lnTo>
                      <a:pt x="170" y="208"/>
                    </a:lnTo>
                    <a:lnTo>
                      <a:pt x="168" y="211"/>
                    </a:lnTo>
                    <a:lnTo>
                      <a:pt x="165" y="216"/>
                    </a:lnTo>
                    <a:lnTo>
                      <a:pt x="161" y="221"/>
                    </a:lnTo>
                    <a:lnTo>
                      <a:pt x="158" y="226"/>
                    </a:lnTo>
                    <a:lnTo>
                      <a:pt x="156" y="231"/>
                    </a:lnTo>
                    <a:lnTo>
                      <a:pt x="151" y="231"/>
                    </a:lnTo>
                    <a:lnTo>
                      <a:pt x="148" y="231"/>
                    </a:lnTo>
                    <a:lnTo>
                      <a:pt x="146" y="233"/>
                    </a:lnTo>
                    <a:lnTo>
                      <a:pt x="146" y="234"/>
                    </a:lnTo>
                    <a:lnTo>
                      <a:pt x="148" y="236"/>
                    </a:lnTo>
                    <a:lnTo>
                      <a:pt x="153" y="238"/>
                    </a:lnTo>
                    <a:lnTo>
                      <a:pt x="155" y="238"/>
                    </a:lnTo>
                    <a:lnTo>
                      <a:pt x="158" y="238"/>
                    </a:lnTo>
                    <a:lnTo>
                      <a:pt x="161" y="239"/>
                    </a:lnTo>
                    <a:lnTo>
                      <a:pt x="166" y="241"/>
                    </a:lnTo>
                    <a:lnTo>
                      <a:pt x="170" y="241"/>
                    </a:lnTo>
                    <a:lnTo>
                      <a:pt x="173" y="241"/>
                    </a:lnTo>
                    <a:lnTo>
                      <a:pt x="176" y="241"/>
                    </a:lnTo>
                    <a:lnTo>
                      <a:pt x="180" y="241"/>
                    </a:lnTo>
                    <a:lnTo>
                      <a:pt x="183" y="241"/>
                    </a:lnTo>
                    <a:lnTo>
                      <a:pt x="186" y="241"/>
                    </a:lnTo>
                    <a:lnTo>
                      <a:pt x="190" y="243"/>
                    </a:lnTo>
                    <a:lnTo>
                      <a:pt x="193" y="243"/>
                    </a:lnTo>
                    <a:lnTo>
                      <a:pt x="196" y="243"/>
                    </a:lnTo>
                    <a:lnTo>
                      <a:pt x="200" y="243"/>
                    </a:lnTo>
                    <a:lnTo>
                      <a:pt x="203" y="243"/>
                    </a:lnTo>
                    <a:lnTo>
                      <a:pt x="206" y="244"/>
                    </a:lnTo>
                    <a:lnTo>
                      <a:pt x="210" y="244"/>
                    </a:lnTo>
                    <a:lnTo>
                      <a:pt x="213" y="244"/>
                    </a:lnTo>
                    <a:lnTo>
                      <a:pt x="216" y="244"/>
                    </a:lnTo>
                    <a:lnTo>
                      <a:pt x="221" y="246"/>
                    </a:lnTo>
                    <a:lnTo>
                      <a:pt x="225" y="246"/>
                    </a:lnTo>
                    <a:lnTo>
                      <a:pt x="226" y="246"/>
                    </a:lnTo>
                    <a:lnTo>
                      <a:pt x="230" y="246"/>
                    </a:lnTo>
                    <a:lnTo>
                      <a:pt x="235" y="246"/>
                    </a:lnTo>
                    <a:lnTo>
                      <a:pt x="236" y="246"/>
                    </a:lnTo>
                    <a:lnTo>
                      <a:pt x="241" y="246"/>
                    </a:lnTo>
                    <a:lnTo>
                      <a:pt x="245" y="248"/>
                    </a:lnTo>
                    <a:lnTo>
                      <a:pt x="248" y="248"/>
                    </a:lnTo>
                    <a:lnTo>
                      <a:pt x="251" y="248"/>
                    </a:lnTo>
                    <a:lnTo>
                      <a:pt x="255" y="248"/>
                    </a:lnTo>
                    <a:lnTo>
                      <a:pt x="258" y="248"/>
                    </a:lnTo>
                    <a:lnTo>
                      <a:pt x="261" y="249"/>
                    </a:lnTo>
                    <a:lnTo>
                      <a:pt x="265" y="249"/>
                    </a:lnTo>
                    <a:lnTo>
                      <a:pt x="268" y="249"/>
                    </a:lnTo>
                    <a:lnTo>
                      <a:pt x="271" y="249"/>
                    </a:lnTo>
                    <a:lnTo>
                      <a:pt x="276" y="249"/>
                    </a:lnTo>
                    <a:lnTo>
                      <a:pt x="279" y="249"/>
                    </a:lnTo>
                    <a:lnTo>
                      <a:pt x="281" y="249"/>
                    </a:lnTo>
                    <a:lnTo>
                      <a:pt x="284" y="251"/>
                    </a:lnTo>
                    <a:lnTo>
                      <a:pt x="289" y="251"/>
                    </a:lnTo>
                    <a:lnTo>
                      <a:pt x="293" y="251"/>
                    </a:lnTo>
                    <a:lnTo>
                      <a:pt x="296" y="251"/>
                    </a:lnTo>
                    <a:lnTo>
                      <a:pt x="299" y="251"/>
                    </a:lnTo>
                    <a:lnTo>
                      <a:pt x="303" y="253"/>
                    </a:lnTo>
                    <a:lnTo>
                      <a:pt x="306" y="253"/>
                    </a:lnTo>
                    <a:lnTo>
                      <a:pt x="309" y="253"/>
                    </a:lnTo>
                    <a:lnTo>
                      <a:pt x="313" y="253"/>
                    </a:lnTo>
                    <a:lnTo>
                      <a:pt x="316" y="253"/>
                    </a:lnTo>
                    <a:lnTo>
                      <a:pt x="319" y="253"/>
                    </a:lnTo>
                    <a:lnTo>
                      <a:pt x="323" y="253"/>
                    </a:lnTo>
                    <a:lnTo>
                      <a:pt x="326" y="254"/>
                    </a:lnTo>
                    <a:lnTo>
                      <a:pt x="329" y="254"/>
                    </a:lnTo>
                    <a:lnTo>
                      <a:pt x="333" y="254"/>
                    </a:lnTo>
                    <a:lnTo>
                      <a:pt x="336" y="254"/>
                    </a:lnTo>
                    <a:lnTo>
                      <a:pt x="339" y="254"/>
                    </a:lnTo>
                    <a:lnTo>
                      <a:pt x="343" y="256"/>
                    </a:lnTo>
                    <a:lnTo>
                      <a:pt x="346" y="256"/>
                    </a:lnTo>
                    <a:lnTo>
                      <a:pt x="349" y="256"/>
                    </a:lnTo>
                    <a:lnTo>
                      <a:pt x="353" y="256"/>
                    </a:lnTo>
                    <a:lnTo>
                      <a:pt x="358" y="256"/>
                    </a:lnTo>
                    <a:lnTo>
                      <a:pt x="359" y="256"/>
                    </a:lnTo>
                    <a:lnTo>
                      <a:pt x="363" y="258"/>
                    </a:lnTo>
                    <a:lnTo>
                      <a:pt x="366" y="258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8" y="258"/>
                    </a:lnTo>
                    <a:lnTo>
                      <a:pt x="381" y="259"/>
                    </a:lnTo>
                    <a:lnTo>
                      <a:pt x="384" y="259"/>
                    </a:lnTo>
                    <a:lnTo>
                      <a:pt x="389" y="259"/>
                    </a:lnTo>
                    <a:lnTo>
                      <a:pt x="394" y="259"/>
                    </a:lnTo>
                    <a:lnTo>
                      <a:pt x="399" y="259"/>
                    </a:lnTo>
                    <a:lnTo>
                      <a:pt x="406" y="261"/>
                    </a:lnTo>
                    <a:lnTo>
                      <a:pt x="409" y="261"/>
                    </a:lnTo>
                    <a:lnTo>
                      <a:pt x="414" y="263"/>
                    </a:lnTo>
                    <a:lnTo>
                      <a:pt x="419" y="263"/>
                    </a:lnTo>
                    <a:lnTo>
                      <a:pt x="424" y="264"/>
                    </a:lnTo>
                    <a:lnTo>
                      <a:pt x="428" y="266"/>
                    </a:lnTo>
                    <a:lnTo>
                      <a:pt x="431" y="266"/>
                    </a:lnTo>
                    <a:lnTo>
                      <a:pt x="436" y="268"/>
                    </a:lnTo>
                    <a:lnTo>
                      <a:pt x="439" y="269"/>
                    </a:lnTo>
                    <a:lnTo>
                      <a:pt x="443" y="271"/>
                    </a:lnTo>
                    <a:lnTo>
                      <a:pt x="446" y="273"/>
                    </a:lnTo>
                    <a:lnTo>
                      <a:pt x="449" y="274"/>
                    </a:lnTo>
                    <a:lnTo>
                      <a:pt x="453" y="278"/>
                    </a:lnTo>
                    <a:lnTo>
                      <a:pt x="459" y="281"/>
                    </a:lnTo>
                    <a:lnTo>
                      <a:pt x="464" y="284"/>
                    </a:lnTo>
                    <a:lnTo>
                      <a:pt x="469" y="289"/>
                    </a:lnTo>
                    <a:lnTo>
                      <a:pt x="474" y="294"/>
                    </a:lnTo>
                    <a:lnTo>
                      <a:pt x="478" y="299"/>
                    </a:lnTo>
                    <a:lnTo>
                      <a:pt x="481" y="304"/>
                    </a:lnTo>
                    <a:lnTo>
                      <a:pt x="483" y="307"/>
                    </a:lnTo>
                    <a:lnTo>
                      <a:pt x="484" y="309"/>
                    </a:lnTo>
                    <a:lnTo>
                      <a:pt x="486" y="312"/>
                    </a:lnTo>
                    <a:lnTo>
                      <a:pt x="488" y="316"/>
                    </a:lnTo>
                    <a:lnTo>
                      <a:pt x="489" y="319"/>
                    </a:lnTo>
                    <a:lnTo>
                      <a:pt x="491" y="322"/>
                    </a:lnTo>
                    <a:lnTo>
                      <a:pt x="491" y="326"/>
                    </a:lnTo>
                    <a:lnTo>
                      <a:pt x="493" y="329"/>
                    </a:lnTo>
                    <a:lnTo>
                      <a:pt x="494" y="331"/>
                    </a:lnTo>
                    <a:lnTo>
                      <a:pt x="496" y="334"/>
                    </a:lnTo>
                    <a:lnTo>
                      <a:pt x="496" y="337"/>
                    </a:lnTo>
                    <a:lnTo>
                      <a:pt x="497" y="341"/>
                    </a:lnTo>
                    <a:lnTo>
                      <a:pt x="497" y="344"/>
                    </a:lnTo>
                    <a:lnTo>
                      <a:pt x="499" y="347"/>
                    </a:lnTo>
                    <a:lnTo>
                      <a:pt x="501" y="352"/>
                    </a:lnTo>
                    <a:lnTo>
                      <a:pt x="502" y="356"/>
                    </a:lnTo>
                    <a:lnTo>
                      <a:pt x="502" y="359"/>
                    </a:lnTo>
                    <a:lnTo>
                      <a:pt x="504" y="362"/>
                    </a:lnTo>
                    <a:lnTo>
                      <a:pt x="504" y="366"/>
                    </a:lnTo>
                    <a:lnTo>
                      <a:pt x="506" y="371"/>
                    </a:lnTo>
                    <a:lnTo>
                      <a:pt x="506" y="374"/>
                    </a:lnTo>
                    <a:lnTo>
                      <a:pt x="507" y="377"/>
                    </a:lnTo>
                    <a:lnTo>
                      <a:pt x="509" y="381"/>
                    </a:lnTo>
                    <a:lnTo>
                      <a:pt x="509" y="386"/>
                    </a:lnTo>
                    <a:lnTo>
                      <a:pt x="511" y="389"/>
                    </a:lnTo>
                    <a:lnTo>
                      <a:pt x="512" y="394"/>
                    </a:lnTo>
                    <a:lnTo>
                      <a:pt x="512" y="397"/>
                    </a:lnTo>
                    <a:lnTo>
                      <a:pt x="514" y="401"/>
                    </a:lnTo>
                    <a:lnTo>
                      <a:pt x="516" y="406"/>
                    </a:lnTo>
                    <a:lnTo>
                      <a:pt x="517" y="409"/>
                    </a:lnTo>
                    <a:lnTo>
                      <a:pt x="517" y="412"/>
                    </a:lnTo>
                    <a:lnTo>
                      <a:pt x="519" y="417"/>
                    </a:lnTo>
                    <a:lnTo>
                      <a:pt x="521" y="421"/>
                    </a:lnTo>
                    <a:lnTo>
                      <a:pt x="522" y="426"/>
                    </a:lnTo>
                    <a:lnTo>
                      <a:pt x="524" y="429"/>
                    </a:lnTo>
                    <a:lnTo>
                      <a:pt x="526" y="434"/>
                    </a:lnTo>
                    <a:lnTo>
                      <a:pt x="529" y="437"/>
                    </a:lnTo>
                    <a:lnTo>
                      <a:pt x="532" y="439"/>
                    </a:lnTo>
                    <a:lnTo>
                      <a:pt x="534" y="439"/>
                    </a:lnTo>
                    <a:lnTo>
                      <a:pt x="537" y="437"/>
                    </a:lnTo>
                    <a:lnTo>
                      <a:pt x="537" y="436"/>
                    </a:lnTo>
                    <a:lnTo>
                      <a:pt x="539" y="434"/>
                    </a:lnTo>
                    <a:lnTo>
                      <a:pt x="539" y="431"/>
                    </a:lnTo>
                    <a:lnTo>
                      <a:pt x="541" y="429"/>
                    </a:lnTo>
                    <a:lnTo>
                      <a:pt x="541" y="426"/>
                    </a:lnTo>
                    <a:lnTo>
                      <a:pt x="541" y="422"/>
                    </a:lnTo>
                    <a:lnTo>
                      <a:pt x="549" y="422"/>
                    </a:lnTo>
                    <a:lnTo>
                      <a:pt x="556" y="424"/>
                    </a:lnTo>
                    <a:lnTo>
                      <a:pt x="564" y="426"/>
                    </a:lnTo>
                    <a:lnTo>
                      <a:pt x="571" y="427"/>
                    </a:lnTo>
                    <a:lnTo>
                      <a:pt x="577" y="429"/>
                    </a:lnTo>
                    <a:lnTo>
                      <a:pt x="586" y="431"/>
                    </a:lnTo>
                    <a:lnTo>
                      <a:pt x="592" y="432"/>
                    </a:lnTo>
                    <a:lnTo>
                      <a:pt x="599" y="434"/>
                    </a:lnTo>
                    <a:lnTo>
                      <a:pt x="604" y="436"/>
                    </a:lnTo>
                    <a:lnTo>
                      <a:pt x="611" y="437"/>
                    </a:lnTo>
                    <a:lnTo>
                      <a:pt x="617" y="441"/>
                    </a:lnTo>
                    <a:lnTo>
                      <a:pt x="622" y="442"/>
                    </a:lnTo>
                    <a:lnTo>
                      <a:pt x="629" y="446"/>
                    </a:lnTo>
                    <a:lnTo>
                      <a:pt x="634" y="447"/>
                    </a:lnTo>
                    <a:lnTo>
                      <a:pt x="639" y="451"/>
                    </a:lnTo>
                    <a:lnTo>
                      <a:pt x="646" y="454"/>
                    </a:lnTo>
                    <a:lnTo>
                      <a:pt x="651" y="456"/>
                    </a:lnTo>
                    <a:lnTo>
                      <a:pt x="654" y="459"/>
                    </a:lnTo>
                    <a:lnTo>
                      <a:pt x="659" y="462"/>
                    </a:lnTo>
                    <a:lnTo>
                      <a:pt x="664" y="466"/>
                    </a:lnTo>
                    <a:lnTo>
                      <a:pt x="667" y="469"/>
                    </a:lnTo>
                    <a:lnTo>
                      <a:pt x="672" y="472"/>
                    </a:lnTo>
                    <a:lnTo>
                      <a:pt x="676" y="476"/>
                    </a:lnTo>
                    <a:lnTo>
                      <a:pt x="681" y="481"/>
                    </a:lnTo>
                    <a:lnTo>
                      <a:pt x="684" y="484"/>
                    </a:lnTo>
                    <a:lnTo>
                      <a:pt x="687" y="487"/>
                    </a:lnTo>
                    <a:lnTo>
                      <a:pt x="691" y="492"/>
                    </a:lnTo>
                    <a:lnTo>
                      <a:pt x="696" y="496"/>
                    </a:lnTo>
                    <a:lnTo>
                      <a:pt x="697" y="501"/>
                    </a:lnTo>
                    <a:lnTo>
                      <a:pt x="701" y="505"/>
                    </a:lnTo>
                    <a:lnTo>
                      <a:pt x="704" y="509"/>
                    </a:lnTo>
                    <a:lnTo>
                      <a:pt x="707" y="514"/>
                    </a:lnTo>
                    <a:lnTo>
                      <a:pt x="709" y="519"/>
                    </a:lnTo>
                    <a:lnTo>
                      <a:pt x="711" y="524"/>
                    </a:lnTo>
                    <a:lnTo>
                      <a:pt x="712" y="529"/>
                    </a:lnTo>
                    <a:lnTo>
                      <a:pt x="716" y="534"/>
                    </a:lnTo>
                    <a:lnTo>
                      <a:pt x="717" y="539"/>
                    </a:lnTo>
                    <a:lnTo>
                      <a:pt x="719" y="542"/>
                    </a:lnTo>
                    <a:lnTo>
                      <a:pt x="720" y="549"/>
                    </a:lnTo>
                    <a:lnTo>
                      <a:pt x="722" y="554"/>
                    </a:lnTo>
                    <a:lnTo>
                      <a:pt x="724" y="559"/>
                    </a:lnTo>
                    <a:lnTo>
                      <a:pt x="725" y="564"/>
                    </a:lnTo>
                    <a:lnTo>
                      <a:pt x="725" y="570"/>
                    </a:lnTo>
                    <a:lnTo>
                      <a:pt x="727" y="575"/>
                    </a:lnTo>
                    <a:lnTo>
                      <a:pt x="729" y="582"/>
                    </a:lnTo>
                    <a:lnTo>
                      <a:pt x="729" y="587"/>
                    </a:lnTo>
                    <a:lnTo>
                      <a:pt x="730" y="594"/>
                    </a:lnTo>
                    <a:lnTo>
                      <a:pt x="732" y="600"/>
                    </a:lnTo>
                    <a:lnTo>
                      <a:pt x="732" y="605"/>
                    </a:lnTo>
                    <a:lnTo>
                      <a:pt x="732" y="612"/>
                    </a:lnTo>
                    <a:lnTo>
                      <a:pt x="732" y="619"/>
                    </a:lnTo>
                    <a:lnTo>
                      <a:pt x="732" y="625"/>
                    </a:lnTo>
                    <a:lnTo>
                      <a:pt x="732" y="630"/>
                    </a:lnTo>
                    <a:lnTo>
                      <a:pt x="732" y="637"/>
                    </a:lnTo>
                    <a:lnTo>
                      <a:pt x="732" y="644"/>
                    </a:lnTo>
                    <a:lnTo>
                      <a:pt x="732" y="652"/>
                    </a:lnTo>
                    <a:lnTo>
                      <a:pt x="732" y="659"/>
                    </a:lnTo>
                    <a:lnTo>
                      <a:pt x="732" y="665"/>
                    </a:lnTo>
                    <a:lnTo>
                      <a:pt x="730" y="672"/>
                    </a:lnTo>
                    <a:lnTo>
                      <a:pt x="730" y="679"/>
                    </a:lnTo>
                    <a:lnTo>
                      <a:pt x="730" y="687"/>
                    </a:lnTo>
                    <a:lnTo>
                      <a:pt x="729" y="694"/>
                    </a:lnTo>
                    <a:lnTo>
                      <a:pt x="729" y="700"/>
                    </a:lnTo>
                    <a:lnTo>
                      <a:pt x="727" y="709"/>
                    </a:lnTo>
                    <a:lnTo>
                      <a:pt x="727" y="713"/>
                    </a:lnTo>
                    <a:lnTo>
                      <a:pt x="725" y="718"/>
                    </a:lnTo>
                    <a:lnTo>
                      <a:pt x="725" y="723"/>
                    </a:lnTo>
                    <a:lnTo>
                      <a:pt x="724" y="728"/>
                    </a:lnTo>
                    <a:lnTo>
                      <a:pt x="724" y="733"/>
                    </a:lnTo>
                    <a:lnTo>
                      <a:pt x="724" y="738"/>
                    </a:lnTo>
                    <a:lnTo>
                      <a:pt x="722" y="743"/>
                    </a:lnTo>
                    <a:lnTo>
                      <a:pt x="722" y="748"/>
                    </a:lnTo>
                    <a:lnTo>
                      <a:pt x="722" y="753"/>
                    </a:lnTo>
                    <a:lnTo>
                      <a:pt x="722" y="758"/>
                    </a:lnTo>
                    <a:lnTo>
                      <a:pt x="720" y="763"/>
                    </a:lnTo>
                    <a:lnTo>
                      <a:pt x="720" y="768"/>
                    </a:lnTo>
                    <a:lnTo>
                      <a:pt x="720" y="773"/>
                    </a:lnTo>
                    <a:lnTo>
                      <a:pt x="720" y="778"/>
                    </a:lnTo>
                    <a:lnTo>
                      <a:pt x="720" y="783"/>
                    </a:lnTo>
                    <a:lnTo>
                      <a:pt x="720" y="790"/>
                    </a:lnTo>
                    <a:lnTo>
                      <a:pt x="719" y="793"/>
                    </a:lnTo>
                    <a:lnTo>
                      <a:pt x="719" y="798"/>
                    </a:lnTo>
                    <a:lnTo>
                      <a:pt x="719" y="805"/>
                    </a:lnTo>
                    <a:lnTo>
                      <a:pt x="719" y="810"/>
                    </a:lnTo>
                    <a:lnTo>
                      <a:pt x="719" y="815"/>
                    </a:lnTo>
                    <a:lnTo>
                      <a:pt x="719" y="820"/>
                    </a:lnTo>
                    <a:lnTo>
                      <a:pt x="719" y="825"/>
                    </a:lnTo>
                    <a:lnTo>
                      <a:pt x="719" y="830"/>
                    </a:lnTo>
                    <a:lnTo>
                      <a:pt x="719" y="835"/>
                    </a:lnTo>
                    <a:lnTo>
                      <a:pt x="719" y="840"/>
                    </a:lnTo>
                    <a:lnTo>
                      <a:pt x="719" y="845"/>
                    </a:lnTo>
                    <a:lnTo>
                      <a:pt x="719" y="852"/>
                    </a:lnTo>
                    <a:lnTo>
                      <a:pt x="719" y="855"/>
                    </a:lnTo>
                    <a:lnTo>
                      <a:pt x="719" y="862"/>
                    </a:lnTo>
                    <a:lnTo>
                      <a:pt x="719" y="867"/>
                    </a:lnTo>
                    <a:lnTo>
                      <a:pt x="719" y="872"/>
                    </a:lnTo>
                    <a:lnTo>
                      <a:pt x="719" y="877"/>
                    </a:lnTo>
                    <a:lnTo>
                      <a:pt x="719" y="882"/>
                    </a:lnTo>
                    <a:lnTo>
                      <a:pt x="719" y="887"/>
                    </a:lnTo>
                    <a:lnTo>
                      <a:pt x="719" y="892"/>
                    </a:lnTo>
                    <a:lnTo>
                      <a:pt x="719" y="897"/>
                    </a:lnTo>
                    <a:lnTo>
                      <a:pt x="719" y="902"/>
                    </a:lnTo>
                    <a:lnTo>
                      <a:pt x="719" y="908"/>
                    </a:lnTo>
                    <a:lnTo>
                      <a:pt x="719" y="913"/>
                    </a:lnTo>
                    <a:lnTo>
                      <a:pt x="719" y="918"/>
                    </a:lnTo>
                    <a:lnTo>
                      <a:pt x="719" y="923"/>
                    </a:lnTo>
                    <a:lnTo>
                      <a:pt x="719" y="928"/>
                    </a:lnTo>
                    <a:lnTo>
                      <a:pt x="720" y="933"/>
                    </a:lnTo>
                    <a:lnTo>
                      <a:pt x="720" y="938"/>
                    </a:lnTo>
                    <a:lnTo>
                      <a:pt x="720" y="943"/>
                    </a:lnTo>
                    <a:lnTo>
                      <a:pt x="720" y="948"/>
                    </a:lnTo>
                    <a:lnTo>
                      <a:pt x="722" y="953"/>
                    </a:lnTo>
                    <a:lnTo>
                      <a:pt x="722" y="958"/>
                    </a:lnTo>
                    <a:lnTo>
                      <a:pt x="722" y="965"/>
                    </a:lnTo>
                    <a:lnTo>
                      <a:pt x="722" y="968"/>
                    </a:lnTo>
                    <a:lnTo>
                      <a:pt x="722" y="975"/>
                    </a:lnTo>
                    <a:lnTo>
                      <a:pt x="722" y="978"/>
                    </a:lnTo>
                    <a:lnTo>
                      <a:pt x="722" y="985"/>
                    </a:lnTo>
                    <a:lnTo>
                      <a:pt x="722" y="990"/>
                    </a:lnTo>
                    <a:lnTo>
                      <a:pt x="722" y="995"/>
                    </a:lnTo>
                    <a:lnTo>
                      <a:pt x="722" y="1000"/>
                    </a:lnTo>
                    <a:lnTo>
                      <a:pt x="722" y="1005"/>
                    </a:lnTo>
                    <a:lnTo>
                      <a:pt x="722" y="1010"/>
                    </a:lnTo>
                    <a:lnTo>
                      <a:pt x="724" y="1015"/>
                    </a:lnTo>
                    <a:lnTo>
                      <a:pt x="724" y="1020"/>
                    </a:lnTo>
                    <a:lnTo>
                      <a:pt x="724" y="1025"/>
                    </a:lnTo>
                    <a:lnTo>
                      <a:pt x="724" y="1031"/>
                    </a:lnTo>
                    <a:lnTo>
                      <a:pt x="724" y="1036"/>
                    </a:lnTo>
                    <a:lnTo>
                      <a:pt x="724" y="1041"/>
                    </a:lnTo>
                    <a:lnTo>
                      <a:pt x="724" y="1046"/>
                    </a:lnTo>
                    <a:lnTo>
                      <a:pt x="725" y="1051"/>
                    </a:lnTo>
                    <a:lnTo>
                      <a:pt x="725" y="1056"/>
                    </a:lnTo>
                    <a:lnTo>
                      <a:pt x="725" y="1061"/>
                    </a:lnTo>
                    <a:lnTo>
                      <a:pt x="725" y="1066"/>
                    </a:lnTo>
                    <a:lnTo>
                      <a:pt x="727" y="1071"/>
                    </a:lnTo>
                    <a:lnTo>
                      <a:pt x="727" y="1078"/>
                    </a:lnTo>
                    <a:lnTo>
                      <a:pt x="729" y="1083"/>
                    </a:lnTo>
                    <a:lnTo>
                      <a:pt x="729" y="1090"/>
                    </a:lnTo>
                    <a:lnTo>
                      <a:pt x="730" y="1095"/>
                    </a:lnTo>
                    <a:lnTo>
                      <a:pt x="730" y="1101"/>
                    </a:lnTo>
                    <a:lnTo>
                      <a:pt x="732" y="1106"/>
                    </a:lnTo>
                    <a:lnTo>
                      <a:pt x="732" y="1113"/>
                    </a:lnTo>
                    <a:lnTo>
                      <a:pt x="732" y="1118"/>
                    </a:lnTo>
                    <a:lnTo>
                      <a:pt x="734" y="1125"/>
                    </a:lnTo>
                    <a:lnTo>
                      <a:pt x="734" y="1131"/>
                    </a:lnTo>
                    <a:lnTo>
                      <a:pt x="735" y="1136"/>
                    </a:lnTo>
                    <a:lnTo>
                      <a:pt x="735" y="1143"/>
                    </a:lnTo>
                    <a:lnTo>
                      <a:pt x="737" y="1149"/>
                    </a:lnTo>
                    <a:lnTo>
                      <a:pt x="737" y="1154"/>
                    </a:lnTo>
                    <a:lnTo>
                      <a:pt x="737" y="1161"/>
                    </a:lnTo>
                    <a:lnTo>
                      <a:pt x="739" y="1166"/>
                    </a:lnTo>
                    <a:lnTo>
                      <a:pt x="739" y="1173"/>
                    </a:lnTo>
                    <a:lnTo>
                      <a:pt x="739" y="1179"/>
                    </a:lnTo>
                    <a:lnTo>
                      <a:pt x="740" y="1184"/>
                    </a:lnTo>
                    <a:lnTo>
                      <a:pt x="740" y="1191"/>
                    </a:lnTo>
                    <a:lnTo>
                      <a:pt x="740" y="1198"/>
                    </a:lnTo>
                    <a:lnTo>
                      <a:pt x="740" y="1203"/>
                    </a:lnTo>
                    <a:lnTo>
                      <a:pt x="742" y="1209"/>
                    </a:lnTo>
                    <a:lnTo>
                      <a:pt x="742" y="1216"/>
                    </a:lnTo>
                    <a:lnTo>
                      <a:pt x="742" y="1223"/>
                    </a:lnTo>
                    <a:lnTo>
                      <a:pt x="742" y="1228"/>
                    </a:lnTo>
                    <a:lnTo>
                      <a:pt x="742" y="1234"/>
                    </a:lnTo>
                    <a:lnTo>
                      <a:pt x="742" y="1239"/>
                    </a:lnTo>
                    <a:lnTo>
                      <a:pt x="742" y="1246"/>
                    </a:lnTo>
                    <a:lnTo>
                      <a:pt x="740" y="1251"/>
                    </a:lnTo>
                    <a:lnTo>
                      <a:pt x="740" y="1256"/>
                    </a:lnTo>
                    <a:lnTo>
                      <a:pt x="739" y="1263"/>
                    </a:lnTo>
                    <a:lnTo>
                      <a:pt x="739" y="1268"/>
                    </a:lnTo>
                    <a:lnTo>
                      <a:pt x="737" y="1274"/>
                    </a:lnTo>
                    <a:lnTo>
                      <a:pt x="737" y="1279"/>
                    </a:lnTo>
                    <a:lnTo>
                      <a:pt x="735" y="1284"/>
                    </a:lnTo>
                    <a:lnTo>
                      <a:pt x="734" y="1291"/>
                    </a:lnTo>
                    <a:lnTo>
                      <a:pt x="732" y="1296"/>
                    </a:lnTo>
                    <a:lnTo>
                      <a:pt x="730" y="1301"/>
                    </a:lnTo>
                    <a:lnTo>
                      <a:pt x="729" y="1306"/>
                    </a:lnTo>
                    <a:lnTo>
                      <a:pt x="727" y="1311"/>
                    </a:lnTo>
                    <a:lnTo>
                      <a:pt x="725" y="1316"/>
                    </a:lnTo>
                    <a:lnTo>
                      <a:pt x="722" y="1321"/>
                    </a:lnTo>
                    <a:lnTo>
                      <a:pt x="719" y="1326"/>
                    </a:lnTo>
                    <a:lnTo>
                      <a:pt x="717" y="1331"/>
                    </a:lnTo>
                    <a:lnTo>
                      <a:pt x="714" y="1334"/>
                    </a:lnTo>
                    <a:lnTo>
                      <a:pt x="711" y="1339"/>
                    </a:lnTo>
                    <a:lnTo>
                      <a:pt x="709" y="1344"/>
                    </a:lnTo>
                    <a:lnTo>
                      <a:pt x="706" y="1347"/>
                    </a:lnTo>
                    <a:lnTo>
                      <a:pt x="701" y="1351"/>
                    </a:lnTo>
                    <a:lnTo>
                      <a:pt x="697" y="1356"/>
                    </a:lnTo>
                    <a:lnTo>
                      <a:pt x="692" y="1359"/>
                    </a:lnTo>
                    <a:lnTo>
                      <a:pt x="689" y="1362"/>
                    </a:lnTo>
                    <a:lnTo>
                      <a:pt x="684" y="1366"/>
                    </a:lnTo>
                    <a:lnTo>
                      <a:pt x="679" y="1369"/>
                    </a:lnTo>
                    <a:lnTo>
                      <a:pt x="676" y="1372"/>
                    </a:lnTo>
                    <a:lnTo>
                      <a:pt x="671" y="1377"/>
                    </a:lnTo>
                    <a:lnTo>
                      <a:pt x="666" y="1379"/>
                    </a:lnTo>
                    <a:lnTo>
                      <a:pt x="661" y="1382"/>
                    </a:lnTo>
                    <a:lnTo>
                      <a:pt x="656" y="1384"/>
                    </a:lnTo>
                    <a:lnTo>
                      <a:pt x="652" y="1386"/>
                    </a:lnTo>
                    <a:lnTo>
                      <a:pt x="647" y="1389"/>
                    </a:lnTo>
                    <a:lnTo>
                      <a:pt x="644" y="1391"/>
                    </a:lnTo>
                    <a:lnTo>
                      <a:pt x="639" y="1392"/>
                    </a:lnTo>
                    <a:lnTo>
                      <a:pt x="636" y="1396"/>
                    </a:lnTo>
                    <a:lnTo>
                      <a:pt x="632" y="1399"/>
                    </a:lnTo>
                    <a:lnTo>
                      <a:pt x="629" y="1401"/>
                    </a:lnTo>
                    <a:lnTo>
                      <a:pt x="626" y="1404"/>
                    </a:lnTo>
                    <a:lnTo>
                      <a:pt x="622" y="1406"/>
                    </a:lnTo>
                    <a:lnTo>
                      <a:pt x="619" y="1409"/>
                    </a:lnTo>
                    <a:lnTo>
                      <a:pt x="616" y="1412"/>
                    </a:lnTo>
                    <a:lnTo>
                      <a:pt x="614" y="1416"/>
                    </a:lnTo>
                    <a:lnTo>
                      <a:pt x="611" y="1417"/>
                    </a:lnTo>
                    <a:lnTo>
                      <a:pt x="607" y="1421"/>
                    </a:lnTo>
                    <a:lnTo>
                      <a:pt x="606" y="1424"/>
                    </a:lnTo>
                    <a:lnTo>
                      <a:pt x="602" y="1427"/>
                    </a:lnTo>
                    <a:lnTo>
                      <a:pt x="601" y="1431"/>
                    </a:lnTo>
                    <a:lnTo>
                      <a:pt x="597" y="1434"/>
                    </a:lnTo>
                    <a:lnTo>
                      <a:pt x="596" y="1437"/>
                    </a:lnTo>
                    <a:lnTo>
                      <a:pt x="594" y="1441"/>
                    </a:lnTo>
                    <a:lnTo>
                      <a:pt x="592" y="1446"/>
                    </a:lnTo>
                    <a:lnTo>
                      <a:pt x="591" y="1449"/>
                    </a:lnTo>
                    <a:lnTo>
                      <a:pt x="587" y="1452"/>
                    </a:lnTo>
                    <a:lnTo>
                      <a:pt x="586" y="1457"/>
                    </a:lnTo>
                    <a:lnTo>
                      <a:pt x="586" y="1461"/>
                    </a:lnTo>
                    <a:lnTo>
                      <a:pt x="584" y="1466"/>
                    </a:lnTo>
                    <a:lnTo>
                      <a:pt x="582" y="1471"/>
                    </a:lnTo>
                    <a:lnTo>
                      <a:pt x="581" y="1476"/>
                    </a:lnTo>
                    <a:lnTo>
                      <a:pt x="581" y="1481"/>
                    </a:lnTo>
                    <a:lnTo>
                      <a:pt x="581" y="1482"/>
                    </a:lnTo>
                    <a:lnTo>
                      <a:pt x="582" y="1482"/>
                    </a:lnTo>
                    <a:lnTo>
                      <a:pt x="587" y="1477"/>
                    </a:lnTo>
                    <a:lnTo>
                      <a:pt x="592" y="1472"/>
                    </a:lnTo>
                    <a:lnTo>
                      <a:pt x="596" y="1469"/>
                    </a:lnTo>
                    <a:lnTo>
                      <a:pt x="597" y="1467"/>
                    </a:lnTo>
                    <a:lnTo>
                      <a:pt x="601" y="1466"/>
                    </a:lnTo>
                    <a:lnTo>
                      <a:pt x="606" y="1464"/>
                    </a:lnTo>
                    <a:lnTo>
                      <a:pt x="609" y="1461"/>
                    </a:lnTo>
                    <a:lnTo>
                      <a:pt x="611" y="1459"/>
                    </a:lnTo>
                    <a:lnTo>
                      <a:pt x="616" y="1457"/>
                    </a:lnTo>
                    <a:lnTo>
                      <a:pt x="619" y="1456"/>
                    </a:lnTo>
                    <a:lnTo>
                      <a:pt x="622" y="1452"/>
                    </a:lnTo>
                    <a:lnTo>
                      <a:pt x="627" y="1451"/>
                    </a:lnTo>
                    <a:lnTo>
                      <a:pt x="631" y="1451"/>
                    </a:lnTo>
                    <a:lnTo>
                      <a:pt x="634" y="1449"/>
                    </a:lnTo>
                    <a:lnTo>
                      <a:pt x="639" y="1446"/>
                    </a:lnTo>
                    <a:lnTo>
                      <a:pt x="642" y="1444"/>
                    </a:lnTo>
                    <a:lnTo>
                      <a:pt x="646" y="1442"/>
                    </a:lnTo>
                    <a:lnTo>
                      <a:pt x="651" y="1441"/>
                    </a:lnTo>
                    <a:lnTo>
                      <a:pt x="654" y="1439"/>
                    </a:lnTo>
                    <a:lnTo>
                      <a:pt x="659" y="1437"/>
                    </a:lnTo>
                    <a:lnTo>
                      <a:pt x="662" y="1436"/>
                    </a:lnTo>
                    <a:lnTo>
                      <a:pt x="667" y="1434"/>
                    </a:lnTo>
                    <a:lnTo>
                      <a:pt x="671" y="1432"/>
                    </a:lnTo>
                    <a:lnTo>
                      <a:pt x="676" y="1431"/>
                    </a:lnTo>
                    <a:lnTo>
                      <a:pt x="679" y="1429"/>
                    </a:lnTo>
                    <a:lnTo>
                      <a:pt x="684" y="1427"/>
                    </a:lnTo>
                    <a:lnTo>
                      <a:pt x="687" y="1426"/>
                    </a:lnTo>
                    <a:lnTo>
                      <a:pt x="692" y="1424"/>
                    </a:lnTo>
                    <a:lnTo>
                      <a:pt x="697" y="1422"/>
                    </a:lnTo>
                    <a:lnTo>
                      <a:pt x="701" y="1421"/>
                    </a:lnTo>
                    <a:lnTo>
                      <a:pt x="706" y="1419"/>
                    </a:lnTo>
                    <a:lnTo>
                      <a:pt x="709" y="1416"/>
                    </a:lnTo>
                    <a:lnTo>
                      <a:pt x="712" y="1414"/>
                    </a:lnTo>
                    <a:lnTo>
                      <a:pt x="717" y="1412"/>
                    </a:lnTo>
                    <a:lnTo>
                      <a:pt x="720" y="1411"/>
                    </a:lnTo>
                    <a:lnTo>
                      <a:pt x="725" y="1409"/>
                    </a:lnTo>
                    <a:lnTo>
                      <a:pt x="729" y="1406"/>
                    </a:lnTo>
                    <a:lnTo>
                      <a:pt x="732" y="1404"/>
                    </a:lnTo>
                    <a:lnTo>
                      <a:pt x="735" y="1402"/>
                    </a:lnTo>
                    <a:lnTo>
                      <a:pt x="740" y="1401"/>
                    </a:lnTo>
                    <a:lnTo>
                      <a:pt x="742" y="1397"/>
                    </a:lnTo>
                    <a:lnTo>
                      <a:pt x="747" y="1396"/>
                    </a:lnTo>
                    <a:lnTo>
                      <a:pt x="750" y="1392"/>
                    </a:lnTo>
                    <a:lnTo>
                      <a:pt x="752" y="1391"/>
                    </a:lnTo>
                    <a:lnTo>
                      <a:pt x="755" y="1387"/>
                    </a:lnTo>
                    <a:lnTo>
                      <a:pt x="760" y="1386"/>
                    </a:lnTo>
                    <a:lnTo>
                      <a:pt x="762" y="1382"/>
                    </a:lnTo>
                    <a:lnTo>
                      <a:pt x="765" y="1381"/>
                    </a:lnTo>
                    <a:lnTo>
                      <a:pt x="767" y="1377"/>
                    </a:lnTo>
                    <a:lnTo>
                      <a:pt x="770" y="1374"/>
                    </a:lnTo>
                    <a:lnTo>
                      <a:pt x="772" y="1371"/>
                    </a:lnTo>
                    <a:lnTo>
                      <a:pt x="775" y="1367"/>
                    </a:lnTo>
                    <a:lnTo>
                      <a:pt x="777" y="1364"/>
                    </a:lnTo>
                    <a:lnTo>
                      <a:pt x="779" y="1361"/>
                    </a:lnTo>
                    <a:lnTo>
                      <a:pt x="780" y="1357"/>
                    </a:lnTo>
                    <a:lnTo>
                      <a:pt x="782" y="1354"/>
                    </a:lnTo>
                    <a:lnTo>
                      <a:pt x="784" y="1351"/>
                    </a:lnTo>
                    <a:lnTo>
                      <a:pt x="785" y="1346"/>
                    </a:lnTo>
                    <a:lnTo>
                      <a:pt x="785" y="1342"/>
                    </a:lnTo>
                    <a:lnTo>
                      <a:pt x="787" y="1339"/>
                    </a:lnTo>
                    <a:lnTo>
                      <a:pt x="789" y="1334"/>
                    </a:lnTo>
                    <a:lnTo>
                      <a:pt x="789" y="1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74776" y="3980361"/>
              <a:ext cx="2268424" cy="2765310"/>
              <a:chOff x="6704479" y="2961203"/>
              <a:chExt cx="1448921" cy="1915597"/>
            </a:xfrm>
          </p:grpSpPr>
          <p:sp>
            <p:nvSpPr>
              <p:cNvPr id="139" name="Freeform 92"/>
              <p:cNvSpPr>
                <a:spLocks/>
              </p:cNvSpPr>
              <p:nvPr/>
            </p:nvSpPr>
            <p:spPr bwMode="auto">
              <a:xfrm>
                <a:off x="7873340" y="3373340"/>
                <a:ext cx="246997" cy="1113401"/>
              </a:xfrm>
              <a:custGeom>
                <a:avLst/>
                <a:gdLst>
                  <a:gd name="T0" fmla="*/ 0 w 254"/>
                  <a:gd name="T1" fmla="*/ 94 h 1059"/>
                  <a:gd name="T2" fmla="*/ 38 w 254"/>
                  <a:gd name="T3" fmla="*/ 94 h 1059"/>
                  <a:gd name="T4" fmla="*/ 105 w 254"/>
                  <a:gd name="T5" fmla="*/ 138 h 1059"/>
                  <a:gd name="T6" fmla="*/ 121 w 254"/>
                  <a:gd name="T7" fmla="*/ 478 h 1059"/>
                  <a:gd name="T8" fmla="*/ 153 w 254"/>
                  <a:gd name="T9" fmla="*/ 794 h 1059"/>
                  <a:gd name="T10" fmla="*/ 138 w 254"/>
                  <a:gd name="T11" fmla="*/ 897 h 1059"/>
                  <a:gd name="T12" fmla="*/ 70 w 254"/>
                  <a:gd name="T13" fmla="*/ 967 h 1059"/>
                  <a:gd name="T14" fmla="*/ 83 w 254"/>
                  <a:gd name="T15" fmla="*/ 1059 h 1059"/>
                  <a:gd name="T16" fmla="*/ 248 w 254"/>
                  <a:gd name="T17" fmla="*/ 972 h 1059"/>
                  <a:gd name="T18" fmla="*/ 254 w 254"/>
                  <a:gd name="T19" fmla="*/ 767 h 1059"/>
                  <a:gd name="T20" fmla="*/ 243 w 254"/>
                  <a:gd name="T21" fmla="*/ 160 h 1059"/>
                  <a:gd name="T22" fmla="*/ 155 w 254"/>
                  <a:gd name="T23" fmla="*/ 34 h 1059"/>
                  <a:gd name="T24" fmla="*/ 1 w 254"/>
                  <a:gd name="T25" fmla="*/ 0 h 1059"/>
                  <a:gd name="T26" fmla="*/ 0 w 254"/>
                  <a:gd name="T27" fmla="*/ 94 h 1059"/>
                  <a:gd name="T28" fmla="*/ 0 w 254"/>
                  <a:gd name="T29" fmla="*/ 94 h 10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4"/>
                  <a:gd name="T46" fmla="*/ 0 h 1059"/>
                  <a:gd name="T47" fmla="*/ 254 w 254"/>
                  <a:gd name="T48" fmla="*/ 1059 h 10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4" h="1059">
                    <a:moveTo>
                      <a:pt x="0" y="94"/>
                    </a:moveTo>
                    <a:lnTo>
                      <a:pt x="38" y="94"/>
                    </a:lnTo>
                    <a:lnTo>
                      <a:pt x="105" y="138"/>
                    </a:lnTo>
                    <a:lnTo>
                      <a:pt x="121" y="478"/>
                    </a:lnTo>
                    <a:lnTo>
                      <a:pt x="153" y="794"/>
                    </a:lnTo>
                    <a:lnTo>
                      <a:pt x="138" y="897"/>
                    </a:lnTo>
                    <a:lnTo>
                      <a:pt x="70" y="967"/>
                    </a:lnTo>
                    <a:lnTo>
                      <a:pt x="83" y="1059"/>
                    </a:lnTo>
                    <a:lnTo>
                      <a:pt x="248" y="972"/>
                    </a:lnTo>
                    <a:lnTo>
                      <a:pt x="254" y="767"/>
                    </a:lnTo>
                    <a:lnTo>
                      <a:pt x="243" y="160"/>
                    </a:lnTo>
                    <a:lnTo>
                      <a:pt x="155" y="34"/>
                    </a:lnTo>
                    <a:lnTo>
                      <a:pt x="1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93"/>
              <p:cNvSpPr>
                <a:spLocks/>
              </p:cNvSpPr>
              <p:nvPr/>
            </p:nvSpPr>
            <p:spPr bwMode="auto">
              <a:xfrm>
                <a:off x="7455195" y="2972768"/>
                <a:ext cx="164341" cy="262843"/>
              </a:xfrm>
              <a:custGeom>
                <a:avLst/>
                <a:gdLst>
                  <a:gd name="T0" fmla="*/ 0 w 169"/>
                  <a:gd name="T1" fmla="*/ 10 h 250"/>
                  <a:gd name="T2" fmla="*/ 89 w 169"/>
                  <a:gd name="T3" fmla="*/ 49 h 250"/>
                  <a:gd name="T4" fmla="*/ 97 w 169"/>
                  <a:gd name="T5" fmla="*/ 98 h 250"/>
                  <a:gd name="T6" fmla="*/ 19 w 169"/>
                  <a:gd name="T7" fmla="*/ 232 h 250"/>
                  <a:gd name="T8" fmla="*/ 95 w 169"/>
                  <a:gd name="T9" fmla="*/ 250 h 250"/>
                  <a:gd name="T10" fmla="*/ 169 w 169"/>
                  <a:gd name="T11" fmla="*/ 70 h 250"/>
                  <a:gd name="T12" fmla="*/ 159 w 169"/>
                  <a:gd name="T13" fmla="*/ 10 h 250"/>
                  <a:gd name="T14" fmla="*/ 105 w 169"/>
                  <a:gd name="T15" fmla="*/ 0 h 250"/>
                  <a:gd name="T16" fmla="*/ 0 w 169"/>
                  <a:gd name="T17" fmla="*/ 10 h 250"/>
                  <a:gd name="T18" fmla="*/ 0 w 169"/>
                  <a:gd name="T19" fmla="*/ 10 h 2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50"/>
                  <a:gd name="T32" fmla="*/ 169 w 169"/>
                  <a:gd name="T33" fmla="*/ 250 h 2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50">
                    <a:moveTo>
                      <a:pt x="0" y="10"/>
                    </a:moveTo>
                    <a:lnTo>
                      <a:pt x="89" y="49"/>
                    </a:lnTo>
                    <a:lnTo>
                      <a:pt x="97" y="98"/>
                    </a:lnTo>
                    <a:lnTo>
                      <a:pt x="19" y="232"/>
                    </a:lnTo>
                    <a:lnTo>
                      <a:pt x="95" y="250"/>
                    </a:lnTo>
                    <a:lnTo>
                      <a:pt x="169" y="70"/>
                    </a:lnTo>
                    <a:lnTo>
                      <a:pt x="159" y="10"/>
                    </a:lnTo>
                    <a:lnTo>
                      <a:pt x="10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94"/>
              <p:cNvSpPr>
                <a:spLocks/>
              </p:cNvSpPr>
              <p:nvPr/>
            </p:nvSpPr>
            <p:spPr bwMode="auto">
              <a:xfrm>
                <a:off x="7383235" y="2980128"/>
                <a:ext cx="140030" cy="236558"/>
              </a:xfrm>
              <a:custGeom>
                <a:avLst/>
                <a:gdLst>
                  <a:gd name="T0" fmla="*/ 113 w 144"/>
                  <a:gd name="T1" fmla="*/ 185 h 225"/>
                  <a:gd name="T2" fmla="*/ 64 w 144"/>
                  <a:gd name="T3" fmla="*/ 71 h 225"/>
                  <a:gd name="T4" fmla="*/ 69 w 144"/>
                  <a:gd name="T5" fmla="*/ 48 h 225"/>
                  <a:gd name="T6" fmla="*/ 144 w 144"/>
                  <a:gd name="T7" fmla="*/ 37 h 225"/>
                  <a:gd name="T8" fmla="*/ 63 w 144"/>
                  <a:gd name="T9" fmla="*/ 0 h 225"/>
                  <a:gd name="T10" fmla="*/ 21 w 144"/>
                  <a:gd name="T11" fmla="*/ 18 h 225"/>
                  <a:gd name="T12" fmla="*/ 10 w 144"/>
                  <a:gd name="T13" fmla="*/ 47 h 225"/>
                  <a:gd name="T14" fmla="*/ 0 w 144"/>
                  <a:gd name="T15" fmla="*/ 90 h 225"/>
                  <a:gd name="T16" fmla="*/ 21 w 144"/>
                  <a:gd name="T17" fmla="*/ 148 h 225"/>
                  <a:gd name="T18" fmla="*/ 71 w 144"/>
                  <a:gd name="T19" fmla="*/ 225 h 225"/>
                  <a:gd name="T20" fmla="*/ 113 w 144"/>
                  <a:gd name="T21" fmla="*/ 185 h 225"/>
                  <a:gd name="T22" fmla="*/ 113 w 144"/>
                  <a:gd name="T23" fmla="*/ 185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225"/>
                  <a:gd name="T38" fmla="*/ 144 w 144"/>
                  <a:gd name="T39" fmla="*/ 225 h 2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225">
                    <a:moveTo>
                      <a:pt x="113" y="185"/>
                    </a:moveTo>
                    <a:lnTo>
                      <a:pt x="64" y="71"/>
                    </a:lnTo>
                    <a:lnTo>
                      <a:pt x="69" y="48"/>
                    </a:lnTo>
                    <a:lnTo>
                      <a:pt x="144" y="37"/>
                    </a:lnTo>
                    <a:lnTo>
                      <a:pt x="63" y="0"/>
                    </a:lnTo>
                    <a:lnTo>
                      <a:pt x="21" y="18"/>
                    </a:lnTo>
                    <a:lnTo>
                      <a:pt x="10" y="47"/>
                    </a:lnTo>
                    <a:lnTo>
                      <a:pt x="0" y="90"/>
                    </a:lnTo>
                    <a:lnTo>
                      <a:pt x="21" y="148"/>
                    </a:lnTo>
                    <a:lnTo>
                      <a:pt x="71" y="225"/>
                    </a:lnTo>
                    <a:lnTo>
                      <a:pt x="113" y="1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95"/>
              <p:cNvSpPr>
                <a:spLocks/>
              </p:cNvSpPr>
              <p:nvPr/>
            </p:nvSpPr>
            <p:spPr bwMode="auto">
              <a:xfrm>
                <a:off x="7881120" y="3417498"/>
                <a:ext cx="177955" cy="363774"/>
              </a:xfrm>
              <a:custGeom>
                <a:avLst/>
                <a:gdLst>
                  <a:gd name="T0" fmla="*/ 13 w 183"/>
                  <a:gd name="T1" fmla="*/ 0 h 346"/>
                  <a:gd name="T2" fmla="*/ 48 w 183"/>
                  <a:gd name="T3" fmla="*/ 12 h 346"/>
                  <a:gd name="T4" fmla="*/ 93 w 183"/>
                  <a:gd name="T5" fmla="*/ 42 h 346"/>
                  <a:gd name="T6" fmla="*/ 135 w 183"/>
                  <a:gd name="T7" fmla="*/ 83 h 346"/>
                  <a:gd name="T8" fmla="*/ 162 w 183"/>
                  <a:gd name="T9" fmla="*/ 133 h 346"/>
                  <a:gd name="T10" fmla="*/ 182 w 183"/>
                  <a:gd name="T11" fmla="*/ 190 h 346"/>
                  <a:gd name="T12" fmla="*/ 183 w 183"/>
                  <a:gd name="T13" fmla="*/ 236 h 346"/>
                  <a:gd name="T14" fmla="*/ 180 w 183"/>
                  <a:gd name="T15" fmla="*/ 298 h 346"/>
                  <a:gd name="T16" fmla="*/ 178 w 183"/>
                  <a:gd name="T17" fmla="*/ 298 h 346"/>
                  <a:gd name="T18" fmla="*/ 178 w 183"/>
                  <a:gd name="T19" fmla="*/ 299 h 346"/>
                  <a:gd name="T20" fmla="*/ 178 w 183"/>
                  <a:gd name="T21" fmla="*/ 303 h 346"/>
                  <a:gd name="T22" fmla="*/ 178 w 183"/>
                  <a:gd name="T23" fmla="*/ 306 h 346"/>
                  <a:gd name="T24" fmla="*/ 177 w 183"/>
                  <a:gd name="T25" fmla="*/ 309 h 346"/>
                  <a:gd name="T26" fmla="*/ 175 w 183"/>
                  <a:gd name="T27" fmla="*/ 314 h 346"/>
                  <a:gd name="T28" fmla="*/ 173 w 183"/>
                  <a:gd name="T29" fmla="*/ 319 h 346"/>
                  <a:gd name="T30" fmla="*/ 173 w 183"/>
                  <a:gd name="T31" fmla="*/ 324 h 346"/>
                  <a:gd name="T32" fmla="*/ 170 w 183"/>
                  <a:gd name="T33" fmla="*/ 328 h 346"/>
                  <a:gd name="T34" fmla="*/ 168 w 183"/>
                  <a:gd name="T35" fmla="*/ 333 h 346"/>
                  <a:gd name="T36" fmla="*/ 165 w 183"/>
                  <a:gd name="T37" fmla="*/ 336 h 346"/>
                  <a:gd name="T38" fmla="*/ 163 w 183"/>
                  <a:gd name="T39" fmla="*/ 341 h 346"/>
                  <a:gd name="T40" fmla="*/ 160 w 183"/>
                  <a:gd name="T41" fmla="*/ 343 h 346"/>
                  <a:gd name="T42" fmla="*/ 157 w 183"/>
                  <a:gd name="T43" fmla="*/ 346 h 346"/>
                  <a:gd name="T44" fmla="*/ 153 w 183"/>
                  <a:gd name="T45" fmla="*/ 346 h 346"/>
                  <a:gd name="T46" fmla="*/ 148 w 183"/>
                  <a:gd name="T47" fmla="*/ 346 h 346"/>
                  <a:gd name="T48" fmla="*/ 145 w 183"/>
                  <a:gd name="T49" fmla="*/ 344 h 346"/>
                  <a:gd name="T50" fmla="*/ 140 w 183"/>
                  <a:gd name="T51" fmla="*/ 341 h 346"/>
                  <a:gd name="T52" fmla="*/ 137 w 183"/>
                  <a:gd name="T53" fmla="*/ 338 h 346"/>
                  <a:gd name="T54" fmla="*/ 135 w 183"/>
                  <a:gd name="T55" fmla="*/ 334 h 346"/>
                  <a:gd name="T56" fmla="*/ 132 w 183"/>
                  <a:gd name="T57" fmla="*/ 329 h 346"/>
                  <a:gd name="T58" fmla="*/ 128 w 183"/>
                  <a:gd name="T59" fmla="*/ 326 h 346"/>
                  <a:gd name="T60" fmla="*/ 127 w 183"/>
                  <a:gd name="T61" fmla="*/ 321 h 346"/>
                  <a:gd name="T62" fmla="*/ 125 w 183"/>
                  <a:gd name="T63" fmla="*/ 316 h 346"/>
                  <a:gd name="T64" fmla="*/ 123 w 183"/>
                  <a:gd name="T65" fmla="*/ 313 h 346"/>
                  <a:gd name="T66" fmla="*/ 122 w 183"/>
                  <a:gd name="T67" fmla="*/ 308 h 346"/>
                  <a:gd name="T68" fmla="*/ 120 w 183"/>
                  <a:gd name="T69" fmla="*/ 303 h 346"/>
                  <a:gd name="T70" fmla="*/ 120 w 183"/>
                  <a:gd name="T71" fmla="*/ 299 h 346"/>
                  <a:gd name="T72" fmla="*/ 118 w 183"/>
                  <a:gd name="T73" fmla="*/ 296 h 346"/>
                  <a:gd name="T74" fmla="*/ 118 w 183"/>
                  <a:gd name="T75" fmla="*/ 294 h 346"/>
                  <a:gd name="T76" fmla="*/ 118 w 183"/>
                  <a:gd name="T77" fmla="*/ 293 h 346"/>
                  <a:gd name="T78" fmla="*/ 88 w 183"/>
                  <a:gd name="T79" fmla="*/ 73 h 346"/>
                  <a:gd name="T80" fmla="*/ 37 w 183"/>
                  <a:gd name="T81" fmla="*/ 52 h 346"/>
                  <a:gd name="T82" fmla="*/ 0 w 183"/>
                  <a:gd name="T83" fmla="*/ 55 h 346"/>
                  <a:gd name="T84" fmla="*/ 13 w 183"/>
                  <a:gd name="T85" fmla="*/ 0 h 346"/>
                  <a:gd name="T86" fmla="*/ 13 w 183"/>
                  <a:gd name="T87" fmla="*/ 0 h 3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3"/>
                  <a:gd name="T133" fmla="*/ 0 h 346"/>
                  <a:gd name="T134" fmla="*/ 183 w 183"/>
                  <a:gd name="T135" fmla="*/ 346 h 3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3" h="346">
                    <a:moveTo>
                      <a:pt x="13" y="0"/>
                    </a:moveTo>
                    <a:lnTo>
                      <a:pt x="48" y="12"/>
                    </a:lnTo>
                    <a:lnTo>
                      <a:pt x="93" y="42"/>
                    </a:lnTo>
                    <a:lnTo>
                      <a:pt x="135" y="83"/>
                    </a:lnTo>
                    <a:lnTo>
                      <a:pt x="162" y="133"/>
                    </a:lnTo>
                    <a:lnTo>
                      <a:pt x="182" y="190"/>
                    </a:lnTo>
                    <a:lnTo>
                      <a:pt x="183" y="236"/>
                    </a:lnTo>
                    <a:lnTo>
                      <a:pt x="180" y="298"/>
                    </a:lnTo>
                    <a:lnTo>
                      <a:pt x="178" y="298"/>
                    </a:lnTo>
                    <a:lnTo>
                      <a:pt x="178" y="299"/>
                    </a:lnTo>
                    <a:lnTo>
                      <a:pt x="178" y="303"/>
                    </a:lnTo>
                    <a:lnTo>
                      <a:pt x="178" y="306"/>
                    </a:lnTo>
                    <a:lnTo>
                      <a:pt x="177" y="309"/>
                    </a:lnTo>
                    <a:lnTo>
                      <a:pt x="175" y="314"/>
                    </a:lnTo>
                    <a:lnTo>
                      <a:pt x="173" y="319"/>
                    </a:lnTo>
                    <a:lnTo>
                      <a:pt x="173" y="324"/>
                    </a:lnTo>
                    <a:lnTo>
                      <a:pt x="170" y="328"/>
                    </a:lnTo>
                    <a:lnTo>
                      <a:pt x="168" y="333"/>
                    </a:lnTo>
                    <a:lnTo>
                      <a:pt x="165" y="336"/>
                    </a:lnTo>
                    <a:lnTo>
                      <a:pt x="163" y="341"/>
                    </a:lnTo>
                    <a:lnTo>
                      <a:pt x="160" y="343"/>
                    </a:lnTo>
                    <a:lnTo>
                      <a:pt x="157" y="346"/>
                    </a:lnTo>
                    <a:lnTo>
                      <a:pt x="153" y="346"/>
                    </a:lnTo>
                    <a:lnTo>
                      <a:pt x="148" y="346"/>
                    </a:lnTo>
                    <a:lnTo>
                      <a:pt x="145" y="344"/>
                    </a:lnTo>
                    <a:lnTo>
                      <a:pt x="140" y="341"/>
                    </a:lnTo>
                    <a:lnTo>
                      <a:pt x="137" y="338"/>
                    </a:lnTo>
                    <a:lnTo>
                      <a:pt x="135" y="334"/>
                    </a:lnTo>
                    <a:lnTo>
                      <a:pt x="132" y="329"/>
                    </a:lnTo>
                    <a:lnTo>
                      <a:pt x="128" y="326"/>
                    </a:lnTo>
                    <a:lnTo>
                      <a:pt x="127" y="321"/>
                    </a:lnTo>
                    <a:lnTo>
                      <a:pt x="125" y="316"/>
                    </a:lnTo>
                    <a:lnTo>
                      <a:pt x="123" y="313"/>
                    </a:lnTo>
                    <a:lnTo>
                      <a:pt x="122" y="308"/>
                    </a:lnTo>
                    <a:lnTo>
                      <a:pt x="120" y="303"/>
                    </a:lnTo>
                    <a:lnTo>
                      <a:pt x="120" y="299"/>
                    </a:lnTo>
                    <a:lnTo>
                      <a:pt x="118" y="296"/>
                    </a:lnTo>
                    <a:lnTo>
                      <a:pt x="118" y="294"/>
                    </a:lnTo>
                    <a:lnTo>
                      <a:pt x="118" y="293"/>
                    </a:lnTo>
                    <a:lnTo>
                      <a:pt x="88" y="73"/>
                    </a:lnTo>
                    <a:lnTo>
                      <a:pt x="37" y="52"/>
                    </a:lnTo>
                    <a:lnTo>
                      <a:pt x="0" y="5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96"/>
              <p:cNvSpPr>
                <a:spLocks/>
              </p:cNvSpPr>
              <p:nvPr/>
            </p:nvSpPr>
            <p:spPr bwMode="auto">
              <a:xfrm>
                <a:off x="7038023" y="3877998"/>
                <a:ext cx="211990" cy="190298"/>
              </a:xfrm>
              <a:custGeom>
                <a:avLst/>
                <a:gdLst>
                  <a:gd name="T0" fmla="*/ 60 w 218"/>
                  <a:gd name="T1" fmla="*/ 0 h 181"/>
                  <a:gd name="T2" fmla="*/ 210 w 218"/>
                  <a:gd name="T3" fmla="*/ 25 h 181"/>
                  <a:gd name="T4" fmla="*/ 218 w 218"/>
                  <a:gd name="T5" fmla="*/ 58 h 181"/>
                  <a:gd name="T6" fmla="*/ 188 w 218"/>
                  <a:gd name="T7" fmla="*/ 181 h 181"/>
                  <a:gd name="T8" fmla="*/ 0 w 218"/>
                  <a:gd name="T9" fmla="*/ 156 h 181"/>
                  <a:gd name="T10" fmla="*/ 18 w 218"/>
                  <a:gd name="T11" fmla="*/ 64 h 181"/>
                  <a:gd name="T12" fmla="*/ 60 w 218"/>
                  <a:gd name="T13" fmla="*/ 0 h 181"/>
                  <a:gd name="T14" fmla="*/ 60 w 218"/>
                  <a:gd name="T15" fmla="*/ 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"/>
                  <a:gd name="T25" fmla="*/ 0 h 181"/>
                  <a:gd name="T26" fmla="*/ 218 w 218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" h="181">
                    <a:moveTo>
                      <a:pt x="60" y="0"/>
                    </a:moveTo>
                    <a:lnTo>
                      <a:pt x="210" y="25"/>
                    </a:lnTo>
                    <a:lnTo>
                      <a:pt x="218" y="58"/>
                    </a:lnTo>
                    <a:lnTo>
                      <a:pt x="188" y="181"/>
                    </a:lnTo>
                    <a:lnTo>
                      <a:pt x="0" y="156"/>
                    </a:lnTo>
                    <a:lnTo>
                      <a:pt x="18" y="6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97"/>
              <p:cNvSpPr>
                <a:spLocks/>
              </p:cNvSpPr>
              <p:nvPr/>
            </p:nvSpPr>
            <p:spPr bwMode="auto">
              <a:xfrm>
                <a:off x="6835757" y="3148347"/>
                <a:ext cx="581513" cy="835840"/>
              </a:xfrm>
              <a:custGeom>
                <a:avLst/>
                <a:gdLst>
                  <a:gd name="T0" fmla="*/ 518 w 598"/>
                  <a:gd name="T1" fmla="*/ 5 h 795"/>
                  <a:gd name="T2" fmla="*/ 438 w 598"/>
                  <a:gd name="T3" fmla="*/ 1 h 795"/>
                  <a:gd name="T4" fmla="*/ 368 w 598"/>
                  <a:gd name="T5" fmla="*/ 16 h 795"/>
                  <a:gd name="T6" fmla="*/ 306 w 598"/>
                  <a:gd name="T7" fmla="*/ 48 h 795"/>
                  <a:gd name="T8" fmla="*/ 253 w 598"/>
                  <a:gd name="T9" fmla="*/ 95 h 795"/>
                  <a:gd name="T10" fmla="*/ 210 w 598"/>
                  <a:gd name="T11" fmla="*/ 154 h 795"/>
                  <a:gd name="T12" fmla="*/ 173 w 598"/>
                  <a:gd name="T13" fmla="*/ 226 h 795"/>
                  <a:gd name="T14" fmla="*/ 147 w 598"/>
                  <a:gd name="T15" fmla="*/ 306 h 795"/>
                  <a:gd name="T16" fmla="*/ 135 w 598"/>
                  <a:gd name="T17" fmla="*/ 347 h 795"/>
                  <a:gd name="T18" fmla="*/ 125 w 598"/>
                  <a:gd name="T19" fmla="*/ 381 h 795"/>
                  <a:gd name="T20" fmla="*/ 115 w 598"/>
                  <a:gd name="T21" fmla="*/ 414 h 795"/>
                  <a:gd name="T22" fmla="*/ 107 w 598"/>
                  <a:gd name="T23" fmla="*/ 447 h 795"/>
                  <a:gd name="T24" fmla="*/ 93 w 598"/>
                  <a:gd name="T25" fmla="*/ 481 h 795"/>
                  <a:gd name="T26" fmla="*/ 82 w 598"/>
                  <a:gd name="T27" fmla="*/ 512 h 795"/>
                  <a:gd name="T28" fmla="*/ 67 w 598"/>
                  <a:gd name="T29" fmla="*/ 544 h 795"/>
                  <a:gd name="T30" fmla="*/ 48 w 598"/>
                  <a:gd name="T31" fmla="*/ 575 h 795"/>
                  <a:gd name="T32" fmla="*/ 25 w 598"/>
                  <a:gd name="T33" fmla="*/ 607 h 795"/>
                  <a:gd name="T34" fmla="*/ 10 w 598"/>
                  <a:gd name="T35" fmla="*/ 634 h 795"/>
                  <a:gd name="T36" fmla="*/ 0 w 598"/>
                  <a:gd name="T37" fmla="*/ 659 h 795"/>
                  <a:gd name="T38" fmla="*/ 5 w 598"/>
                  <a:gd name="T39" fmla="*/ 685 h 795"/>
                  <a:gd name="T40" fmla="*/ 17 w 598"/>
                  <a:gd name="T41" fmla="*/ 714 h 795"/>
                  <a:gd name="T42" fmla="*/ 42 w 598"/>
                  <a:gd name="T43" fmla="*/ 742 h 795"/>
                  <a:gd name="T44" fmla="*/ 67 w 598"/>
                  <a:gd name="T45" fmla="*/ 760 h 795"/>
                  <a:gd name="T46" fmla="*/ 95 w 598"/>
                  <a:gd name="T47" fmla="*/ 773 h 795"/>
                  <a:gd name="T48" fmla="*/ 127 w 598"/>
                  <a:gd name="T49" fmla="*/ 785 h 795"/>
                  <a:gd name="T50" fmla="*/ 157 w 598"/>
                  <a:gd name="T51" fmla="*/ 792 h 795"/>
                  <a:gd name="T52" fmla="*/ 188 w 598"/>
                  <a:gd name="T53" fmla="*/ 795 h 795"/>
                  <a:gd name="T54" fmla="*/ 210 w 598"/>
                  <a:gd name="T55" fmla="*/ 780 h 795"/>
                  <a:gd name="T56" fmla="*/ 180 w 598"/>
                  <a:gd name="T57" fmla="*/ 768 h 795"/>
                  <a:gd name="T58" fmla="*/ 150 w 598"/>
                  <a:gd name="T59" fmla="*/ 762 h 795"/>
                  <a:gd name="T60" fmla="*/ 120 w 598"/>
                  <a:gd name="T61" fmla="*/ 752 h 795"/>
                  <a:gd name="T62" fmla="*/ 90 w 598"/>
                  <a:gd name="T63" fmla="*/ 739 h 795"/>
                  <a:gd name="T64" fmla="*/ 57 w 598"/>
                  <a:gd name="T65" fmla="*/ 722 h 795"/>
                  <a:gd name="T66" fmla="*/ 32 w 598"/>
                  <a:gd name="T67" fmla="*/ 690 h 795"/>
                  <a:gd name="T68" fmla="*/ 30 w 598"/>
                  <a:gd name="T69" fmla="*/ 667 h 795"/>
                  <a:gd name="T70" fmla="*/ 35 w 598"/>
                  <a:gd name="T71" fmla="*/ 642 h 795"/>
                  <a:gd name="T72" fmla="*/ 45 w 598"/>
                  <a:gd name="T73" fmla="*/ 619 h 795"/>
                  <a:gd name="T74" fmla="*/ 68 w 598"/>
                  <a:gd name="T75" fmla="*/ 582 h 795"/>
                  <a:gd name="T76" fmla="*/ 88 w 598"/>
                  <a:gd name="T77" fmla="*/ 552 h 795"/>
                  <a:gd name="T78" fmla="*/ 103 w 598"/>
                  <a:gd name="T79" fmla="*/ 522 h 795"/>
                  <a:gd name="T80" fmla="*/ 113 w 598"/>
                  <a:gd name="T81" fmla="*/ 499 h 795"/>
                  <a:gd name="T82" fmla="*/ 122 w 598"/>
                  <a:gd name="T83" fmla="*/ 474 h 795"/>
                  <a:gd name="T84" fmla="*/ 130 w 598"/>
                  <a:gd name="T85" fmla="*/ 447 h 795"/>
                  <a:gd name="T86" fmla="*/ 137 w 598"/>
                  <a:gd name="T87" fmla="*/ 422 h 795"/>
                  <a:gd name="T88" fmla="*/ 143 w 598"/>
                  <a:gd name="T89" fmla="*/ 397 h 795"/>
                  <a:gd name="T90" fmla="*/ 150 w 598"/>
                  <a:gd name="T91" fmla="*/ 372 h 795"/>
                  <a:gd name="T92" fmla="*/ 157 w 598"/>
                  <a:gd name="T93" fmla="*/ 341 h 795"/>
                  <a:gd name="T94" fmla="*/ 166 w 598"/>
                  <a:gd name="T95" fmla="*/ 304 h 795"/>
                  <a:gd name="T96" fmla="*/ 180 w 598"/>
                  <a:gd name="T97" fmla="*/ 271 h 795"/>
                  <a:gd name="T98" fmla="*/ 193 w 598"/>
                  <a:gd name="T99" fmla="*/ 239 h 795"/>
                  <a:gd name="T100" fmla="*/ 208 w 598"/>
                  <a:gd name="T101" fmla="*/ 206 h 795"/>
                  <a:gd name="T102" fmla="*/ 226 w 598"/>
                  <a:gd name="T103" fmla="*/ 176 h 795"/>
                  <a:gd name="T104" fmla="*/ 246 w 598"/>
                  <a:gd name="T105" fmla="*/ 144 h 795"/>
                  <a:gd name="T106" fmla="*/ 268 w 598"/>
                  <a:gd name="T107" fmla="*/ 116 h 795"/>
                  <a:gd name="T108" fmla="*/ 296 w 598"/>
                  <a:gd name="T109" fmla="*/ 85 h 795"/>
                  <a:gd name="T110" fmla="*/ 331 w 598"/>
                  <a:gd name="T111" fmla="*/ 60 h 795"/>
                  <a:gd name="T112" fmla="*/ 371 w 598"/>
                  <a:gd name="T113" fmla="*/ 41 h 795"/>
                  <a:gd name="T114" fmla="*/ 414 w 598"/>
                  <a:gd name="T115" fmla="*/ 30 h 795"/>
                  <a:gd name="T116" fmla="*/ 458 w 598"/>
                  <a:gd name="T117" fmla="*/ 25 h 795"/>
                  <a:gd name="T118" fmla="*/ 501 w 598"/>
                  <a:gd name="T119" fmla="*/ 25 h 795"/>
                  <a:gd name="T120" fmla="*/ 544 w 598"/>
                  <a:gd name="T121" fmla="*/ 28 h 795"/>
                  <a:gd name="T122" fmla="*/ 584 w 598"/>
                  <a:gd name="T123" fmla="*/ 38 h 795"/>
                  <a:gd name="T124" fmla="*/ 596 w 598"/>
                  <a:gd name="T125" fmla="*/ 26 h 7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795"/>
                  <a:gd name="T191" fmla="*/ 598 w 598"/>
                  <a:gd name="T192" fmla="*/ 795 h 7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795">
                    <a:moveTo>
                      <a:pt x="596" y="26"/>
                    </a:moveTo>
                    <a:lnTo>
                      <a:pt x="584" y="21"/>
                    </a:lnTo>
                    <a:lnTo>
                      <a:pt x="573" y="18"/>
                    </a:lnTo>
                    <a:lnTo>
                      <a:pt x="561" y="15"/>
                    </a:lnTo>
                    <a:lnTo>
                      <a:pt x="551" y="11"/>
                    </a:lnTo>
                    <a:lnTo>
                      <a:pt x="539" y="8"/>
                    </a:lnTo>
                    <a:lnTo>
                      <a:pt x="528" y="6"/>
                    </a:lnTo>
                    <a:lnTo>
                      <a:pt x="518" y="5"/>
                    </a:lnTo>
                    <a:lnTo>
                      <a:pt x="508" y="3"/>
                    </a:lnTo>
                    <a:lnTo>
                      <a:pt x="496" y="1"/>
                    </a:lnTo>
                    <a:lnTo>
                      <a:pt x="486" y="1"/>
                    </a:lnTo>
                    <a:lnTo>
                      <a:pt x="476" y="0"/>
                    </a:lnTo>
                    <a:lnTo>
                      <a:pt x="466" y="0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8" y="1"/>
                    </a:lnTo>
                    <a:lnTo>
                      <a:pt x="429" y="1"/>
                    </a:lnTo>
                    <a:lnTo>
                      <a:pt x="419" y="3"/>
                    </a:lnTo>
                    <a:lnTo>
                      <a:pt x="409" y="5"/>
                    </a:lnTo>
                    <a:lnTo>
                      <a:pt x="401" y="6"/>
                    </a:lnTo>
                    <a:lnTo>
                      <a:pt x="393" y="8"/>
                    </a:lnTo>
                    <a:lnTo>
                      <a:pt x="383" y="10"/>
                    </a:lnTo>
                    <a:lnTo>
                      <a:pt x="375" y="13"/>
                    </a:lnTo>
                    <a:lnTo>
                      <a:pt x="368" y="16"/>
                    </a:lnTo>
                    <a:lnTo>
                      <a:pt x="360" y="20"/>
                    </a:lnTo>
                    <a:lnTo>
                      <a:pt x="351" y="23"/>
                    </a:lnTo>
                    <a:lnTo>
                      <a:pt x="343" y="26"/>
                    </a:lnTo>
                    <a:lnTo>
                      <a:pt x="336" y="30"/>
                    </a:lnTo>
                    <a:lnTo>
                      <a:pt x="328" y="35"/>
                    </a:lnTo>
                    <a:lnTo>
                      <a:pt x="320" y="38"/>
                    </a:lnTo>
                    <a:lnTo>
                      <a:pt x="313" y="43"/>
                    </a:lnTo>
                    <a:lnTo>
                      <a:pt x="306" y="48"/>
                    </a:lnTo>
                    <a:lnTo>
                      <a:pt x="300" y="55"/>
                    </a:lnTo>
                    <a:lnTo>
                      <a:pt x="291" y="60"/>
                    </a:lnTo>
                    <a:lnTo>
                      <a:pt x="285" y="65"/>
                    </a:lnTo>
                    <a:lnTo>
                      <a:pt x="278" y="70"/>
                    </a:lnTo>
                    <a:lnTo>
                      <a:pt x="271" y="76"/>
                    </a:lnTo>
                    <a:lnTo>
                      <a:pt x="266" y="83"/>
                    </a:lnTo>
                    <a:lnTo>
                      <a:pt x="260" y="88"/>
                    </a:lnTo>
                    <a:lnTo>
                      <a:pt x="253" y="95"/>
                    </a:lnTo>
                    <a:lnTo>
                      <a:pt x="248" y="103"/>
                    </a:lnTo>
                    <a:lnTo>
                      <a:pt x="241" y="108"/>
                    </a:lnTo>
                    <a:lnTo>
                      <a:pt x="235" y="116"/>
                    </a:lnTo>
                    <a:lnTo>
                      <a:pt x="230" y="123"/>
                    </a:lnTo>
                    <a:lnTo>
                      <a:pt x="225" y="131"/>
                    </a:lnTo>
                    <a:lnTo>
                      <a:pt x="220" y="139"/>
                    </a:lnTo>
                    <a:lnTo>
                      <a:pt x="215" y="148"/>
                    </a:lnTo>
                    <a:lnTo>
                      <a:pt x="210" y="154"/>
                    </a:lnTo>
                    <a:lnTo>
                      <a:pt x="205" y="164"/>
                    </a:lnTo>
                    <a:lnTo>
                      <a:pt x="200" y="173"/>
                    </a:lnTo>
                    <a:lnTo>
                      <a:pt x="195" y="181"/>
                    </a:lnTo>
                    <a:lnTo>
                      <a:pt x="190" y="189"/>
                    </a:lnTo>
                    <a:lnTo>
                      <a:pt x="186" y="199"/>
                    </a:lnTo>
                    <a:lnTo>
                      <a:pt x="181" y="208"/>
                    </a:lnTo>
                    <a:lnTo>
                      <a:pt x="176" y="218"/>
                    </a:lnTo>
                    <a:lnTo>
                      <a:pt x="173" y="226"/>
                    </a:lnTo>
                    <a:lnTo>
                      <a:pt x="170" y="236"/>
                    </a:lnTo>
                    <a:lnTo>
                      <a:pt x="166" y="246"/>
                    </a:lnTo>
                    <a:lnTo>
                      <a:pt x="162" y="256"/>
                    </a:lnTo>
                    <a:lnTo>
                      <a:pt x="158" y="266"/>
                    </a:lnTo>
                    <a:lnTo>
                      <a:pt x="157" y="276"/>
                    </a:lnTo>
                    <a:lnTo>
                      <a:pt x="153" y="286"/>
                    </a:lnTo>
                    <a:lnTo>
                      <a:pt x="150" y="296"/>
                    </a:lnTo>
                    <a:lnTo>
                      <a:pt x="147" y="306"/>
                    </a:lnTo>
                    <a:lnTo>
                      <a:pt x="143" y="318"/>
                    </a:lnTo>
                    <a:lnTo>
                      <a:pt x="143" y="321"/>
                    </a:lnTo>
                    <a:lnTo>
                      <a:pt x="142" y="326"/>
                    </a:lnTo>
                    <a:lnTo>
                      <a:pt x="140" y="329"/>
                    </a:lnTo>
                    <a:lnTo>
                      <a:pt x="138" y="334"/>
                    </a:lnTo>
                    <a:lnTo>
                      <a:pt x="137" y="337"/>
                    </a:lnTo>
                    <a:lnTo>
                      <a:pt x="137" y="342"/>
                    </a:lnTo>
                    <a:lnTo>
                      <a:pt x="135" y="347"/>
                    </a:lnTo>
                    <a:lnTo>
                      <a:pt x="133" y="351"/>
                    </a:lnTo>
                    <a:lnTo>
                      <a:pt x="133" y="356"/>
                    </a:lnTo>
                    <a:lnTo>
                      <a:pt x="132" y="361"/>
                    </a:lnTo>
                    <a:lnTo>
                      <a:pt x="130" y="364"/>
                    </a:lnTo>
                    <a:lnTo>
                      <a:pt x="130" y="369"/>
                    </a:lnTo>
                    <a:lnTo>
                      <a:pt x="128" y="372"/>
                    </a:lnTo>
                    <a:lnTo>
                      <a:pt x="127" y="377"/>
                    </a:lnTo>
                    <a:lnTo>
                      <a:pt x="125" y="381"/>
                    </a:lnTo>
                    <a:lnTo>
                      <a:pt x="125" y="386"/>
                    </a:lnTo>
                    <a:lnTo>
                      <a:pt x="123" y="389"/>
                    </a:lnTo>
                    <a:lnTo>
                      <a:pt x="122" y="394"/>
                    </a:lnTo>
                    <a:lnTo>
                      <a:pt x="120" y="397"/>
                    </a:lnTo>
                    <a:lnTo>
                      <a:pt x="120" y="402"/>
                    </a:lnTo>
                    <a:lnTo>
                      <a:pt x="118" y="406"/>
                    </a:lnTo>
                    <a:lnTo>
                      <a:pt x="117" y="411"/>
                    </a:lnTo>
                    <a:lnTo>
                      <a:pt x="115" y="414"/>
                    </a:lnTo>
                    <a:lnTo>
                      <a:pt x="115" y="419"/>
                    </a:lnTo>
                    <a:lnTo>
                      <a:pt x="113" y="422"/>
                    </a:lnTo>
                    <a:lnTo>
                      <a:pt x="112" y="427"/>
                    </a:lnTo>
                    <a:lnTo>
                      <a:pt x="110" y="431"/>
                    </a:lnTo>
                    <a:lnTo>
                      <a:pt x="110" y="436"/>
                    </a:lnTo>
                    <a:lnTo>
                      <a:pt x="108" y="439"/>
                    </a:lnTo>
                    <a:lnTo>
                      <a:pt x="107" y="444"/>
                    </a:lnTo>
                    <a:lnTo>
                      <a:pt x="107" y="447"/>
                    </a:lnTo>
                    <a:lnTo>
                      <a:pt x="105" y="452"/>
                    </a:lnTo>
                    <a:lnTo>
                      <a:pt x="103" y="456"/>
                    </a:lnTo>
                    <a:lnTo>
                      <a:pt x="102" y="461"/>
                    </a:lnTo>
                    <a:lnTo>
                      <a:pt x="100" y="464"/>
                    </a:lnTo>
                    <a:lnTo>
                      <a:pt x="98" y="469"/>
                    </a:lnTo>
                    <a:lnTo>
                      <a:pt x="97" y="472"/>
                    </a:lnTo>
                    <a:lnTo>
                      <a:pt x="95" y="476"/>
                    </a:lnTo>
                    <a:lnTo>
                      <a:pt x="93" y="481"/>
                    </a:lnTo>
                    <a:lnTo>
                      <a:pt x="93" y="486"/>
                    </a:lnTo>
                    <a:lnTo>
                      <a:pt x="90" y="489"/>
                    </a:lnTo>
                    <a:lnTo>
                      <a:pt x="90" y="492"/>
                    </a:lnTo>
                    <a:lnTo>
                      <a:pt x="87" y="497"/>
                    </a:lnTo>
                    <a:lnTo>
                      <a:pt x="87" y="501"/>
                    </a:lnTo>
                    <a:lnTo>
                      <a:pt x="85" y="504"/>
                    </a:lnTo>
                    <a:lnTo>
                      <a:pt x="83" y="509"/>
                    </a:lnTo>
                    <a:lnTo>
                      <a:pt x="82" y="512"/>
                    </a:lnTo>
                    <a:lnTo>
                      <a:pt x="80" y="517"/>
                    </a:lnTo>
                    <a:lnTo>
                      <a:pt x="77" y="521"/>
                    </a:lnTo>
                    <a:lnTo>
                      <a:pt x="75" y="524"/>
                    </a:lnTo>
                    <a:lnTo>
                      <a:pt x="73" y="529"/>
                    </a:lnTo>
                    <a:lnTo>
                      <a:pt x="72" y="532"/>
                    </a:lnTo>
                    <a:lnTo>
                      <a:pt x="70" y="535"/>
                    </a:lnTo>
                    <a:lnTo>
                      <a:pt x="68" y="540"/>
                    </a:lnTo>
                    <a:lnTo>
                      <a:pt x="67" y="544"/>
                    </a:lnTo>
                    <a:lnTo>
                      <a:pt x="65" y="549"/>
                    </a:lnTo>
                    <a:lnTo>
                      <a:pt x="62" y="552"/>
                    </a:lnTo>
                    <a:lnTo>
                      <a:pt x="60" y="555"/>
                    </a:lnTo>
                    <a:lnTo>
                      <a:pt x="57" y="560"/>
                    </a:lnTo>
                    <a:lnTo>
                      <a:pt x="55" y="564"/>
                    </a:lnTo>
                    <a:lnTo>
                      <a:pt x="53" y="569"/>
                    </a:lnTo>
                    <a:lnTo>
                      <a:pt x="50" y="572"/>
                    </a:lnTo>
                    <a:lnTo>
                      <a:pt x="48" y="575"/>
                    </a:lnTo>
                    <a:lnTo>
                      <a:pt x="47" y="580"/>
                    </a:lnTo>
                    <a:lnTo>
                      <a:pt x="43" y="584"/>
                    </a:lnTo>
                    <a:lnTo>
                      <a:pt x="40" y="589"/>
                    </a:lnTo>
                    <a:lnTo>
                      <a:pt x="37" y="594"/>
                    </a:lnTo>
                    <a:lnTo>
                      <a:pt x="33" y="599"/>
                    </a:lnTo>
                    <a:lnTo>
                      <a:pt x="30" y="602"/>
                    </a:lnTo>
                    <a:lnTo>
                      <a:pt x="28" y="604"/>
                    </a:lnTo>
                    <a:lnTo>
                      <a:pt x="25" y="607"/>
                    </a:lnTo>
                    <a:lnTo>
                      <a:pt x="23" y="610"/>
                    </a:lnTo>
                    <a:lnTo>
                      <a:pt x="22" y="614"/>
                    </a:lnTo>
                    <a:lnTo>
                      <a:pt x="20" y="617"/>
                    </a:lnTo>
                    <a:lnTo>
                      <a:pt x="18" y="620"/>
                    </a:lnTo>
                    <a:lnTo>
                      <a:pt x="17" y="624"/>
                    </a:lnTo>
                    <a:lnTo>
                      <a:pt x="13" y="627"/>
                    </a:lnTo>
                    <a:lnTo>
                      <a:pt x="12" y="630"/>
                    </a:lnTo>
                    <a:lnTo>
                      <a:pt x="10" y="634"/>
                    </a:lnTo>
                    <a:lnTo>
                      <a:pt x="8" y="637"/>
                    </a:lnTo>
                    <a:lnTo>
                      <a:pt x="7" y="639"/>
                    </a:lnTo>
                    <a:lnTo>
                      <a:pt x="5" y="642"/>
                    </a:lnTo>
                    <a:lnTo>
                      <a:pt x="5" y="645"/>
                    </a:lnTo>
                    <a:lnTo>
                      <a:pt x="3" y="650"/>
                    </a:lnTo>
                    <a:lnTo>
                      <a:pt x="2" y="652"/>
                    </a:lnTo>
                    <a:lnTo>
                      <a:pt x="2" y="655"/>
                    </a:lnTo>
                    <a:lnTo>
                      <a:pt x="0" y="659"/>
                    </a:lnTo>
                    <a:lnTo>
                      <a:pt x="0" y="662"/>
                    </a:lnTo>
                    <a:lnTo>
                      <a:pt x="0" y="665"/>
                    </a:lnTo>
                    <a:lnTo>
                      <a:pt x="0" y="669"/>
                    </a:lnTo>
                    <a:lnTo>
                      <a:pt x="0" y="672"/>
                    </a:lnTo>
                    <a:lnTo>
                      <a:pt x="2" y="675"/>
                    </a:lnTo>
                    <a:lnTo>
                      <a:pt x="2" y="679"/>
                    </a:lnTo>
                    <a:lnTo>
                      <a:pt x="3" y="682"/>
                    </a:lnTo>
                    <a:lnTo>
                      <a:pt x="5" y="685"/>
                    </a:lnTo>
                    <a:lnTo>
                      <a:pt x="7" y="689"/>
                    </a:lnTo>
                    <a:lnTo>
                      <a:pt x="7" y="692"/>
                    </a:lnTo>
                    <a:lnTo>
                      <a:pt x="8" y="697"/>
                    </a:lnTo>
                    <a:lnTo>
                      <a:pt x="10" y="700"/>
                    </a:lnTo>
                    <a:lnTo>
                      <a:pt x="12" y="704"/>
                    </a:lnTo>
                    <a:lnTo>
                      <a:pt x="13" y="707"/>
                    </a:lnTo>
                    <a:lnTo>
                      <a:pt x="15" y="710"/>
                    </a:lnTo>
                    <a:lnTo>
                      <a:pt x="17" y="714"/>
                    </a:lnTo>
                    <a:lnTo>
                      <a:pt x="20" y="717"/>
                    </a:lnTo>
                    <a:lnTo>
                      <a:pt x="22" y="719"/>
                    </a:lnTo>
                    <a:lnTo>
                      <a:pt x="23" y="722"/>
                    </a:lnTo>
                    <a:lnTo>
                      <a:pt x="27" y="725"/>
                    </a:lnTo>
                    <a:lnTo>
                      <a:pt x="30" y="729"/>
                    </a:lnTo>
                    <a:lnTo>
                      <a:pt x="33" y="734"/>
                    </a:lnTo>
                    <a:lnTo>
                      <a:pt x="40" y="739"/>
                    </a:lnTo>
                    <a:lnTo>
                      <a:pt x="42" y="742"/>
                    </a:lnTo>
                    <a:lnTo>
                      <a:pt x="45" y="743"/>
                    </a:lnTo>
                    <a:lnTo>
                      <a:pt x="48" y="747"/>
                    </a:lnTo>
                    <a:lnTo>
                      <a:pt x="52" y="748"/>
                    </a:lnTo>
                    <a:lnTo>
                      <a:pt x="55" y="752"/>
                    </a:lnTo>
                    <a:lnTo>
                      <a:pt x="58" y="753"/>
                    </a:lnTo>
                    <a:lnTo>
                      <a:pt x="62" y="755"/>
                    </a:lnTo>
                    <a:lnTo>
                      <a:pt x="65" y="757"/>
                    </a:lnTo>
                    <a:lnTo>
                      <a:pt x="67" y="760"/>
                    </a:lnTo>
                    <a:lnTo>
                      <a:pt x="72" y="762"/>
                    </a:lnTo>
                    <a:lnTo>
                      <a:pt x="75" y="763"/>
                    </a:lnTo>
                    <a:lnTo>
                      <a:pt x="78" y="765"/>
                    </a:lnTo>
                    <a:lnTo>
                      <a:pt x="82" y="767"/>
                    </a:lnTo>
                    <a:lnTo>
                      <a:pt x="85" y="768"/>
                    </a:lnTo>
                    <a:lnTo>
                      <a:pt x="88" y="770"/>
                    </a:lnTo>
                    <a:lnTo>
                      <a:pt x="92" y="772"/>
                    </a:lnTo>
                    <a:lnTo>
                      <a:pt x="95" y="773"/>
                    </a:lnTo>
                    <a:lnTo>
                      <a:pt x="100" y="775"/>
                    </a:lnTo>
                    <a:lnTo>
                      <a:pt x="103" y="777"/>
                    </a:lnTo>
                    <a:lnTo>
                      <a:pt x="107" y="778"/>
                    </a:lnTo>
                    <a:lnTo>
                      <a:pt x="110" y="780"/>
                    </a:lnTo>
                    <a:lnTo>
                      <a:pt x="115" y="780"/>
                    </a:lnTo>
                    <a:lnTo>
                      <a:pt x="118" y="782"/>
                    </a:lnTo>
                    <a:lnTo>
                      <a:pt x="123" y="783"/>
                    </a:lnTo>
                    <a:lnTo>
                      <a:pt x="127" y="785"/>
                    </a:lnTo>
                    <a:lnTo>
                      <a:pt x="130" y="785"/>
                    </a:lnTo>
                    <a:lnTo>
                      <a:pt x="133" y="787"/>
                    </a:lnTo>
                    <a:lnTo>
                      <a:pt x="138" y="788"/>
                    </a:lnTo>
                    <a:lnTo>
                      <a:pt x="142" y="788"/>
                    </a:lnTo>
                    <a:lnTo>
                      <a:pt x="145" y="788"/>
                    </a:lnTo>
                    <a:lnTo>
                      <a:pt x="150" y="790"/>
                    </a:lnTo>
                    <a:lnTo>
                      <a:pt x="153" y="790"/>
                    </a:lnTo>
                    <a:lnTo>
                      <a:pt x="157" y="792"/>
                    </a:lnTo>
                    <a:lnTo>
                      <a:pt x="162" y="792"/>
                    </a:lnTo>
                    <a:lnTo>
                      <a:pt x="165" y="792"/>
                    </a:lnTo>
                    <a:lnTo>
                      <a:pt x="168" y="793"/>
                    </a:lnTo>
                    <a:lnTo>
                      <a:pt x="173" y="793"/>
                    </a:lnTo>
                    <a:lnTo>
                      <a:pt x="176" y="793"/>
                    </a:lnTo>
                    <a:lnTo>
                      <a:pt x="180" y="793"/>
                    </a:lnTo>
                    <a:lnTo>
                      <a:pt x="185" y="795"/>
                    </a:lnTo>
                    <a:lnTo>
                      <a:pt x="188" y="795"/>
                    </a:lnTo>
                    <a:lnTo>
                      <a:pt x="191" y="795"/>
                    </a:lnTo>
                    <a:lnTo>
                      <a:pt x="196" y="795"/>
                    </a:lnTo>
                    <a:lnTo>
                      <a:pt x="200" y="795"/>
                    </a:lnTo>
                    <a:lnTo>
                      <a:pt x="203" y="795"/>
                    </a:lnTo>
                    <a:lnTo>
                      <a:pt x="206" y="792"/>
                    </a:lnTo>
                    <a:lnTo>
                      <a:pt x="208" y="788"/>
                    </a:lnTo>
                    <a:lnTo>
                      <a:pt x="210" y="785"/>
                    </a:lnTo>
                    <a:lnTo>
                      <a:pt x="210" y="780"/>
                    </a:lnTo>
                    <a:lnTo>
                      <a:pt x="208" y="777"/>
                    </a:lnTo>
                    <a:lnTo>
                      <a:pt x="205" y="775"/>
                    </a:lnTo>
                    <a:lnTo>
                      <a:pt x="201" y="773"/>
                    </a:lnTo>
                    <a:lnTo>
                      <a:pt x="196" y="773"/>
                    </a:lnTo>
                    <a:lnTo>
                      <a:pt x="193" y="772"/>
                    </a:lnTo>
                    <a:lnTo>
                      <a:pt x="188" y="770"/>
                    </a:lnTo>
                    <a:lnTo>
                      <a:pt x="185" y="770"/>
                    </a:lnTo>
                    <a:lnTo>
                      <a:pt x="180" y="768"/>
                    </a:lnTo>
                    <a:lnTo>
                      <a:pt x="176" y="768"/>
                    </a:lnTo>
                    <a:lnTo>
                      <a:pt x="173" y="767"/>
                    </a:lnTo>
                    <a:lnTo>
                      <a:pt x="170" y="767"/>
                    </a:lnTo>
                    <a:lnTo>
                      <a:pt x="165" y="765"/>
                    </a:lnTo>
                    <a:lnTo>
                      <a:pt x="162" y="765"/>
                    </a:lnTo>
                    <a:lnTo>
                      <a:pt x="157" y="763"/>
                    </a:lnTo>
                    <a:lnTo>
                      <a:pt x="153" y="763"/>
                    </a:lnTo>
                    <a:lnTo>
                      <a:pt x="150" y="762"/>
                    </a:lnTo>
                    <a:lnTo>
                      <a:pt x="147" y="760"/>
                    </a:lnTo>
                    <a:lnTo>
                      <a:pt x="142" y="758"/>
                    </a:lnTo>
                    <a:lnTo>
                      <a:pt x="138" y="758"/>
                    </a:lnTo>
                    <a:lnTo>
                      <a:pt x="135" y="757"/>
                    </a:lnTo>
                    <a:lnTo>
                      <a:pt x="132" y="755"/>
                    </a:lnTo>
                    <a:lnTo>
                      <a:pt x="127" y="753"/>
                    </a:lnTo>
                    <a:lnTo>
                      <a:pt x="123" y="753"/>
                    </a:lnTo>
                    <a:lnTo>
                      <a:pt x="120" y="752"/>
                    </a:lnTo>
                    <a:lnTo>
                      <a:pt x="117" y="750"/>
                    </a:lnTo>
                    <a:lnTo>
                      <a:pt x="112" y="748"/>
                    </a:lnTo>
                    <a:lnTo>
                      <a:pt x="108" y="748"/>
                    </a:lnTo>
                    <a:lnTo>
                      <a:pt x="105" y="745"/>
                    </a:lnTo>
                    <a:lnTo>
                      <a:pt x="100" y="743"/>
                    </a:lnTo>
                    <a:lnTo>
                      <a:pt x="97" y="742"/>
                    </a:lnTo>
                    <a:lnTo>
                      <a:pt x="93" y="742"/>
                    </a:lnTo>
                    <a:lnTo>
                      <a:pt x="90" y="739"/>
                    </a:lnTo>
                    <a:lnTo>
                      <a:pt x="85" y="737"/>
                    </a:lnTo>
                    <a:lnTo>
                      <a:pt x="82" y="735"/>
                    </a:lnTo>
                    <a:lnTo>
                      <a:pt x="78" y="734"/>
                    </a:lnTo>
                    <a:lnTo>
                      <a:pt x="73" y="732"/>
                    </a:lnTo>
                    <a:lnTo>
                      <a:pt x="68" y="730"/>
                    </a:lnTo>
                    <a:lnTo>
                      <a:pt x="65" y="727"/>
                    </a:lnTo>
                    <a:lnTo>
                      <a:pt x="62" y="725"/>
                    </a:lnTo>
                    <a:lnTo>
                      <a:pt x="57" y="722"/>
                    </a:lnTo>
                    <a:lnTo>
                      <a:pt x="53" y="719"/>
                    </a:lnTo>
                    <a:lnTo>
                      <a:pt x="52" y="717"/>
                    </a:lnTo>
                    <a:lnTo>
                      <a:pt x="48" y="715"/>
                    </a:lnTo>
                    <a:lnTo>
                      <a:pt x="43" y="709"/>
                    </a:lnTo>
                    <a:lnTo>
                      <a:pt x="40" y="704"/>
                    </a:lnTo>
                    <a:lnTo>
                      <a:pt x="35" y="699"/>
                    </a:lnTo>
                    <a:lnTo>
                      <a:pt x="33" y="694"/>
                    </a:lnTo>
                    <a:lnTo>
                      <a:pt x="32" y="690"/>
                    </a:lnTo>
                    <a:lnTo>
                      <a:pt x="32" y="687"/>
                    </a:lnTo>
                    <a:lnTo>
                      <a:pt x="30" y="684"/>
                    </a:lnTo>
                    <a:lnTo>
                      <a:pt x="30" y="682"/>
                    </a:lnTo>
                    <a:lnTo>
                      <a:pt x="30" y="679"/>
                    </a:lnTo>
                    <a:lnTo>
                      <a:pt x="30" y="675"/>
                    </a:lnTo>
                    <a:lnTo>
                      <a:pt x="30" y="672"/>
                    </a:lnTo>
                    <a:lnTo>
                      <a:pt x="30" y="670"/>
                    </a:lnTo>
                    <a:lnTo>
                      <a:pt x="30" y="667"/>
                    </a:lnTo>
                    <a:lnTo>
                      <a:pt x="30" y="664"/>
                    </a:lnTo>
                    <a:lnTo>
                      <a:pt x="30" y="660"/>
                    </a:lnTo>
                    <a:lnTo>
                      <a:pt x="30" y="657"/>
                    </a:lnTo>
                    <a:lnTo>
                      <a:pt x="30" y="654"/>
                    </a:lnTo>
                    <a:lnTo>
                      <a:pt x="32" y="652"/>
                    </a:lnTo>
                    <a:lnTo>
                      <a:pt x="33" y="649"/>
                    </a:lnTo>
                    <a:lnTo>
                      <a:pt x="33" y="645"/>
                    </a:lnTo>
                    <a:lnTo>
                      <a:pt x="35" y="642"/>
                    </a:lnTo>
                    <a:lnTo>
                      <a:pt x="35" y="639"/>
                    </a:lnTo>
                    <a:lnTo>
                      <a:pt x="37" y="637"/>
                    </a:lnTo>
                    <a:lnTo>
                      <a:pt x="38" y="634"/>
                    </a:lnTo>
                    <a:lnTo>
                      <a:pt x="40" y="630"/>
                    </a:lnTo>
                    <a:lnTo>
                      <a:pt x="42" y="627"/>
                    </a:lnTo>
                    <a:lnTo>
                      <a:pt x="43" y="624"/>
                    </a:lnTo>
                    <a:lnTo>
                      <a:pt x="43" y="622"/>
                    </a:lnTo>
                    <a:lnTo>
                      <a:pt x="45" y="619"/>
                    </a:lnTo>
                    <a:lnTo>
                      <a:pt x="47" y="615"/>
                    </a:lnTo>
                    <a:lnTo>
                      <a:pt x="48" y="612"/>
                    </a:lnTo>
                    <a:lnTo>
                      <a:pt x="50" y="610"/>
                    </a:lnTo>
                    <a:lnTo>
                      <a:pt x="53" y="604"/>
                    </a:lnTo>
                    <a:lnTo>
                      <a:pt x="58" y="599"/>
                    </a:lnTo>
                    <a:lnTo>
                      <a:pt x="62" y="592"/>
                    </a:lnTo>
                    <a:lnTo>
                      <a:pt x="65" y="587"/>
                    </a:lnTo>
                    <a:lnTo>
                      <a:pt x="68" y="582"/>
                    </a:lnTo>
                    <a:lnTo>
                      <a:pt x="72" y="579"/>
                    </a:lnTo>
                    <a:lnTo>
                      <a:pt x="75" y="574"/>
                    </a:lnTo>
                    <a:lnTo>
                      <a:pt x="78" y="569"/>
                    </a:lnTo>
                    <a:lnTo>
                      <a:pt x="82" y="564"/>
                    </a:lnTo>
                    <a:lnTo>
                      <a:pt x="85" y="560"/>
                    </a:lnTo>
                    <a:lnTo>
                      <a:pt x="85" y="557"/>
                    </a:lnTo>
                    <a:lnTo>
                      <a:pt x="87" y="555"/>
                    </a:lnTo>
                    <a:lnTo>
                      <a:pt x="88" y="552"/>
                    </a:lnTo>
                    <a:lnTo>
                      <a:pt x="90" y="549"/>
                    </a:lnTo>
                    <a:lnTo>
                      <a:pt x="93" y="544"/>
                    </a:lnTo>
                    <a:lnTo>
                      <a:pt x="97" y="537"/>
                    </a:lnTo>
                    <a:lnTo>
                      <a:pt x="98" y="534"/>
                    </a:lnTo>
                    <a:lnTo>
                      <a:pt x="100" y="532"/>
                    </a:lnTo>
                    <a:lnTo>
                      <a:pt x="100" y="529"/>
                    </a:lnTo>
                    <a:lnTo>
                      <a:pt x="102" y="526"/>
                    </a:lnTo>
                    <a:lnTo>
                      <a:pt x="103" y="522"/>
                    </a:lnTo>
                    <a:lnTo>
                      <a:pt x="105" y="521"/>
                    </a:lnTo>
                    <a:lnTo>
                      <a:pt x="107" y="517"/>
                    </a:lnTo>
                    <a:lnTo>
                      <a:pt x="108" y="514"/>
                    </a:lnTo>
                    <a:lnTo>
                      <a:pt x="108" y="511"/>
                    </a:lnTo>
                    <a:lnTo>
                      <a:pt x="110" y="507"/>
                    </a:lnTo>
                    <a:lnTo>
                      <a:pt x="110" y="504"/>
                    </a:lnTo>
                    <a:lnTo>
                      <a:pt x="112" y="501"/>
                    </a:lnTo>
                    <a:lnTo>
                      <a:pt x="113" y="499"/>
                    </a:lnTo>
                    <a:lnTo>
                      <a:pt x="115" y="496"/>
                    </a:lnTo>
                    <a:lnTo>
                      <a:pt x="115" y="492"/>
                    </a:lnTo>
                    <a:lnTo>
                      <a:pt x="117" y="489"/>
                    </a:lnTo>
                    <a:lnTo>
                      <a:pt x="118" y="486"/>
                    </a:lnTo>
                    <a:lnTo>
                      <a:pt x="118" y="482"/>
                    </a:lnTo>
                    <a:lnTo>
                      <a:pt x="120" y="479"/>
                    </a:lnTo>
                    <a:lnTo>
                      <a:pt x="122" y="476"/>
                    </a:lnTo>
                    <a:lnTo>
                      <a:pt x="122" y="474"/>
                    </a:lnTo>
                    <a:lnTo>
                      <a:pt x="123" y="471"/>
                    </a:lnTo>
                    <a:lnTo>
                      <a:pt x="123" y="467"/>
                    </a:lnTo>
                    <a:lnTo>
                      <a:pt x="125" y="464"/>
                    </a:lnTo>
                    <a:lnTo>
                      <a:pt x="127" y="461"/>
                    </a:lnTo>
                    <a:lnTo>
                      <a:pt x="127" y="457"/>
                    </a:lnTo>
                    <a:lnTo>
                      <a:pt x="128" y="454"/>
                    </a:lnTo>
                    <a:lnTo>
                      <a:pt x="128" y="451"/>
                    </a:lnTo>
                    <a:lnTo>
                      <a:pt x="130" y="447"/>
                    </a:lnTo>
                    <a:lnTo>
                      <a:pt x="130" y="444"/>
                    </a:lnTo>
                    <a:lnTo>
                      <a:pt x="132" y="442"/>
                    </a:lnTo>
                    <a:lnTo>
                      <a:pt x="133" y="439"/>
                    </a:lnTo>
                    <a:lnTo>
                      <a:pt x="133" y="436"/>
                    </a:lnTo>
                    <a:lnTo>
                      <a:pt x="133" y="432"/>
                    </a:lnTo>
                    <a:lnTo>
                      <a:pt x="135" y="429"/>
                    </a:lnTo>
                    <a:lnTo>
                      <a:pt x="135" y="426"/>
                    </a:lnTo>
                    <a:lnTo>
                      <a:pt x="137" y="422"/>
                    </a:lnTo>
                    <a:lnTo>
                      <a:pt x="137" y="419"/>
                    </a:lnTo>
                    <a:lnTo>
                      <a:pt x="138" y="416"/>
                    </a:lnTo>
                    <a:lnTo>
                      <a:pt x="140" y="412"/>
                    </a:lnTo>
                    <a:lnTo>
                      <a:pt x="140" y="409"/>
                    </a:lnTo>
                    <a:lnTo>
                      <a:pt x="142" y="406"/>
                    </a:lnTo>
                    <a:lnTo>
                      <a:pt x="142" y="404"/>
                    </a:lnTo>
                    <a:lnTo>
                      <a:pt x="143" y="401"/>
                    </a:lnTo>
                    <a:lnTo>
                      <a:pt x="143" y="397"/>
                    </a:lnTo>
                    <a:lnTo>
                      <a:pt x="143" y="394"/>
                    </a:lnTo>
                    <a:lnTo>
                      <a:pt x="145" y="391"/>
                    </a:lnTo>
                    <a:lnTo>
                      <a:pt x="145" y="387"/>
                    </a:lnTo>
                    <a:lnTo>
                      <a:pt x="147" y="384"/>
                    </a:lnTo>
                    <a:lnTo>
                      <a:pt x="147" y="382"/>
                    </a:lnTo>
                    <a:lnTo>
                      <a:pt x="148" y="379"/>
                    </a:lnTo>
                    <a:lnTo>
                      <a:pt x="148" y="376"/>
                    </a:lnTo>
                    <a:lnTo>
                      <a:pt x="150" y="372"/>
                    </a:lnTo>
                    <a:lnTo>
                      <a:pt x="150" y="369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3" y="359"/>
                    </a:lnTo>
                    <a:lnTo>
                      <a:pt x="153" y="354"/>
                    </a:lnTo>
                    <a:lnTo>
                      <a:pt x="155" y="349"/>
                    </a:lnTo>
                    <a:lnTo>
                      <a:pt x="157" y="346"/>
                    </a:lnTo>
                    <a:lnTo>
                      <a:pt x="157" y="341"/>
                    </a:lnTo>
                    <a:lnTo>
                      <a:pt x="158" y="336"/>
                    </a:lnTo>
                    <a:lnTo>
                      <a:pt x="160" y="331"/>
                    </a:lnTo>
                    <a:lnTo>
                      <a:pt x="162" y="327"/>
                    </a:lnTo>
                    <a:lnTo>
                      <a:pt x="162" y="323"/>
                    </a:lnTo>
                    <a:lnTo>
                      <a:pt x="163" y="318"/>
                    </a:lnTo>
                    <a:lnTo>
                      <a:pt x="165" y="314"/>
                    </a:lnTo>
                    <a:lnTo>
                      <a:pt x="166" y="309"/>
                    </a:lnTo>
                    <a:lnTo>
                      <a:pt x="166" y="304"/>
                    </a:lnTo>
                    <a:lnTo>
                      <a:pt x="168" y="301"/>
                    </a:lnTo>
                    <a:lnTo>
                      <a:pt x="170" y="296"/>
                    </a:lnTo>
                    <a:lnTo>
                      <a:pt x="171" y="293"/>
                    </a:lnTo>
                    <a:lnTo>
                      <a:pt x="173" y="288"/>
                    </a:lnTo>
                    <a:lnTo>
                      <a:pt x="175" y="284"/>
                    </a:lnTo>
                    <a:lnTo>
                      <a:pt x="176" y="279"/>
                    </a:lnTo>
                    <a:lnTo>
                      <a:pt x="178" y="276"/>
                    </a:lnTo>
                    <a:lnTo>
                      <a:pt x="180" y="271"/>
                    </a:lnTo>
                    <a:lnTo>
                      <a:pt x="181" y="268"/>
                    </a:lnTo>
                    <a:lnTo>
                      <a:pt x="183" y="263"/>
                    </a:lnTo>
                    <a:lnTo>
                      <a:pt x="185" y="259"/>
                    </a:lnTo>
                    <a:lnTo>
                      <a:pt x="186" y="254"/>
                    </a:lnTo>
                    <a:lnTo>
                      <a:pt x="188" y="251"/>
                    </a:lnTo>
                    <a:lnTo>
                      <a:pt x="190" y="246"/>
                    </a:lnTo>
                    <a:lnTo>
                      <a:pt x="191" y="243"/>
                    </a:lnTo>
                    <a:lnTo>
                      <a:pt x="193" y="239"/>
                    </a:lnTo>
                    <a:lnTo>
                      <a:pt x="195" y="234"/>
                    </a:lnTo>
                    <a:lnTo>
                      <a:pt x="196" y="231"/>
                    </a:lnTo>
                    <a:lnTo>
                      <a:pt x="200" y="228"/>
                    </a:lnTo>
                    <a:lnTo>
                      <a:pt x="200" y="223"/>
                    </a:lnTo>
                    <a:lnTo>
                      <a:pt x="201" y="219"/>
                    </a:lnTo>
                    <a:lnTo>
                      <a:pt x="205" y="214"/>
                    </a:lnTo>
                    <a:lnTo>
                      <a:pt x="206" y="211"/>
                    </a:lnTo>
                    <a:lnTo>
                      <a:pt x="208" y="206"/>
                    </a:lnTo>
                    <a:lnTo>
                      <a:pt x="210" y="203"/>
                    </a:lnTo>
                    <a:lnTo>
                      <a:pt x="213" y="199"/>
                    </a:lnTo>
                    <a:lnTo>
                      <a:pt x="215" y="194"/>
                    </a:lnTo>
                    <a:lnTo>
                      <a:pt x="216" y="191"/>
                    </a:lnTo>
                    <a:lnTo>
                      <a:pt x="220" y="186"/>
                    </a:lnTo>
                    <a:lnTo>
                      <a:pt x="221" y="183"/>
                    </a:lnTo>
                    <a:lnTo>
                      <a:pt x="223" y="179"/>
                    </a:lnTo>
                    <a:lnTo>
                      <a:pt x="226" y="176"/>
                    </a:lnTo>
                    <a:lnTo>
                      <a:pt x="228" y="173"/>
                    </a:lnTo>
                    <a:lnTo>
                      <a:pt x="231" y="168"/>
                    </a:lnTo>
                    <a:lnTo>
                      <a:pt x="233" y="164"/>
                    </a:lnTo>
                    <a:lnTo>
                      <a:pt x="236" y="161"/>
                    </a:lnTo>
                    <a:lnTo>
                      <a:pt x="238" y="156"/>
                    </a:lnTo>
                    <a:lnTo>
                      <a:pt x="241" y="153"/>
                    </a:lnTo>
                    <a:lnTo>
                      <a:pt x="243" y="149"/>
                    </a:lnTo>
                    <a:lnTo>
                      <a:pt x="246" y="144"/>
                    </a:lnTo>
                    <a:lnTo>
                      <a:pt x="248" y="143"/>
                    </a:lnTo>
                    <a:lnTo>
                      <a:pt x="251" y="138"/>
                    </a:lnTo>
                    <a:lnTo>
                      <a:pt x="255" y="134"/>
                    </a:lnTo>
                    <a:lnTo>
                      <a:pt x="256" y="131"/>
                    </a:lnTo>
                    <a:lnTo>
                      <a:pt x="260" y="128"/>
                    </a:lnTo>
                    <a:lnTo>
                      <a:pt x="263" y="123"/>
                    </a:lnTo>
                    <a:lnTo>
                      <a:pt x="266" y="119"/>
                    </a:lnTo>
                    <a:lnTo>
                      <a:pt x="268" y="116"/>
                    </a:lnTo>
                    <a:lnTo>
                      <a:pt x="271" y="113"/>
                    </a:lnTo>
                    <a:lnTo>
                      <a:pt x="275" y="110"/>
                    </a:lnTo>
                    <a:lnTo>
                      <a:pt x="278" y="106"/>
                    </a:lnTo>
                    <a:lnTo>
                      <a:pt x="281" y="101"/>
                    </a:lnTo>
                    <a:lnTo>
                      <a:pt x="285" y="96"/>
                    </a:lnTo>
                    <a:lnTo>
                      <a:pt x="288" y="93"/>
                    </a:lnTo>
                    <a:lnTo>
                      <a:pt x="293" y="90"/>
                    </a:lnTo>
                    <a:lnTo>
                      <a:pt x="296" y="85"/>
                    </a:lnTo>
                    <a:lnTo>
                      <a:pt x="301" y="81"/>
                    </a:lnTo>
                    <a:lnTo>
                      <a:pt x="305" y="78"/>
                    </a:lnTo>
                    <a:lnTo>
                      <a:pt x="310" y="75"/>
                    </a:lnTo>
                    <a:lnTo>
                      <a:pt x="313" y="71"/>
                    </a:lnTo>
                    <a:lnTo>
                      <a:pt x="318" y="68"/>
                    </a:lnTo>
                    <a:lnTo>
                      <a:pt x="323" y="65"/>
                    </a:lnTo>
                    <a:lnTo>
                      <a:pt x="326" y="63"/>
                    </a:lnTo>
                    <a:lnTo>
                      <a:pt x="331" y="60"/>
                    </a:lnTo>
                    <a:lnTo>
                      <a:pt x="336" y="58"/>
                    </a:lnTo>
                    <a:lnTo>
                      <a:pt x="341" y="55"/>
                    </a:lnTo>
                    <a:lnTo>
                      <a:pt x="346" y="53"/>
                    </a:lnTo>
                    <a:lnTo>
                      <a:pt x="351" y="50"/>
                    </a:lnTo>
                    <a:lnTo>
                      <a:pt x="356" y="48"/>
                    </a:lnTo>
                    <a:lnTo>
                      <a:pt x="361" y="45"/>
                    </a:lnTo>
                    <a:lnTo>
                      <a:pt x="366" y="43"/>
                    </a:lnTo>
                    <a:lnTo>
                      <a:pt x="371" y="41"/>
                    </a:lnTo>
                    <a:lnTo>
                      <a:pt x="376" y="40"/>
                    </a:lnTo>
                    <a:lnTo>
                      <a:pt x="381" y="38"/>
                    </a:lnTo>
                    <a:lnTo>
                      <a:pt x="388" y="36"/>
                    </a:lnTo>
                    <a:lnTo>
                      <a:pt x="393" y="35"/>
                    </a:lnTo>
                    <a:lnTo>
                      <a:pt x="398" y="33"/>
                    </a:lnTo>
                    <a:lnTo>
                      <a:pt x="403" y="33"/>
                    </a:lnTo>
                    <a:lnTo>
                      <a:pt x="408" y="31"/>
                    </a:lnTo>
                    <a:lnTo>
                      <a:pt x="414" y="30"/>
                    </a:lnTo>
                    <a:lnTo>
                      <a:pt x="419" y="30"/>
                    </a:lnTo>
                    <a:lnTo>
                      <a:pt x="424" y="28"/>
                    </a:lnTo>
                    <a:lnTo>
                      <a:pt x="431" y="28"/>
                    </a:lnTo>
                    <a:lnTo>
                      <a:pt x="436" y="26"/>
                    </a:lnTo>
                    <a:lnTo>
                      <a:pt x="441" y="26"/>
                    </a:lnTo>
                    <a:lnTo>
                      <a:pt x="446" y="25"/>
                    </a:lnTo>
                    <a:lnTo>
                      <a:pt x="453" y="25"/>
                    </a:lnTo>
                    <a:lnTo>
                      <a:pt x="458" y="25"/>
                    </a:lnTo>
                    <a:lnTo>
                      <a:pt x="463" y="25"/>
                    </a:lnTo>
                    <a:lnTo>
                      <a:pt x="468" y="25"/>
                    </a:lnTo>
                    <a:lnTo>
                      <a:pt x="474" y="25"/>
                    </a:lnTo>
                    <a:lnTo>
                      <a:pt x="479" y="25"/>
                    </a:lnTo>
                    <a:lnTo>
                      <a:pt x="484" y="25"/>
                    </a:lnTo>
                    <a:lnTo>
                      <a:pt x="489" y="25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6" y="25"/>
                    </a:lnTo>
                    <a:lnTo>
                      <a:pt x="513" y="25"/>
                    </a:lnTo>
                    <a:lnTo>
                      <a:pt x="518" y="26"/>
                    </a:lnTo>
                    <a:lnTo>
                      <a:pt x="523" y="26"/>
                    </a:lnTo>
                    <a:lnTo>
                      <a:pt x="528" y="26"/>
                    </a:lnTo>
                    <a:lnTo>
                      <a:pt x="533" y="26"/>
                    </a:lnTo>
                    <a:lnTo>
                      <a:pt x="539" y="28"/>
                    </a:lnTo>
                    <a:lnTo>
                      <a:pt x="544" y="28"/>
                    </a:lnTo>
                    <a:lnTo>
                      <a:pt x="549" y="30"/>
                    </a:lnTo>
                    <a:lnTo>
                      <a:pt x="554" y="30"/>
                    </a:lnTo>
                    <a:lnTo>
                      <a:pt x="559" y="31"/>
                    </a:lnTo>
                    <a:lnTo>
                      <a:pt x="564" y="33"/>
                    </a:lnTo>
                    <a:lnTo>
                      <a:pt x="569" y="33"/>
                    </a:lnTo>
                    <a:lnTo>
                      <a:pt x="574" y="35"/>
                    </a:lnTo>
                    <a:lnTo>
                      <a:pt x="579" y="36"/>
                    </a:lnTo>
                    <a:lnTo>
                      <a:pt x="584" y="38"/>
                    </a:lnTo>
                    <a:lnTo>
                      <a:pt x="589" y="38"/>
                    </a:lnTo>
                    <a:lnTo>
                      <a:pt x="594" y="40"/>
                    </a:lnTo>
                    <a:lnTo>
                      <a:pt x="598" y="41"/>
                    </a:lnTo>
                    <a:lnTo>
                      <a:pt x="598" y="40"/>
                    </a:lnTo>
                    <a:lnTo>
                      <a:pt x="598" y="35"/>
                    </a:lnTo>
                    <a:lnTo>
                      <a:pt x="598" y="31"/>
                    </a:lnTo>
                    <a:lnTo>
                      <a:pt x="598" y="30"/>
                    </a:lnTo>
                    <a:lnTo>
                      <a:pt x="596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98"/>
              <p:cNvSpPr>
                <a:spLocks/>
              </p:cNvSpPr>
              <p:nvPr/>
            </p:nvSpPr>
            <p:spPr bwMode="auto">
              <a:xfrm>
                <a:off x="7076920" y="3970519"/>
                <a:ext cx="79739" cy="52569"/>
              </a:xfrm>
              <a:custGeom>
                <a:avLst/>
                <a:gdLst>
                  <a:gd name="T0" fmla="*/ 75 w 82"/>
                  <a:gd name="T1" fmla="*/ 18 h 50"/>
                  <a:gd name="T2" fmla="*/ 72 w 82"/>
                  <a:gd name="T3" fmla="*/ 16 h 50"/>
                  <a:gd name="T4" fmla="*/ 67 w 82"/>
                  <a:gd name="T5" fmla="*/ 15 h 50"/>
                  <a:gd name="T6" fmla="*/ 62 w 82"/>
                  <a:gd name="T7" fmla="*/ 13 h 50"/>
                  <a:gd name="T8" fmla="*/ 57 w 82"/>
                  <a:gd name="T9" fmla="*/ 13 h 50"/>
                  <a:gd name="T10" fmla="*/ 55 w 82"/>
                  <a:gd name="T11" fmla="*/ 8 h 50"/>
                  <a:gd name="T12" fmla="*/ 52 w 82"/>
                  <a:gd name="T13" fmla="*/ 6 h 50"/>
                  <a:gd name="T14" fmla="*/ 48 w 82"/>
                  <a:gd name="T15" fmla="*/ 3 h 50"/>
                  <a:gd name="T16" fmla="*/ 45 w 82"/>
                  <a:gd name="T17" fmla="*/ 1 h 50"/>
                  <a:gd name="T18" fmla="*/ 40 w 82"/>
                  <a:gd name="T19" fmla="*/ 0 h 50"/>
                  <a:gd name="T20" fmla="*/ 37 w 82"/>
                  <a:gd name="T21" fmla="*/ 0 h 50"/>
                  <a:gd name="T22" fmla="*/ 32 w 82"/>
                  <a:gd name="T23" fmla="*/ 1 h 50"/>
                  <a:gd name="T24" fmla="*/ 30 w 82"/>
                  <a:gd name="T25" fmla="*/ 5 h 50"/>
                  <a:gd name="T26" fmla="*/ 28 w 82"/>
                  <a:gd name="T27" fmla="*/ 8 h 50"/>
                  <a:gd name="T28" fmla="*/ 27 w 82"/>
                  <a:gd name="T29" fmla="*/ 11 h 50"/>
                  <a:gd name="T30" fmla="*/ 22 w 82"/>
                  <a:gd name="T31" fmla="*/ 11 h 50"/>
                  <a:gd name="T32" fmla="*/ 18 w 82"/>
                  <a:gd name="T33" fmla="*/ 13 h 50"/>
                  <a:gd name="T34" fmla="*/ 15 w 82"/>
                  <a:gd name="T35" fmla="*/ 13 h 50"/>
                  <a:gd name="T36" fmla="*/ 12 w 82"/>
                  <a:gd name="T37" fmla="*/ 15 h 50"/>
                  <a:gd name="T38" fmla="*/ 8 w 82"/>
                  <a:gd name="T39" fmla="*/ 16 h 50"/>
                  <a:gd name="T40" fmla="*/ 7 w 82"/>
                  <a:gd name="T41" fmla="*/ 18 h 50"/>
                  <a:gd name="T42" fmla="*/ 3 w 82"/>
                  <a:gd name="T43" fmla="*/ 20 h 50"/>
                  <a:gd name="T44" fmla="*/ 0 w 82"/>
                  <a:gd name="T45" fmla="*/ 21 h 50"/>
                  <a:gd name="T46" fmla="*/ 0 w 82"/>
                  <a:gd name="T47" fmla="*/ 21 h 50"/>
                  <a:gd name="T48" fmla="*/ 0 w 82"/>
                  <a:gd name="T49" fmla="*/ 23 h 50"/>
                  <a:gd name="T50" fmla="*/ 2 w 82"/>
                  <a:gd name="T51" fmla="*/ 26 h 50"/>
                  <a:gd name="T52" fmla="*/ 5 w 82"/>
                  <a:gd name="T53" fmla="*/ 28 h 50"/>
                  <a:gd name="T54" fmla="*/ 8 w 82"/>
                  <a:gd name="T55" fmla="*/ 30 h 50"/>
                  <a:gd name="T56" fmla="*/ 10 w 82"/>
                  <a:gd name="T57" fmla="*/ 31 h 50"/>
                  <a:gd name="T58" fmla="*/ 13 w 82"/>
                  <a:gd name="T59" fmla="*/ 33 h 50"/>
                  <a:gd name="T60" fmla="*/ 17 w 82"/>
                  <a:gd name="T61" fmla="*/ 33 h 50"/>
                  <a:gd name="T62" fmla="*/ 20 w 82"/>
                  <a:gd name="T63" fmla="*/ 35 h 50"/>
                  <a:gd name="T64" fmla="*/ 23 w 82"/>
                  <a:gd name="T65" fmla="*/ 36 h 50"/>
                  <a:gd name="T66" fmla="*/ 23 w 82"/>
                  <a:gd name="T67" fmla="*/ 40 h 50"/>
                  <a:gd name="T68" fmla="*/ 27 w 82"/>
                  <a:gd name="T69" fmla="*/ 43 h 50"/>
                  <a:gd name="T70" fmla="*/ 30 w 82"/>
                  <a:gd name="T71" fmla="*/ 46 h 50"/>
                  <a:gd name="T72" fmla="*/ 35 w 82"/>
                  <a:gd name="T73" fmla="*/ 50 h 50"/>
                  <a:gd name="T74" fmla="*/ 38 w 82"/>
                  <a:gd name="T75" fmla="*/ 50 h 50"/>
                  <a:gd name="T76" fmla="*/ 42 w 82"/>
                  <a:gd name="T77" fmla="*/ 50 h 50"/>
                  <a:gd name="T78" fmla="*/ 45 w 82"/>
                  <a:gd name="T79" fmla="*/ 48 h 50"/>
                  <a:gd name="T80" fmla="*/ 50 w 82"/>
                  <a:gd name="T81" fmla="*/ 45 h 50"/>
                  <a:gd name="T82" fmla="*/ 52 w 82"/>
                  <a:gd name="T83" fmla="*/ 41 h 50"/>
                  <a:gd name="T84" fmla="*/ 55 w 82"/>
                  <a:gd name="T85" fmla="*/ 41 h 50"/>
                  <a:gd name="T86" fmla="*/ 62 w 82"/>
                  <a:gd name="T87" fmla="*/ 43 h 50"/>
                  <a:gd name="T88" fmla="*/ 65 w 82"/>
                  <a:gd name="T89" fmla="*/ 43 h 50"/>
                  <a:gd name="T90" fmla="*/ 70 w 82"/>
                  <a:gd name="T91" fmla="*/ 41 h 50"/>
                  <a:gd name="T92" fmla="*/ 75 w 82"/>
                  <a:gd name="T93" fmla="*/ 40 h 50"/>
                  <a:gd name="T94" fmla="*/ 77 w 82"/>
                  <a:gd name="T95" fmla="*/ 36 h 50"/>
                  <a:gd name="T96" fmla="*/ 80 w 82"/>
                  <a:gd name="T97" fmla="*/ 31 h 50"/>
                  <a:gd name="T98" fmla="*/ 82 w 82"/>
                  <a:gd name="T99" fmla="*/ 26 h 50"/>
                  <a:gd name="T100" fmla="*/ 78 w 82"/>
                  <a:gd name="T101" fmla="*/ 21 h 50"/>
                  <a:gd name="T102" fmla="*/ 75 w 82"/>
                  <a:gd name="T103" fmla="*/ 18 h 50"/>
                  <a:gd name="T104" fmla="*/ 75 w 82"/>
                  <a:gd name="T105" fmla="*/ 18 h 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"/>
                  <a:gd name="T160" fmla="*/ 0 h 50"/>
                  <a:gd name="T161" fmla="*/ 82 w 82"/>
                  <a:gd name="T162" fmla="*/ 50 h 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" h="50">
                    <a:moveTo>
                      <a:pt x="75" y="18"/>
                    </a:moveTo>
                    <a:lnTo>
                      <a:pt x="72" y="16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8" y="3"/>
                    </a:lnTo>
                    <a:lnTo>
                      <a:pt x="45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30" y="5"/>
                    </a:lnTo>
                    <a:lnTo>
                      <a:pt x="28" y="8"/>
                    </a:lnTo>
                    <a:lnTo>
                      <a:pt x="27" y="11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3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8" y="30"/>
                    </a:lnTo>
                    <a:lnTo>
                      <a:pt x="10" y="31"/>
                    </a:lnTo>
                    <a:lnTo>
                      <a:pt x="13" y="33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3" y="36"/>
                    </a:lnTo>
                    <a:lnTo>
                      <a:pt x="23" y="40"/>
                    </a:lnTo>
                    <a:lnTo>
                      <a:pt x="27" y="43"/>
                    </a:lnTo>
                    <a:lnTo>
                      <a:pt x="30" y="46"/>
                    </a:lnTo>
                    <a:lnTo>
                      <a:pt x="35" y="50"/>
                    </a:lnTo>
                    <a:lnTo>
                      <a:pt x="38" y="50"/>
                    </a:lnTo>
                    <a:lnTo>
                      <a:pt x="42" y="50"/>
                    </a:lnTo>
                    <a:lnTo>
                      <a:pt x="45" y="48"/>
                    </a:lnTo>
                    <a:lnTo>
                      <a:pt x="50" y="45"/>
                    </a:lnTo>
                    <a:lnTo>
                      <a:pt x="52" y="41"/>
                    </a:lnTo>
                    <a:lnTo>
                      <a:pt x="55" y="41"/>
                    </a:lnTo>
                    <a:lnTo>
                      <a:pt x="62" y="43"/>
                    </a:lnTo>
                    <a:lnTo>
                      <a:pt x="65" y="43"/>
                    </a:lnTo>
                    <a:lnTo>
                      <a:pt x="70" y="41"/>
                    </a:lnTo>
                    <a:lnTo>
                      <a:pt x="75" y="40"/>
                    </a:lnTo>
                    <a:lnTo>
                      <a:pt x="77" y="36"/>
                    </a:lnTo>
                    <a:lnTo>
                      <a:pt x="80" y="31"/>
                    </a:lnTo>
                    <a:lnTo>
                      <a:pt x="82" y="26"/>
                    </a:lnTo>
                    <a:lnTo>
                      <a:pt x="78" y="21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99"/>
              <p:cNvSpPr>
                <a:spLocks/>
              </p:cNvSpPr>
              <p:nvPr/>
            </p:nvSpPr>
            <p:spPr bwMode="auto">
              <a:xfrm>
                <a:off x="7028298" y="3307104"/>
                <a:ext cx="767247" cy="776963"/>
              </a:xfrm>
              <a:custGeom>
                <a:avLst/>
                <a:gdLst>
                  <a:gd name="T0" fmla="*/ 722 w 789"/>
                  <a:gd name="T1" fmla="*/ 45 h 739"/>
                  <a:gd name="T2" fmla="*/ 686 w 789"/>
                  <a:gd name="T3" fmla="*/ 105 h 739"/>
                  <a:gd name="T4" fmla="*/ 661 w 789"/>
                  <a:gd name="T5" fmla="*/ 168 h 739"/>
                  <a:gd name="T6" fmla="*/ 637 w 789"/>
                  <a:gd name="T7" fmla="*/ 228 h 739"/>
                  <a:gd name="T8" fmla="*/ 614 w 789"/>
                  <a:gd name="T9" fmla="*/ 288 h 739"/>
                  <a:gd name="T10" fmla="*/ 594 w 789"/>
                  <a:gd name="T11" fmla="*/ 350 h 739"/>
                  <a:gd name="T12" fmla="*/ 581 w 789"/>
                  <a:gd name="T13" fmla="*/ 413 h 739"/>
                  <a:gd name="T14" fmla="*/ 576 w 789"/>
                  <a:gd name="T15" fmla="*/ 466 h 739"/>
                  <a:gd name="T16" fmla="*/ 576 w 789"/>
                  <a:gd name="T17" fmla="*/ 519 h 739"/>
                  <a:gd name="T18" fmla="*/ 578 w 789"/>
                  <a:gd name="T19" fmla="*/ 563 h 739"/>
                  <a:gd name="T20" fmla="*/ 573 w 789"/>
                  <a:gd name="T21" fmla="*/ 624 h 739"/>
                  <a:gd name="T22" fmla="*/ 524 w 789"/>
                  <a:gd name="T23" fmla="*/ 661 h 739"/>
                  <a:gd name="T24" fmla="*/ 466 w 789"/>
                  <a:gd name="T25" fmla="*/ 667 h 739"/>
                  <a:gd name="T26" fmla="*/ 403 w 789"/>
                  <a:gd name="T27" fmla="*/ 671 h 739"/>
                  <a:gd name="T28" fmla="*/ 341 w 789"/>
                  <a:gd name="T29" fmla="*/ 674 h 739"/>
                  <a:gd name="T30" fmla="*/ 278 w 789"/>
                  <a:gd name="T31" fmla="*/ 676 h 739"/>
                  <a:gd name="T32" fmla="*/ 221 w 789"/>
                  <a:gd name="T33" fmla="*/ 671 h 739"/>
                  <a:gd name="T34" fmla="*/ 235 w 789"/>
                  <a:gd name="T35" fmla="*/ 607 h 739"/>
                  <a:gd name="T36" fmla="*/ 210 w 789"/>
                  <a:gd name="T37" fmla="*/ 612 h 739"/>
                  <a:gd name="T38" fmla="*/ 195 w 789"/>
                  <a:gd name="T39" fmla="*/ 666 h 739"/>
                  <a:gd name="T40" fmla="*/ 187 w 789"/>
                  <a:gd name="T41" fmla="*/ 716 h 739"/>
                  <a:gd name="T42" fmla="*/ 115 w 789"/>
                  <a:gd name="T43" fmla="*/ 702 h 739"/>
                  <a:gd name="T44" fmla="*/ 42 w 789"/>
                  <a:gd name="T45" fmla="*/ 691 h 739"/>
                  <a:gd name="T46" fmla="*/ 37 w 789"/>
                  <a:gd name="T47" fmla="*/ 634 h 739"/>
                  <a:gd name="T48" fmla="*/ 65 w 789"/>
                  <a:gd name="T49" fmla="*/ 576 h 739"/>
                  <a:gd name="T50" fmla="*/ 123 w 789"/>
                  <a:gd name="T51" fmla="*/ 568 h 739"/>
                  <a:gd name="T52" fmla="*/ 187 w 789"/>
                  <a:gd name="T53" fmla="*/ 576 h 739"/>
                  <a:gd name="T54" fmla="*/ 235 w 789"/>
                  <a:gd name="T55" fmla="*/ 571 h 739"/>
                  <a:gd name="T56" fmla="*/ 172 w 789"/>
                  <a:gd name="T57" fmla="*/ 538 h 739"/>
                  <a:gd name="T58" fmla="*/ 130 w 789"/>
                  <a:gd name="T59" fmla="*/ 529 h 739"/>
                  <a:gd name="T60" fmla="*/ 88 w 789"/>
                  <a:gd name="T61" fmla="*/ 528 h 739"/>
                  <a:gd name="T62" fmla="*/ 32 w 789"/>
                  <a:gd name="T63" fmla="*/ 561 h 739"/>
                  <a:gd name="T64" fmla="*/ 13 w 789"/>
                  <a:gd name="T65" fmla="*/ 607 h 739"/>
                  <a:gd name="T66" fmla="*/ 5 w 789"/>
                  <a:gd name="T67" fmla="*/ 652 h 739"/>
                  <a:gd name="T68" fmla="*/ 7 w 789"/>
                  <a:gd name="T69" fmla="*/ 707 h 739"/>
                  <a:gd name="T70" fmla="*/ 58 w 789"/>
                  <a:gd name="T71" fmla="*/ 719 h 739"/>
                  <a:gd name="T72" fmla="*/ 100 w 789"/>
                  <a:gd name="T73" fmla="*/ 724 h 739"/>
                  <a:gd name="T74" fmla="*/ 142 w 789"/>
                  <a:gd name="T75" fmla="*/ 729 h 739"/>
                  <a:gd name="T76" fmla="*/ 183 w 789"/>
                  <a:gd name="T77" fmla="*/ 734 h 739"/>
                  <a:gd name="T78" fmla="*/ 215 w 789"/>
                  <a:gd name="T79" fmla="*/ 701 h 739"/>
                  <a:gd name="T80" fmla="*/ 266 w 789"/>
                  <a:gd name="T81" fmla="*/ 697 h 739"/>
                  <a:gd name="T82" fmla="*/ 328 w 789"/>
                  <a:gd name="T83" fmla="*/ 706 h 739"/>
                  <a:gd name="T84" fmla="*/ 390 w 789"/>
                  <a:gd name="T85" fmla="*/ 706 h 739"/>
                  <a:gd name="T86" fmla="*/ 454 w 789"/>
                  <a:gd name="T87" fmla="*/ 701 h 739"/>
                  <a:gd name="T88" fmla="*/ 518 w 789"/>
                  <a:gd name="T89" fmla="*/ 696 h 739"/>
                  <a:gd name="T90" fmla="*/ 573 w 789"/>
                  <a:gd name="T91" fmla="*/ 684 h 739"/>
                  <a:gd name="T92" fmla="*/ 611 w 789"/>
                  <a:gd name="T93" fmla="*/ 647 h 739"/>
                  <a:gd name="T94" fmla="*/ 609 w 789"/>
                  <a:gd name="T95" fmla="*/ 594 h 739"/>
                  <a:gd name="T96" fmla="*/ 601 w 789"/>
                  <a:gd name="T97" fmla="*/ 536 h 739"/>
                  <a:gd name="T98" fmla="*/ 598 w 789"/>
                  <a:gd name="T99" fmla="*/ 489 h 739"/>
                  <a:gd name="T100" fmla="*/ 601 w 789"/>
                  <a:gd name="T101" fmla="*/ 439 h 739"/>
                  <a:gd name="T102" fmla="*/ 609 w 789"/>
                  <a:gd name="T103" fmla="*/ 388 h 739"/>
                  <a:gd name="T104" fmla="*/ 623 w 789"/>
                  <a:gd name="T105" fmla="*/ 340 h 739"/>
                  <a:gd name="T106" fmla="*/ 639 w 789"/>
                  <a:gd name="T107" fmla="*/ 290 h 739"/>
                  <a:gd name="T108" fmla="*/ 666 w 789"/>
                  <a:gd name="T109" fmla="*/ 228 h 739"/>
                  <a:gd name="T110" fmla="*/ 691 w 789"/>
                  <a:gd name="T111" fmla="*/ 168 h 739"/>
                  <a:gd name="T112" fmla="*/ 712 w 789"/>
                  <a:gd name="T113" fmla="*/ 118 h 739"/>
                  <a:gd name="T114" fmla="*/ 734 w 789"/>
                  <a:gd name="T115" fmla="*/ 77 h 739"/>
                  <a:gd name="T116" fmla="*/ 774 w 789"/>
                  <a:gd name="T117" fmla="*/ 38 h 739"/>
                  <a:gd name="T118" fmla="*/ 772 w 789"/>
                  <a:gd name="T119" fmla="*/ 2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89"/>
                  <a:gd name="T181" fmla="*/ 0 h 739"/>
                  <a:gd name="T182" fmla="*/ 789 w 789"/>
                  <a:gd name="T183" fmla="*/ 739 h 7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89" h="739">
                    <a:moveTo>
                      <a:pt x="772" y="2"/>
                    </a:moveTo>
                    <a:lnTo>
                      <a:pt x="767" y="5"/>
                    </a:lnTo>
                    <a:lnTo>
                      <a:pt x="762" y="8"/>
                    </a:lnTo>
                    <a:lnTo>
                      <a:pt x="757" y="12"/>
                    </a:lnTo>
                    <a:lnTo>
                      <a:pt x="754" y="15"/>
                    </a:lnTo>
                    <a:lnTo>
                      <a:pt x="749" y="18"/>
                    </a:lnTo>
                    <a:lnTo>
                      <a:pt x="746" y="22"/>
                    </a:lnTo>
                    <a:lnTo>
                      <a:pt x="742" y="25"/>
                    </a:lnTo>
                    <a:lnTo>
                      <a:pt x="739" y="28"/>
                    </a:lnTo>
                    <a:lnTo>
                      <a:pt x="734" y="32"/>
                    </a:lnTo>
                    <a:lnTo>
                      <a:pt x="731" y="35"/>
                    </a:lnTo>
                    <a:lnTo>
                      <a:pt x="727" y="38"/>
                    </a:lnTo>
                    <a:lnTo>
                      <a:pt x="724" y="42"/>
                    </a:lnTo>
                    <a:lnTo>
                      <a:pt x="722" y="45"/>
                    </a:lnTo>
                    <a:lnTo>
                      <a:pt x="719" y="50"/>
                    </a:lnTo>
                    <a:lnTo>
                      <a:pt x="716" y="53"/>
                    </a:lnTo>
                    <a:lnTo>
                      <a:pt x="712" y="58"/>
                    </a:lnTo>
                    <a:lnTo>
                      <a:pt x="711" y="60"/>
                    </a:lnTo>
                    <a:lnTo>
                      <a:pt x="707" y="65"/>
                    </a:lnTo>
                    <a:lnTo>
                      <a:pt x="704" y="68"/>
                    </a:lnTo>
                    <a:lnTo>
                      <a:pt x="702" y="73"/>
                    </a:lnTo>
                    <a:lnTo>
                      <a:pt x="699" y="77"/>
                    </a:lnTo>
                    <a:lnTo>
                      <a:pt x="697" y="82"/>
                    </a:lnTo>
                    <a:lnTo>
                      <a:pt x="694" y="87"/>
                    </a:lnTo>
                    <a:lnTo>
                      <a:pt x="692" y="92"/>
                    </a:lnTo>
                    <a:lnTo>
                      <a:pt x="691" y="95"/>
                    </a:lnTo>
                    <a:lnTo>
                      <a:pt x="689" y="100"/>
                    </a:lnTo>
                    <a:lnTo>
                      <a:pt x="686" y="105"/>
                    </a:lnTo>
                    <a:lnTo>
                      <a:pt x="684" y="110"/>
                    </a:lnTo>
                    <a:lnTo>
                      <a:pt x="682" y="115"/>
                    </a:lnTo>
                    <a:lnTo>
                      <a:pt x="679" y="118"/>
                    </a:lnTo>
                    <a:lnTo>
                      <a:pt x="677" y="125"/>
                    </a:lnTo>
                    <a:lnTo>
                      <a:pt x="676" y="130"/>
                    </a:lnTo>
                    <a:lnTo>
                      <a:pt x="674" y="133"/>
                    </a:lnTo>
                    <a:lnTo>
                      <a:pt x="672" y="138"/>
                    </a:lnTo>
                    <a:lnTo>
                      <a:pt x="671" y="142"/>
                    </a:lnTo>
                    <a:lnTo>
                      <a:pt x="669" y="147"/>
                    </a:lnTo>
                    <a:lnTo>
                      <a:pt x="667" y="150"/>
                    </a:lnTo>
                    <a:lnTo>
                      <a:pt x="666" y="155"/>
                    </a:lnTo>
                    <a:lnTo>
                      <a:pt x="664" y="160"/>
                    </a:lnTo>
                    <a:lnTo>
                      <a:pt x="662" y="163"/>
                    </a:lnTo>
                    <a:lnTo>
                      <a:pt x="661" y="168"/>
                    </a:lnTo>
                    <a:lnTo>
                      <a:pt x="659" y="173"/>
                    </a:lnTo>
                    <a:lnTo>
                      <a:pt x="657" y="176"/>
                    </a:lnTo>
                    <a:lnTo>
                      <a:pt x="656" y="181"/>
                    </a:lnTo>
                    <a:lnTo>
                      <a:pt x="654" y="185"/>
                    </a:lnTo>
                    <a:lnTo>
                      <a:pt x="652" y="190"/>
                    </a:lnTo>
                    <a:lnTo>
                      <a:pt x="651" y="193"/>
                    </a:lnTo>
                    <a:lnTo>
                      <a:pt x="649" y="198"/>
                    </a:lnTo>
                    <a:lnTo>
                      <a:pt x="647" y="201"/>
                    </a:lnTo>
                    <a:lnTo>
                      <a:pt x="646" y="206"/>
                    </a:lnTo>
                    <a:lnTo>
                      <a:pt x="644" y="210"/>
                    </a:lnTo>
                    <a:lnTo>
                      <a:pt x="642" y="215"/>
                    </a:lnTo>
                    <a:lnTo>
                      <a:pt x="641" y="220"/>
                    </a:lnTo>
                    <a:lnTo>
                      <a:pt x="639" y="223"/>
                    </a:lnTo>
                    <a:lnTo>
                      <a:pt x="637" y="228"/>
                    </a:lnTo>
                    <a:lnTo>
                      <a:pt x="636" y="233"/>
                    </a:lnTo>
                    <a:lnTo>
                      <a:pt x="634" y="236"/>
                    </a:lnTo>
                    <a:lnTo>
                      <a:pt x="633" y="241"/>
                    </a:lnTo>
                    <a:lnTo>
                      <a:pt x="631" y="245"/>
                    </a:lnTo>
                    <a:lnTo>
                      <a:pt x="629" y="250"/>
                    </a:lnTo>
                    <a:lnTo>
                      <a:pt x="628" y="255"/>
                    </a:lnTo>
                    <a:lnTo>
                      <a:pt x="626" y="258"/>
                    </a:lnTo>
                    <a:lnTo>
                      <a:pt x="624" y="263"/>
                    </a:lnTo>
                    <a:lnTo>
                      <a:pt x="623" y="266"/>
                    </a:lnTo>
                    <a:lnTo>
                      <a:pt x="621" y="271"/>
                    </a:lnTo>
                    <a:lnTo>
                      <a:pt x="619" y="275"/>
                    </a:lnTo>
                    <a:lnTo>
                      <a:pt x="618" y="280"/>
                    </a:lnTo>
                    <a:lnTo>
                      <a:pt x="616" y="285"/>
                    </a:lnTo>
                    <a:lnTo>
                      <a:pt x="614" y="288"/>
                    </a:lnTo>
                    <a:lnTo>
                      <a:pt x="613" y="291"/>
                    </a:lnTo>
                    <a:lnTo>
                      <a:pt x="611" y="296"/>
                    </a:lnTo>
                    <a:lnTo>
                      <a:pt x="611" y="301"/>
                    </a:lnTo>
                    <a:lnTo>
                      <a:pt x="609" y="305"/>
                    </a:lnTo>
                    <a:lnTo>
                      <a:pt x="608" y="310"/>
                    </a:lnTo>
                    <a:lnTo>
                      <a:pt x="606" y="315"/>
                    </a:lnTo>
                    <a:lnTo>
                      <a:pt x="604" y="318"/>
                    </a:lnTo>
                    <a:lnTo>
                      <a:pt x="603" y="323"/>
                    </a:lnTo>
                    <a:lnTo>
                      <a:pt x="601" y="326"/>
                    </a:lnTo>
                    <a:lnTo>
                      <a:pt x="599" y="331"/>
                    </a:lnTo>
                    <a:lnTo>
                      <a:pt x="599" y="336"/>
                    </a:lnTo>
                    <a:lnTo>
                      <a:pt x="598" y="341"/>
                    </a:lnTo>
                    <a:lnTo>
                      <a:pt x="596" y="345"/>
                    </a:lnTo>
                    <a:lnTo>
                      <a:pt x="594" y="350"/>
                    </a:lnTo>
                    <a:lnTo>
                      <a:pt x="594" y="355"/>
                    </a:lnTo>
                    <a:lnTo>
                      <a:pt x="593" y="358"/>
                    </a:lnTo>
                    <a:lnTo>
                      <a:pt x="591" y="363"/>
                    </a:lnTo>
                    <a:lnTo>
                      <a:pt x="589" y="368"/>
                    </a:lnTo>
                    <a:lnTo>
                      <a:pt x="589" y="373"/>
                    </a:lnTo>
                    <a:lnTo>
                      <a:pt x="588" y="376"/>
                    </a:lnTo>
                    <a:lnTo>
                      <a:pt x="588" y="381"/>
                    </a:lnTo>
                    <a:lnTo>
                      <a:pt x="586" y="386"/>
                    </a:lnTo>
                    <a:lnTo>
                      <a:pt x="586" y="391"/>
                    </a:lnTo>
                    <a:lnTo>
                      <a:pt x="584" y="394"/>
                    </a:lnTo>
                    <a:lnTo>
                      <a:pt x="584" y="399"/>
                    </a:lnTo>
                    <a:lnTo>
                      <a:pt x="583" y="404"/>
                    </a:lnTo>
                    <a:lnTo>
                      <a:pt x="583" y="409"/>
                    </a:lnTo>
                    <a:lnTo>
                      <a:pt x="581" y="413"/>
                    </a:lnTo>
                    <a:lnTo>
                      <a:pt x="581" y="416"/>
                    </a:lnTo>
                    <a:lnTo>
                      <a:pt x="579" y="419"/>
                    </a:lnTo>
                    <a:lnTo>
                      <a:pt x="579" y="424"/>
                    </a:lnTo>
                    <a:lnTo>
                      <a:pt x="579" y="428"/>
                    </a:lnTo>
                    <a:lnTo>
                      <a:pt x="578" y="431"/>
                    </a:lnTo>
                    <a:lnTo>
                      <a:pt x="578" y="434"/>
                    </a:lnTo>
                    <a:lnTo>
                      <a:pt x="578" y="439"/>
                    </a:lnTo>
                    <a:lnTo>
                      <a:pt x="578" y="443"/>
                    </a:lnTo>
                    <a:lnTo>
                      <a:pt x="576" y="446"/>
                    </a:lnTo>
                    <a:lnTo>
                      <a:pt x="576" y="449"/>
                    </a:lnTo>
                    <a:lnTo>
                      <a:pt x="576" y="454"/>
                    </a:lnTo>
                    <a:lnTo>
                      <a:pt x="576" y="458"/>
                    </a:lnTo>
                    <a:lnTo>
                      <a:pt x="576" y="463"/>
                    </a:lnTo>
                    <a:lnTo>
                      <a:pt x="576" y="466"/>
                    </a:lnTo>
                    <a:lnTo>
                      <a:pt x="576" y="469"/>
                    </a:lnTo>
                    <a:lnTo>
                      <a:pt x="576" y="473"/>
                    </a:lnTo>
                    <a:lnTo>
                      <a:pt x="576" y="478"/>
                    </a:lnTo>
                    <a:lnTo>
                      <a:pt x="576" y="481"/>
                    </a:lnTo>
                    <a:lnTo>
                      <a:pt x="576" y="484"/>
                    </a:lnTo>
                    <a:lnTo>
                      <a:pt x="576" y="488"/>
                    </a:lnTo>
                    <a:lnTo>
                      <a:pt x="576" y="493"/>
                    </a:lnTo>
                    <a:lnTo>
                      <a:pt x="576" y="496"/>
                    </a:lnTo>
                    <a:lnTo>
                      <a:pt x="576" y="499"/>
                    </a:lnTo>
                    <a:lnTo>
                      <a:pt x="576" y="503"/>
                    </a:lnTo>
                    <a:lnTo>
                      <a:pt x="576" y="508"/>
                    </a:lnTo>
                    <a:lnTo>
                      <a:pt x="576" y="511"/>
                    </a:lnTo>
                    <a:lnTo>
                      <a:pt x="576" y="514"/>
                    </a:lnTo>
                    <a:lnTo>
                      <a:pt x="576" y="519"/>
                    </a:lnTo>
                    <a:lnTo>
                      <a:pt x="576" y="523"/>
                    </a:lnTo>
                    <a:lnTo>
                      <a:pt x="576" y="526"/>
                    </a:lnTo>
                    <a:lnTo>
                      <a:pt x="576" y="531"/>
                    </a:lnTo>
                    <a:lnTo>
                      <a:pt x="576" y="533"/>
                    </a:lnTo>
                    <a:lnTo>
                      <a:pt x="576" y="536"/>
                    </a:lnTo>
                    <a:lnTo>
                      <a:pt x="576" y="539"/>
                    </a:lnTo>
                    <a:lnTo>
                      <a:pt x="576" y="543"/>
                    </a:lnTo>
                    <a:lnTo>
                      <a:pt x="576" y="544"/>
                    </a:lnTo>
                    <a:lnTo>
                      <a:pt x="576" y="548"/>
                    </a:lnTo>
                    <a:lnTo>
                      <a:pt x="576" y="551"/>
                    </a:lnTo>
                    <a:lnTo>
                      <a:pt x="578" y="554"/>
                    </a:lnTo>
                    <a:lnTo>
                      <a:pt x="578" y="556"/>
                    </a:lnTo>
                    <a:lnTo>
                      <a:pt x="578" y="559"/>
                    </a:lnTo>
                    <a:lnTo>
                      <a:pt x="578" y="563"/>
                    </a:lnTo>
                    <a:lnTo>
                      <a:pt x="578" y="566"/>
                    </a:lnTo>
                    <a:lnTo>
                      <a:pt x="578" y="568"/>
                    </a:lnTo>
                    <a:lnTo>
                      <a:pt x="578" y="571"/>
                    </a:lnTo>
                    <a:lnTo>
                      <a:pt x="578" y="574"/>
                    </a:lnTo>
                    <a:lnTo>
                      <a:pt x="578" y="578"/>
                    </a:lnTo>
                    <a:lnTo>
                      <a:pt x="578" y="583"/>
                    </a:lnTo>
                    <a:lnTo>
                      <a:pt x="578" y="589"/>
                    </a:lnTo>
                    <a:lnTo>
                      <a:pt x="578" y="594"/>
                    </a:lnTo>
                    <a:lnTo>
                      <a:pt x="578" y="599"/>
                    </a:lnTo>
                    <a:lnTo>
                      <a:pt x="576" y="604"/>
                    </a:lnTo>
                    <a:lnTo>
                      <a:pt x="576" y="609"/>
                    </a:lnTo>
                    <a:lnTo>
                      <a:pt x="576" y="614"/>
                    </a:lnTo>
                    <a:lnTo>
                      <a:pt x="574" y="619"/>
                    </a:lnTo>
                    <a:lnTo>
                      <a:pt x="573" y="624"/>
                    </a:lnTo>
                    <a:lnTo>
                      <a:pt x="571" y="627"/>
                    </a:lnTo>
                    <a:lnTo>
                      <a:pt x="569" y="631"/>
                    </a:lnTo>
                    <a:lnTo>
                      <a:pt x="566" y="636"/>
                    </a:lnTo>
                    <a:lnTo>
                      <a:pt x="564" y="639"/>
                    </a:lnTo>
                    <a:lnTo>
                      <a:pt x="561" y="642"/>
                    </a:lnTo>
                    <a:lnTo>
                      <a:pt x="558" y="646"/>
                    </a:lnTo>
                    <a:lnTo>
                      <a:pt x="554" y="649"/>
                    </a:lnTo>
                    <a:lnTo>
                      <a:pt x="549" y="651"/>
                    </a:lnTo>
                    <a:lnTo>
                      <a:pt x="544" y="654"/>
                    </a:lnTo>
                    <a:lnTo>
                      <a:pt x="539" y="656"/>
                    </a:lnTo>
                    <a:lnTo>
                      <a:pt x="534" y="659"/>
                    </a:lnTo>
                    <a:lnTo>
                      <a:pt x="531" y="659"/>
                    </a:lnTo>
                    <a:lnTo>
                      <a:pt x="528" y="661"/>
                    </a:lnTo>
                    <a:lnTo>
                      <a:pt x="524" y="661"/>
                    </a:lnTo>
                    <a:lnTo>
                      <a:pt x="521" y="662"/>
                    </a:lnTo>
                    <a:lnTo>
                      <a:pt x="518" y="662"/>
                    </a:lnTo>
                    <a:lnTo>
                      <a:pt x="514" y="662"/>
                    </a:lnTo>
                    <a:lnTo>
                      <a:pt x="511" y="662"/>
                    </a:lnTo>
                    <a:lnTo>
                      <a:pt x="508" y="664"/>
                    </a:lnTo>
                    <a:lnTo>
                      <a:pt x="503" y="664"/>
                    </a:lnTo>
                    <a:lnTo>
                      <a:pt x="498" y="664"/>
                    </a:lnTo>
                    <a:lnTo>
                      <a:pt x="493" y="664"/>
                    </a:lnTo>
                    <a:lnTo>
                      <a:pt x="489" y="666"/>
                    </a:lnTo>
                    <a:lnTo>
                      <a:pt x="484" y="666"/>
                    </a:lnTo>
                    <a:lnTo>
                      <a:pt x="479" y="666"/>
                    </a:lnTo>
                    <a:lnTo>
                      <a:pt x="476" y="666"/>
                    </a:lnTo>
                    <a:lnTo>
                      <a:pt x="471" y="667"/>
                    </a:lnTo>
                    <a:lnTo>
                      <a:pt x="466" y="667"/>
                    </a:lnTo>
                    <a:lnTo>
                      <a:pt x="461" y="667"/>
                    </a:lnTo>
                    <a:lnTo>
                      <a:pt x="456" y="667"/>
                    </a:lnTo>
                    <a:lnTo>
                      <a:pt x="453" y="669"/>
                    </a:lnTo>
                    <a:lnTo>
                      <a:pt x="448" y="669"/>
                    </a:lnTo>
                    <a:lnTo>
                      <a:pt x="443" y="669"/>
                    </a:lnTo>
                    <a:lnTo>
                      <a:pt x="439" y="669"/>
                    </a:lnTo>
                    <a:lnTo>
                      <a:pt x="434" y="671"/>
                    </a:lnTo>
                    <a:lnTo>
                      <a:pt x="429" y="671"/>
                    </a:lnTo>
                    <a:lnTo>
                      <a:pt x="424" y="671"/>
                    </a:lnTo>
                    <a:lnTo>
                      <a:pt x="421" y="671"/>
                    </a:lnTo>
                    <a:lnTo>
                      <a:pt x="416" y="671"/>
                    </a:lnTo>
                    <a:lnTo>
                      <a:pt x="411" y="671"/>
                    </a:lnTo>
                    <a:lnTo>
                      <a:pt x="408" y="671"/>
                    </a:lnTo>
                    <a:lnTo>
                      <a:pt x="403" y="671"/>
                    </a:lnTo>
                    <a:lnTo>
                      <a:pt x="398" y="672"/>
                    </a:lnTo>
                    <a:lnTo>
                      <a:pt x="395" y="672"/>
                    </a:lnTo>
                    <a:lnTo>
                      <a:pt x="390" y="672"/>
                    </a:lnTo>
                    <a:lnTo>
                      <a:pt x="385" y="672"/>
                    </a:lnTo>
                    <a:lnTo>
                      <a:pt x="381" y="672"/>
                    </a:lnTo>
                    <a:lnTo>
                      <a:pt x="376" y="672"/>
                    </a:lnTo>
                    <a:lnTo>
                      <a:pt x="371" y="672"/>
                    </a:lnTo>
                    <a:lnTo>
                      <a:pt x="368" y="674"/>
                    </a:lnTo>
                    <a:lnTo>
                      <a:pt x="363" y="674"/>
                    </a:lnTo>
                    <a:lnTo>
                      <a:pt x="358" y="674"/>
                    </a:lnTo>
                    <a:lnTo>
                      <a:pt x="353" y="674"/>
                    </a:lnTo>
                    <a:lnTo>
                      <a:pt x="350" y="674"/>
                    </a:lnTo>
                    <a:lnTo>
                      <a:pt x="345" y="674"/>
                    </a:lnTo>
                    <a:lnTo>
                      <a:pt x="341" y="674"/>
                    </a:lnTo>
                    <a:lnTo>
                      <a:pt x="336" y="674"/>
                    </a:lnTo>
                    <a:lnTo>
                      <a:pt x="331" y="674"/>
                    </a:lnTo>
                    <a:lnTo>
                      <a:pt x="328" y="676"/>
                    </a:lnTo>
                    <a:lnTo>
                      <a:pt x="323" y="676"/>
                    </a:lnTo>
                    <a:lnTo>
                      <a:pt x="318" y="676"/>
                    </a:lnTo>
                    <a:lnTo>
                      <a:pt x="313" y="676"/>
                    </a:lnTo>
                    <a:lnTo>
                      <a:pt x="310" y="676"/>
                    </a:lnTo>
                    <a:lnTo>
                      <a:pt x="305" y="676"/>
                    </a:lnTo>
                    <a:lnTo>
                      <a:pt x="300" y="676"/>
                    </a:lnTo>
                    <a:lnTo>
                      <a:pt x="295" y="676"/>
                    </a:lnTo>
                    <a:lnTo>
                      <a:pt x="291" y="676"/>
                    </a:lnTo>
                    <a:lnTo>
                      <a:pt x="286" y="676"/>
                    </a:lnTo>
                    <a:lnTo>
                      <a:pt x="281" y="676"/>
                    </a:lnTo>
                    <a:lnTo>
                      <a:pt x="278" y="676"/>
                    </a:lnTo>
                    <a:lnTo>
                      <a:pt x="273" y="676"/>
                    </a:lnTo>
                    <a:lnTo>
                      <a:pt x="268" y="676"/>
                    </a:lnTo>
                    <a:lnTo>
                      <a:pt x="263" y="676"/>
                    </a:lnTo>
                    <a:lnTo>
                      <a:pt x="260" y="676"/>
                    </a:lnTo>
                    <a:lnTo>
                      <a:pt x="255" y="676"/>
                    </a:lnTo>
                    <a:lnTo>
                      <a:pt x="251" y="676"/>
                    </a:lnTo>
                    <a:lnTo>
                      <a:pt x="246" y="676"/>
                    </a:lnTo>
                    <a:lnTo>
                      <a:pt x="241" y="676"/>
                    </a:lnTo>
                    <a:lnTo>
                      <a:pt x="238" y="676"/>
                    </a:lnTo>
                    <a:lnTo>
                      <a:pt x="233" y="676"/>
                    </a:lnTo>
                    <a:lnTo>
                      <a:pt x="228" y="676"/>
                    </a:lnTo>
                    <a:lnTo>
                      <a:pt x="225" y="676"/>
                    </a:lnTo>
                    <a:lnTo>
                      <a:pt x="220" y="676"/>
                    </a:lnTo>
                    <a:lnTo>
                      <a:pt x="221" y="671"/>
                    </a:lnTo>
                    <a:lnTo>
                      <a:pt x="221" y="667"/>
                    </a:lnTo>
                    <a:lnTo>
                      <a:pt x="223" y="662"/>
                    </a:lnTo>
                    <a:lnTo>
                      <a:pt x="225" y="657"/>
                    </a:lnTo>
                    <a:lnTo>
                      <a:pt x="225" y="652"/>
                    </a:lnTo>
                    <a:lnTo>
                      <a:pt x="226" y="649"/>
                    </a:lnTo>
                    <a:lnTo>
                      <a:pt x="228" y="644"/>
                    </a:lnTo>
                    <a:lnTo>
                      <a:pt x="228" y="639"/>
                    </a:lnTo>
                    <a:lnTo>
                      <a:pt x="228" y="636"/>
                    </a:lnTo>
                    <a:lnTo>
                      <a:pt x="230" y="631"/>
                    </a:lnTo>
                    <a:lnTo>
                      <a:pt x="230" y="626"/>
                    </a:lnTo>
                    <a:lnTo>
                      <a:pt x="231" y="621"/>
                    </a:lnTo>
                    <a:lnTo>
                      <a:pt x="231" y="616"/>
                    </a:lnTo>
                    <a:lnTo>
                      <a:pt x="233" y="612"/>
                    </a:lnTo>
                    <a:lnTo>
                      <a:pt x="235" y="607"/>
                    </a:lnTo>
                    <a:lnTo>
                      <a:pt x="235" y="602"/>
                    </a:lnTo>
                    <a:lnTo>
                      <a:pt x="235" y="601"/>
                    </a:lnTo>
                    <a:lnTo>
                      <a:pt x="233" y="597"/>
                    </a:lnTo>
                    <a:lnTo>
                      <a:pt x="231" y="594"/>
                    </a:lnTo>
                    <a:lnTo>
                      <a:pt x="230" y="592"/>
                    </a:lnTo>
                    <a:lnTo>
                      <a:pt x="228" y="592"/>
                    </a:lnTo>
                    <a:lnTo>
                      <a:pt x="225" y="592"/>
                    </a:lnTo>
                    <a:lnTo>
                      <a:pt x="221" y="592"/>
                    </a:lnTo>
                    <a:lnTo>
                      <a:pt x="220" y="596"/>
                    </a:lnTo>
                    <a:lnTo>
                      <a:pt x="216" y="599"/>
                    </a:lnTo>
                    <a:lnTo>
                      <a:pt x="215" y="602"/>
                    </a:lnTo>
                    <a:lnTo>
                      <a:pt x="213" y="606"/>
                    </a:lnTo>
                    <a:lnTo>
                      <a:pt x="211" y="609"/>
                    </a:lnTo>
                    <a:lnTo>
                      <a:pt x="210" y="612"/>
                    </a:lnTo>
                    <a:lnTo>
                      <a:pt x="208" y="616"/>
                    </a:lnTo>
                    <a:lnTo>
                      <a:pt x="206" y="621"/>
                    </a:lnTo>
                    <a:lnTo>
                      <a:pt x="205" y="624"/>
                    </a:lnTo>
                    <a:lnTo>
                      <a:pt x="205" y="627"/>
                    </a:lnTo>
                    <a:lnTo>
                      <a:pt x="203" y="631"/>
                    </a:lnTo>
                    <a:lnTo>
                      <a:pt x="201" y="634"/>
                    </a:lnTo>
                    <a:lnTo>
                      <a:pt x="201" y="637"/>
                    </a:lnTo>
                    <a:lnTo>
                      <a:pt x="200" y="642"/>
                    </a:lnTo>
                    <a:lnTo>
                      <a:pt x="200" y="646"/>
                    </a:lnTo>
                    <a:lnTo>
                      <a:pt x="198" y="649"/>
                    </a:lnTo>
                    <a:lnTo>
                      <a:pt x="198" y="654"/>
                    </a:lnTo>
                    <a:lnTo>
                      <a:pt x="196" y="657"/>
                    </a:lnTo>
                    <a:lnTo>
                      <a:pt x="196" y="661"/>
                    </a:lnTo>
                    <a:lnTo>
                      <a:pt x="195" y="666"/>
                    </a:lnTo>
                    <a:lnTo>
                      <a:pt x="195" y="669"/>
                    </a:lnTo>
                    <a:lnTo>
                      <a:pt x="195" y="672"/>
                    </a:lnTo>
                    <a:lnTo>
                      <a:pt x="195" y="677"/>
                    </a:lnTo>
                    <a:lnTo>
                      <a:pt x="193" y="681"/>
                    </a:lnTo>
                    <a:lnTo>
                      <a:pt x="193" y="686"/>
                    </a:lnTo>
                    <a:lnTo>
                      <a:pt x="193" y="689"/>
                    </a:lnTo>
                    <a:lnTo>
                      <a:pt x="193" y="694"/>
                    </a:lnTo>
                    <a:lnTo>
                      <a:pt x="191" y="697"/>
                    </a:lnTo>
                    <a:lnTo>
                      <a:pt x="191" y="701"/>
                    </a:lnTo>
                    <a:lnTo>
                      <a:pt x="191" y="704"/>
                    </a:lnTo>
                    <a:lnTo>
                      <a:pt x="191" y="709"/>
                    </a:lnTo>
                    <a:lnTo>
                      <a:pt x="191" y="712"/>
                    </a:lnTo>
                    <a:lnTo>
                      <a:pt x="191" y="717"/>
                    </a:lnTo>
                    <a:lnTo>
                      <a:pt x="187" y="716"/>
                    </a:lnTo>
                    <a:lnTo>
                      <a:pt x="182" y="714"/>
                    </a:lnTo>
                    <a:lnTo>
                      <a:pt x="177" y="712"/>
                    </a:lnTo>
                    <a:lnTo>
                      <a:pt x="172" y="712"/>
                    </a:lnTo>
                    <a:lnTo>
                      <a:pt x="167" y="711"/>
                    </a:lnTo>
                    <a:lnTo>
                      <a:pt x="162" y="711"/>
                    </a:lnTo>
                    <a:lnTo>
                      <a:pt x="155" y="709"/>
                    </a:lnTo>
                    <a:lnTo>
                      <a:pt x="150" y="709"/>
                    </a:lnTo>
                    <a:lnTo>
                      <a:pt x="145" y="707"/>
                    </a:lnTo>
                    <a:lnTo>
                      <a:pt x="140" y="707"/>
                    </a:lnTo>
                    <a:lnTo>
                      <a:pt x="135" y="706"/>
                    </a:lnTo>
                    <a:lnTo>
                      <a:pt x="130" y="706"/>
                    </a:lnTo>
                    <a:lnTo>
                      <a:pt x="125" y="704"/>
                    </a:lnTo>
                    <a:lnTo>
                      <a:pt x="120" y="704"/>
                    </a:lnTo>
                    <a:lnTo>
                      <a:pt x="115" y="702"/>
                    </a:lnTo>
                    <a:lnTo>
                      <a:pt x="110" y="702"/>
                    </a:lnTo>
                    <a:lnTo>
                      <a:pt x="103" y="702"/>
                    </a:lnTo>
                    <a:lnTo>
                      <a:pt x="98" y="701"/>
                    </a:lnTo>
                    <a:lnTo>
                      <a:pt x="93" y="699"/>
                    </a:lnTo>
                    <a:lnTo>
                      <a:pt x="88" y="699"/>
                    </a:lnTo>
                    <a:lnTo>
                      <a:pt x="83" y="697"/>
                    </a:lnTo>
                    <a:lnTo>
                      <a:pt x="78" y="697"/>
                    </a:lnTo>
                    <a:lnTo>
                      <a:pt x="72" y="696"/>
                    </a:lnTo>
                    <a:lnTo>
                      <a:pt x="68" y="696"/>
                    </a:lnTo>
                    <a:lnTo>
                      <a:pt x="62" y="694"/>
                    </a:lnTo>
                    <a:lnTo>
                      <a:pt x="57" y="694"/>
                    </a:lnTo>
                    <a:lnTo>
                      <a:pt x="52" y="692"/>
                    </a:lnTo>
                    <a:lnTo>
                      <a:pt x="47" y="692"/>
                    </a:lnTo>
                    <a:lnTo>
                      <a:pt x="42" y="691"/>
                    </a:lnTo>
                    <a:lnTo>
                      <a:pt x="37" y="689"/>
                    </a:lnTo>
                    <a:lnTo>
                      <a:pt x="32" y="689"/>
                    </a:lnTo>
                    <a:lnTo>
                      <a:pt x="27" y="687"/>
                    </a:lnTo>
                    <a:lnTo>
                      <a:pt x="27" y="682"/>
                    </a:lnTo>
                    <a:lnTo>
                      <a:pt x="28" y="679"/>
                    </a:lnTo>
                    <a:lnTo>
                      <a:pt x="28" y="674"/>
                    </a:lnTo>
                    <a:lnTo>
                      <a:pt x="28" y="669"/>
                    </a:lnTo>
                    <a:lnTo>
                      <a:pt x="30" y="664"/>
                    </a:lnTo>
                    <a:lnTo>
                      <a:pt x="30" y="659"/>
                    </a:lnTo>
                    <a:lnTo>
                      <a:pt x="32" y="654"/>
                    </a:lnTo>
                    <a:lnTo>
                      <a:pt x="33" y="649"/>
                    </a:lnTo>
                    <a:lnTo>
                      <a:pt x="33" y="644"/>
                    </a:lnTo>
                    <a:lnTo>
                      <a:pt x="35" y="639"/>
                    </a:lnTo>
                    <a:lnTo>
                      <a:pt x="37" y="634"/>
                    </a:lnTo>
                    <a:lnTo>
                      <a:pt x="38" y="629"/>
                    </a:lnTo>
                    <a:lnTo>
                      <a:pt x="38" y="624"/>
                    </a:lnTo>
                    <a:lnTo>
                      <a:pt x="40" y="619"/>
                    </a:lnTo>
                    <a:lnTo>
                      <a:pt x="42" y="614"/>
                    </a:lnTo>
                    <a:lnTo>
                      <a:pt x="45" y="611"/>
                    </a:lnTo>
                    <a:lnTo>
                      <a:pt x="47" y="606"/>
                    </a:lnTo>
                    <a:lnTo>
                      <a:pt x="48" y="601"/>
                    </a:lnTo>
                    <a:lnTo>
                      <a:pt x="50" y="596"/>
                    </a:lnTo>
                    <a:lnTo>
                      <a:pt x="52" y="592"/>
                    </a:lnTo>
                    <a:lnTo>
                      <a:pt x="55" y="589"/>
                    </a:lnTo>
                    <a:lnTo>
                      <a:pt x="57" y="584"/>
                    </a:lnTo>
                    <a:lnTo>
                      <a:pt x="60" y="581"/>
                    </a:lnTo>
                    <a:lnTo>
                      <a:pt x="63" y="579"/>
                    </a:lnTo>
                    <a:lnTo>
                      <a:pt x="65" y="576"/>
                    </a:lnTo>
                    <a:lnTo>
                      <a:pt x="68" y="574"/>
                    </a:lnTo>
                    <a:lnTo>
                      <a:pt x="72" y="571"/>
                    </a:lnTo>
                    <a:lnTo>
                      <a:pt x="75" y="569"/>
                    </a:lnTo>
                    <a:lnTo>
                      <a:pt x="78" y="568"/>
                    </a:lnTo>
                    <a:lnTo>
                      <a:pt x="83" y="568"/>
                    </a:lnTo>
                    <a:lnTo>
                      <a:pt x="87" y="568"/>
                    </a:lnTo>
                    <a:lnTo>
                      <a:pt x="92" y="568"/>
                    </a:lnTo>
                    <a:lnTo>
                      <a:pt x="95" y="568"/>
                    </a:lnTo>
                    <a:lnTo>
                      <a:pt x="100" y="568"/>
                    </a:lnTo>
                    <a:lnTo>
                      <a:pt x="105" y="568"/>
                    </a:lnTo>
                    <a:lnTo>
                      <a:pt x="110" y="568"/>
                    </a:lnTo>
                    <a:lnTo>
                      <a:pt x="113" y="568"/>
                    </a:lnTo>
                    <a:lnTo>
                      <a:pt x="118" y="568"/>
                    </a:lnTo>
                    <a:lnTo>
                      <a:pt x="123" y="568"/>
                    </a:lnTo>
                    <a:lnTo>
                      <a:pt x="128" y="569"/>
                    </a:lnTo>
                    <a:lnTo>
                      <a:pt x="132" y="569"/>
                    </a:lnTo>
                    <a:lnTo>
                      <a:pt x="137" y="569"/>
                    </a:lnTo>
                    <a:lnTo>
                      <a:pt x="142" y="571"/>
                    </a:lnTo>
                    <a:lnTo>
                      <a:pt x="147" y="571"/>
                    </a:lnTo>
                    <a:lnTo>
                      <a:pt x="150" y="573"/>
                    </a:lnTo>
                    <a:lnTo>
                      <a:pt x="155" y="573"/>
                    </a:lnTo>
                    <a:lnTo>
                      <a:pt x="160" y="574"/>
                    </a:lnTo>
                    <a:lnTo>
                      <a:pt x="165" y="574"/>
                    </a:lnTo>
                    <a:lnTo>
                      <a:pt x="170" y="574"/>
                    </a:lnTo>
                    <a:lnTo>
                      <a:pt x="173" y="576"/>
                    </a:lnTo>
                    <a:lnTo>
                      <a:pt x="178" y="576"/>
                    </a:lnTo>
                    <a:lnTo>
                      <a:pt x="183" y="576"/>
                    </a:lnTo>
                    <a:lnTo>
                      <a:pt x="187" y="576"/>
                    </a:lnTo>
                    <a:lnTo>
                      <a:pt x="191" y="578"/>
                    </a:lnTo>
                    <a:lnTo>
                      <a:pt x="196" y="578"/>
                    </a:lnTo>
                    <a:lnTo>
                      <a:pt x="201" y="578"/>
                    </a:lnTo>
                    <a:lnTo>
                      <a:pt x="206" y="578"/>
                    </a:lnTo>
                    <a:lnTo>
                      <a:pt x="211" y="578"/>
                    </a:lnTo>
                    <a:lnTo>
                      <a:pt x="216" y="578"/>
                    </a:lnTo>
                    <a:lnTo>
                      <a:pt x="220" y="578"/>
                    </a:lnTo>
                    <a:lnTo>
                      <a:pt x="225" y="578"/>
                    </a:lnTo>
                    <a:lnTo>
                      <a:pt x="230" y="578"/>
                    </a:lnTo>
                    <a:lnTo>
                      <a:pt x="235" y="578"/>
                    </a:lnTo>
                    <a:lnTo>
                      <a:pt x="240" y="578"/>
                    </a:lnTo>
                    <a:lnTo>
                      <a:pt x="240" y="576"/>
                    </a:lnTo>
                    <a:lnTo>
                      <a:pt x="240" y="574"/>
                    </a:lnTo>
                    <a:lnTo>
                      <a:pt x="235" y="571"/>
                    </a:lnTo>
                    <a:lnTo>
                      <a:pt x="231" y="568"/>
                    </a:lnTo>
                    <a:lnTo>
                      <a:pt x="226" y="564"/>
                    </a:lnTo>
                    <a:lnTo>
                      <a:pt x="221" y="563"/>
                    </a:lnTo>
                    <a:lnTo>
                      <a:pt x="216" y="559"/>
                    </a:lnTo>
                    <a:lnTo>
                      <a:pt x="211" y="556"/>
                    </a:lnTo>
                    <a:lnTo>
                      <a:pt x="206" y="553"/>
                    </a:lnTo>
                    <a:lnTo>
                      <a:pt x="201" y="551"/>
                    </a:lnTo>
                    <a:lnTo>
                      <a:pt x="196" y="548"/>
                    </a:lnTo>
                    <a:lnTo>
                      <a:pt x="191" y="546"/>
                    </a:lnTo>
                    <a:lnTo>
                      <a:pt x="185" y="543"/>
                    </a:lnTo>
                    <a:lnTo>
                      <a:pt x="180" y="541"/>
                    </a:lnTo>
                    <a:lnTo>
                      <a:pt x="177" y="539"/>
                    </a:lnTo>
                    <a:lnTo>
                      <a:pt x="173" y="539"/>
                    </a:lnTo>
                    <a:lnTo>
                      <a:pt x="172" y="538"/>
                    </a:lnTo>
                    <a:lnTo>
                      <a:pt x="168" y="538"/>
                    </a:lnTo>
                    <a:lnTo>
                      <a:pt x="165" y="536"/>
                    </a:lnTo>
                    <a:lnTo>
                      <a:pt x="162" y="536"/>
                    </a:lnTo>
                    <a:lnTo>
                      <a:pt x="160" y="534"/>
                    </a:lnTo>
                    <a:lnTo>
                      <a:pt x="157" y="534"/>
                    </a:lnTo>
                    <a:lnTo>
                      <a:pt x="153" y="534"/>
                    </a:lnTo>
                    <a:lnTo>
                      <a:pt x="150" y="533"/>
                    </a:lnTo>
                    <a:lnTo>
                      <a:pt x="148" y="533"/>
                    </a:lnTo>
                    <a:lnTo>
                      <a:pt x="145" y="533"/>
                    </a:lnTo>
                    <a:lnTo>
                      <a:pt x="142" y="531"/>
                    </a:lnTo>
                    <a:lnTo>
                      <a:pt x="138" y="531"/>
                    </a:lnTo>
                    <a:lnTo>
                      <a:pt x="137" y="531"/>
                    </a:lnTo>
                    <a:lnTo>
                      <a:pt x="133" y="531"/>
                    </a:lnTo>
                    <a:lnTo>
                      <a:pt x="130" y="529"/>
                    </a:lnTo>
                    <a:lnTo>
                      <a:pt x="127" y="529"/>
                    </a:lnTo>
                    <a:lnTo>
                      <a:pt x="123" y="529"/>
                    </a:lnTo>
                    <a:lnTo>
                      <a:pt x="122" y="529"/>
                    </a:lnTo>
                    <a:lnTo>
                      <a:pt x="118" y="528"/>
                    </a:lnTo>
                    <a:lnTo>
                      <a:pt x="115" y="528"/>
                    </a:lnTo>
                    <a:lnTo>
                      <a:pt x="112" y="528"/>
                    </a:lnTo>
                    <a:lnTo>
                      <a:pt x="110" y="528"/>
                    </a:lnTo>
                    <a:lnTo>
                      <a:pt x="107" y="528"/>
                    </a:lnTo>
                    <a:lnTo>
                      <a:pt x="103" y="528"/>
                    </a:lnTo>
                    <a:lnTo>
                      <a:pt x="100" y="528"/>
                    </a:lnTo>
                    <a:lnTo>
                      <a:pt x="98" y="528"/>
                    </a:lnTo>
                    <a:lnTo>
                      <a:pt x="95" y="528"/>
                    </a:lnTo>
                    <a:lnTo>
                      <a:pt x="92" y="528"/>
                    </a:lnTo>
                    <a:lnTo>
                      <a:pt x="88" y="528"/>
                    </a:lnTo>
                    <a:lnTo>
                      <a:pt x="87" y="528"/>
                    </a:lnTo>
                    <a:lnTo>
                      <a:pt x="80" y="529"/>
                    </a:lnTo>
                    <a:lnTo>
                      <a:pt x="75" y="529"/>
                    </a:lnTo>
                    <a:lnTo>
                      <a:pt x="70" y="531"/>
                    </a:lnTo>
                    <a:lnTo>
                      <a:pt x="65" y="533"/>
                    </a:lnTo>
                    <a:lnTo>
                      <a:pt x="60" y="533"/>
                    </a:lnTo>
                    <a:lnTo>
                      <a:pt x="55" y="534"/>
                    </a:lnTo>
                    <a:lnTo>
                      <a:pt x="52" y="538"/>
                    </a:lnTo>
                    <a:lnTo>
                      <a:pt x="48" y="541"/>
                    </a:lnTo>
                    <a:lnTo>
                      <a:pt x="43" y="543"/>
                    </a:lnTo>
                    <a:lnTo>
                      <a:pt x="40" y="548"/>
                    </a:lnTo>
                    <a:lnTo>
                      <a:pt x="37" y="553"/>
                    </a:lnTo>
                    <a:lnTo>
                      <a:pt x="35" y="556"/>
                    </a:lnTo>
                    <a:lnTo>
                      <a:pt x="32" y="561"/>
                    </a:lnTo>
                    <a:lnTo>
                      <a:pt x="28" y="568"/>
                    </a:lnTo>
                    <a:lnTo>
                      <a:pt x="27" y="569"/>
                    </a:lnTo>
                    <a:lnTo>
                      <a:pt x="25" y="573"/>
                    </a:lnTo>
                    <a:lnTo>
                      <a:pt x="25" y="576"/>
                    </a:lnTo>
                    <a:lnTo>
                      <a:pt x="23" y="579"/>
                    </a:lnTo>
                    <a:lnTo>
                      <a:pt x="22" y="581"/>
                    </a:lnTo>
                    <a:lnTo>
                      <a:pt x="20" y="584"/>
                    </a:lnTo>
                    <a:lnTo>
                      <a:pt x="20" y="588"/>
                    </a:lnTo>
                    <a:lnTo>
                      <a:pt x="18" y="591"/>
                    </a:lnTo>
                    <a:lnTo>
                      <a:pt x="17" y="594"/>
                    </a:lnTo>
                    <a:lnTo>
                      <a:pt x="17" y="597"/>
                    </a:lnTo>
                    <a:lnTo>
                      <a:pt x="15" y="601"/>
                    </a:lnTo>
                    <a:lnTo>
                      <a:pt x="15" y="604"/>
                    </a:lnTo>
                    <a:lnTo>
                      <a:pt x="13" y="607"/>
                    </a:lnTo>
                    <a:lnTo>
                      <a:pt x="13" y="611"/>
                    </a:lnTo>
                    <a:lnTo>
                      <a:pt x="12" y="614"/>
                    </a:lnTo>
                    <a:lnTo>
                      <a:pt x="12" y="616"/>
                    </a:lnTo>
                    <a:lnTo>
                      <a:pt x="10" y="619"/>
                    </a:lnTo>
                    <a:lnTo>
                      <a:pt x="10" y="622"/>
                    </a:lnTo>
                    <a:lnTo>
                      <a:pt x="8" y="626"/>
                    </a:lnTo>
                    <a:lnTo>
                      <a:pt x="8" y="629"/>
                    </a:lnTo>
                    <a:lnTo>
                      <a:pt x="8" y="632"/>
                    </a:lnTo>
                    <a:lnTo>
                      <a:pt x="7" y="636"/>
                    </a:lnTo>
                    <a:lnTo>
                      <a:pt x="7" y="639"/>
                    </a:lnTo>
                    <a:lnTo>
                      <a:pt x="7" y="642"/>
                    </a:lnTo>
                    <a:lnTo>
                      <a:pt x="5" y="646"/>
                    </a:lnTo>
                    <a:lnTo>
                      <a:pt x="5" y="649"/>
                    </a:lnTo>
                    <a:lnTo>
                      <a:pt x="5" y="652"/>
                    </a:lnTo>
                    <a:lnTo>
                      <a:pt x="5" y="656"/>
                    </a:lnTo>
                    <a:lnTo>
                      <a:pt x="3" y="659"/>
                    </a:lnTo>
                    <a:lnTo>
                      <a:pt x="3" y="662"/>
                    </a:lnTo>
                    <a:lnTo>
                      <a:pt x="3" y="664"/>
                    </a:lnTo>
                    <a:lnTo>
                      <a:pt x="3" y="667"/>
                    </a:lnTo>
                    <a:lnTo>
                      <a:pt x="2" y="672"/>
                    </a:lnTo>
                    <a:lnTo>
                      <a:pt x="2" y="679"/>
                    </a:lnTo>
                    <a:lnTo>
                      <a:pt x="2" y="684"/>
                    </a:lnTo>
                    <a:lnTo>
                      <a:pt x="0" y="689"/>
                    </a:lnTo>
                    <a:lnTo>
                      <a:pt x="0" y="692"/>
                    </a:lnTo>
                    <a:lnTo>
                      <a:pt x="0" y="697"/>
                    </a:lnTo>
                    <a:lnTo>
                      <a:pt x="2" y="701"/>
                    </a:lnTo>
                    <a:lnTo>
                      <a:pt x="3" y="704"/>
                    </a:lnTo>
                    <a:lnTo>
                      <a:pt x="7" y="707"/>
                    </a:lnTo>
                    <a:lnTo>
                      <a:pt x="10" y="709"/>
                    </a:lnTo>
                    <a:lnTo>
                      <a:pt x="15" y="711"/>
                    </a:lnTo>
                    <a:lnTo>
                      <a:pt x="22" y="712"/>
                    </a:lnTo>
                    <a:lnTo>
                      <a:pt x="27" y="712"/>
                    </a:lnTo>
                    <a:lnTo>
                      <a:pt x="33" y="714"/>
                    </a:lnTo>
                    <a:lnTo>
                      <a:pt x="35" y="714"/>
                    </a:lnTo>
                    <a:lnTo>
                      <a:pt x="38" y="716"/>
                    </a:lnTo>
                    <a:lnTo>
                      <a:pt x="42" y="716"/>
                    </a:lnTo>
                    <a:lnTo>
                      <a:pt x="45" y="717"/>
                    </a:lnTo>
                    <a:lnTo>
                      <a:pt x="47" y="717"/>
                    </a:lnTo>
                    <a:lnTo>
                      <a:pt x="50" y="717"/>
                    </a:lnTo>
                    <a:lnTo>
                      <a:pt x="53" y="717"/>
                    </a:lnTo>
                    <a:lnTo>
                      <a:pt x="57" y="719"/>
                    </a:lnTo>
                    <a:lnTo>
                      <a:pt x="58" y="719"/>
                    </a:lnTo>
                    <a:lnTo>
                      <a:pt x="62" y="719"/>
                    </a:lnTo>
                    <a:lnTo>
                      <a:pt x="65" y="719"/>
                    </a:lnTo>
                    <a:lnTo>
                      <a:pt x="68" y="721"/>
                    </a:lnTo>
                    <a:lnTo>
                      <a:pt x="70" y="721"/>
                    </a:lnTo>
                    <a:lnTo>
                      <a:pt x="73" y="721"/>
                    </a:lnTo>
                    <a:lnTo>
                      <a:pt x="77" y="721"/>
                    </a:lnTo>
                    <a:lnTo>
                      <a:pt x="80" y="722"/>
                    </a:lnTo>
                    <a:lnTo>
                      <a:pt x="82" y="722"/>
                    </a:lnTo>
                    <a:lnTo>
                      <a:pt x="85" y="722"/>
                    </a:lnTo>
                    <a:lnTo>
                      <a:pt x="88" y="722"/>
                    </a:lnTo>
                    <a:lnTo>
                      <a:pt x="92" y="724"/>
                    </a:lnTo>
                    <a:lnTo>
                      <a:pt x="93" y="724"/>
                    </a:lnTo>
                    <a:lnTo>
                      <a:pt x="97" y="724"/>
                    </a:lnTo>
                    <a:lnTo>
                      <a:pt x="100" y="724"/>
                    </a:lnTo>
                    <a:lnTo>
                      <a:pt x="103" y="726"/>
                    </a:lnTo>
                    <a:lnTo>
                      <a:pt x="107" y="726"/>
                    </a:lnTo>
                    <a:lnTo>
                      <a:pt x="110" y="726"/>
                    </a:lnTo>
                    <a:lnTo>
                      <a:pt x="112" y="726"/>
                    </a:lnTo>
                    <a:lnTo>
                      <a:pt x="115" y="726"/>
                    </a:lnTo>
                    <a:lnTo>
                      <a:pt x="118" y="726"/>
                    </a:lnTo>
                    <a:lnTo>
                      <a:pt x="122" y="726"/>
                    </a:lnTo>
                    <a:lnTo>
                      <a:pt x="125" y="727"/>
                    </a:lnTo>
                    <a:lnTo>
                      <a:pt x="127" y="727"/>
                    </a:lnTo>
                    <a:lnTo>
                      <a:pt x="130" y="727"/>
                    </a:lnTo>
                    <a:lnTo>
                      <a:pt x="133" y="727"/>
                    </a:lnTo>
                    <a:lnTo>
                      <a:pt x="137" y="729"/>
                    </a:lnTo>
                    <a:lnTo>
                      <a:pt x="138" y="729"/>
                    </a:lnTo>
                    <a:lnTo>
                      <a:pt x="142" y="729"/>
                    </a:lnTo>
                    <a:lnTo>
                      <a:pt x="145" y="729"/>
                    </a:lnTo>
                    <a:lnTo>
                      <a:pt x="148" y="729"/>
                    </a:lnTo>
                    <a:lnTo>
                      <a:pt x="152" y="731"/>
                    </a:lnTo>
                    <a:lnTo>
                      <a:pt x="153" y="731"/>
                    </a:lnTo>
                    <a:lnTo>
                      <a:pt x="157" y="731"/>
                    </a:lnTo>
                    <a:lnTo>
                      <a:pt x="160" y="731"/>
                    </a:lnTo>
                    <a:lnTo>
                      <a:pt x="163" y="732"/>
                    </a:lnTo>
                    <a:lnTo>
                      <a:pt x="165" y="732"/>
                    </a:lnTo>
                    <a:lnTo>
                      <a:pt x="168" y="732"/>
                    </a:lnTo>
                    <a:lnTo>
                      <a:pt x="172" y="732"/>
                    </a:lnTo>
                    <a:lnTo>
                      <a:pt x="175" y="734"/>
                    </a:lnTo>
                    <a:lnTo>
                      <a:pt x="178" y="734"/>
                    </a:lnTo>
                    <a:lnTo>
                      <a:pt x="182" y="734"/>
                    </a:lnTo>
                    <a:lnTo>
                      <a:pt x="183" y="734"/>
                    </a:lnTo>
                    <a:lnTo>
                      <a:pt x="187" y="736"/>
                    </a:lnTo>
                    <a:lnTo>
                      <a:pt x="190" y="736"/>
                    </a:lnTo>
                    <a:lnTo>
                      <a:pt x="193" y="737"/>
                    </a:lnTo>
                    <a:lnTo>
                      <a:pt x="195" y="737"/>
                    </a:lnTo>
                    <a:lnTo>
                      <a:pt x="198" y="739"/>
                    </a:lnTo>
                    <a:lnTo>
                      <a:pt x="203" y="739"/>
                    </a:lnTo>
                    <a:lnTo>
                      <a:pt x="206" y="737"/>
                    </a:lnTo>
                    <a:lnTo>
                      <a:pt x="210" y="732"/>
                    </a:lnTo>
                    <a:lnTo>
                      <a:pt x="211" y="729"/>
                    </a:lnTo>
                    <a:lnTo>
                      <a:pt x="211" y="722"/>
                    </a:lnTo>
                    <a:lnTo>
                      <a:pt x="211" y="717"/>
                    </a:lnTo>
                    <a:lnTo>
                      <a:pt x="213" y="712"/>
                    </a:lnTo>
                    <a:lnTo>
                      <a:pt x="213" y="707"/>
                    </a:lnTo>
                    <a:lnTo>
                      <a:pt x="215" y="701"/>
                    </a:lnTo>
                    <a:lnTo>
                      <a:pt x="216" y="696"/>
                    </a:lnTo>
                    <a:lnTo>
                      <a:pt x="216" y="691"/>
                    </a:lnTo>
                    <a:lnTo>
                      <a:pt x="218" y="686"/>
                    </a:lnTo>
                    <a:lnTo>
                      <a:pt x="223" y="687"/>
                    </a:lnTo>
                    <a:lnTo>
                      <a:pt x="226" y="687"/>
                    </a:lnTo>
                    <a:lnTo>
                      <a:pt x="231" y="689"/>
                    </a:lnTo>
                    <a:lnTo>
                      <a:pt x="236" y="691"/>
                    </a:lnTo>
                    <a:lnTo>
                      <a:pt x="240" y="692"/>
                    </a:lnTo>
                    <a:lnTo>
                      <a:pt x="245" y="692"/>
                    </a:lnTo>
                    <a:lnTo>
                      <a:pt x="250" y="694"/>
                    </a:lnTo>
                    <a:lnTo>
                      <a:pt x="253" y="696"/>
                    </a:lnTo>
                    <a:lnTo>
                      <a:pt x="258" y="696"/>
                    </a:lnTo>
                    <a:lnTo>
                      <a:pt x="261" y="697"/>
                    </a:lnTo>
                    <a:lnTo>
                      <a:pt x="266" y="697"/>
                    </a:lnTo>
                    <a:lnTo>
                      <a:pt x="271" y="699"/>
                    </a:lnTo>
                    <a:lnTo>
                      <a:pt x="275" y="699"/>
                    </a:lnTo>
                    <a:lnTo>
                      <a:pt x="280" y="701"/>
                    </a:lnTo>
                    <a:lnTo>
                      <a:pt x="285" y="701"/>
                    </a:lnTo>
                    <a:lnTo>
                      <a:pt x="290" y="702"/>
                    </a:lnTo>
                    <a:lnTo>
                      <a:pt x="293" y="702"/>
                    </a:lnTo>
                    <a:lnTo>
                      <a:pt x="298" y="702"/>
                    </a:lnTo>
                    <a:lnTo>
                      <a:pt x="301" y="704"/>
                    </a:lnTo>
                    <a:lnTo>
                      <a:pt x="306" y="704"/>
                    </a:lnTo>
                    <a:lnTo>
                      <a:pt x="311" y="704"/>
                    </a:lnTo>
                    <a:lnTo>
                      <a:pt x="315" y="704"/>
                    </a:lnTo>
                    <a:lnTo>
                      <a:pt x="320" y="704"/>
                    </a:lnTo>
                    <a:lnTo>
                      <a:pt x="325" y="706"/>
                    </a:lnTo>
                    <a:lnTo>
                      <a:pt x="328" y="706"/>
                    </a:lnTo>
                    <a:lnTo>
                      <a:pt x="333" y="706"/>
                    </a:lnTo>
                    <a:lnTo>
                      <a:pt x="336" y="706"/>
                    </a:lnTo>
                    <a:lnTo>
                      <a:pt x="341" y="706"/>
                    </a:lnTo>
                    <a:lnTo>
                      <a:pt x="346" y="706"/>
                    </a:lnTo>
                    <a:lnTo>
                      <a:pt x="350" y="706"/>
                    </a:lnTo>
                    <a:lnTo>
                      <a:pt x="355" y="706"/>
                    </a:lnTo>
                    <a:lnTo>
                      <a:pt x="360" y="707"/>
                    </a:lnTo>
                    <a:lnTo>
                      <a:pt x="363" y="706"/>
                    </a:lnTo>
                    <a:lnTo>
                      <a:pt x="368" y="706"/>
                    </a:lnTo>
                    <a:lnTo>
                      <a:pt x="373" y="706"/>
                    </a:lnTo>
                    <a:lnTo>
                      <a:pt x="376" y="706"/>
                    </a:lnTo>
                    <a:lnTo>
                      <a:pt x="381" y="706"/>
                    </a:lnTo>
                    <a:lnTo>
                      <a:pt x="386" y="706"/>
                    </a:lnTo>
                    <a:lnTo>
                      <a:pt x="390" y="706"/>
                    </a:lnTo>
                    <a:lnTo>
                      <a:pt x="395" y="706"/>
                    </a:lnTo>
                    <a:lnTo>
                      <a:pt x="400" y="704"/>
                    </a:lnTo>
                    <a:lnTo>
                      <a:pt x="405" y="704"/>
                    </a:lnTo>
                    <a:lnTo>
                      <a:pt x="408" y="704"/>
                    </a:lnTo>
                    <a:lnTo>
                      <a:pt x="413" y="704"/>
                    </a:lnTo>
                    <a:lnTo>
                      <a:pt x="418" y="704"/>
                    </a:lnTo>
                    <a:lnTo>
                      <a:pt x="421" y="704"/>
                    </a:lnTo>
                    <a:lnTo>
                      <a:pt x="426" y="704"/>
                    </a:lnTo>
                    <a:lnTo>
                      <a:pt x="431" y="704"/>
                    </a:lnTo>
                    <a:lnTo>
                      <a:pt x="436" y="702"/>
                    </a:lnTo>
                    <a:lnTo>
                      <a:pt x="441" y="702"/>
                    </a:lnTo>
                    <a:lnTo>
                      <a:pt x="444" y="702"/>
                    </a:lnTo>
                    <a:lnTo>
                      <a:pt x="449" y="702"/>
                    </a:lnTo>
                    <a:lnTo>
                      <a:pt x="454" y="701"/>
                    </a:lnTo>
                    <a:lnTo>
                      <a:pt x="459" y="701"/>
                    </a:lnTo>
                    <a:lnTo>
                      <a:pt x="464" y="701"/>
                    </a:lnTo>
                    <a:lnTo>
                      <a:pt x="468" y="701"/>
                    </a:lnTo>
                    <a:lnTo>
                      <a:pt x="473" y="699"/>
                    </a:lnTo>
                    <a:lnTo>
                      <a:pt x="478" y="699"/>
                    </a:lnTo>
                    <a:lnTo>
                      <a:pt x="483" y="699"/>
                    </a:lnTo>
                    <a:lnTo>
                      <a:pt x="488" y="699"/>
                    </a:lnTo>
                    <a:lnTo>
                      <a:pt x="493" y="697"/>
                    </a:lnTo>
                    <a:lnTo>
                      <a:pt x="498" y="697"/>
                    </a:lnTo>
                    <a:lnTo>
                      <a:pt x="503" y="697"/>
                    </a:lnTo>
                    <a:lnTo>
                      <a:pt x="508" y="697"/>
                    </a:lnTo>
                    <a:lnTo>
                      <a:pt x="511" y="696"/>
                    </a:lnTo>
                    <a:lnTo>
                      <a:pt x="514" y="696"/>
                    </a:lnTo>
                    <a:lnTo>
                      <a:pt x="518" y="696"/>
                    </a:lnTo>
                    <a:lnTo>
                      <a:pt x="521" y="696"/>
                    </a:lnTo>
                    <a:lnTo>
                      <a:pt x="526" y="694"/>
                    </a:lnTo>
                    <a:lnTo>
                      <a:pt x="529" y="694"/>
                    </a:lnTo>
                    <a:lnTo>
                      <a:pt x="533" y="694"/>
                    </a:lnTo>
                    <a:lnTo>
                      <a:pt x="538" y="694"/>
                    </a:lnTo>
                    <a:lnTo>
                      <a:pt x="541" y="692"/>
                    </a:lnTo>
                    <a:lnTo>
                      <a:pt x="546" y="692"/>
                    </a:lnTo>
                    <a:lnTo>
                      <a:pt x="549" y="691"/>
                    </a:lnTo>
                    <a:lnTo>
                      <a:pt x="554" y="691"/>
                    </a:lnTo>
                    <a:lnTo>
                      <a:pt x="558" y="689"/>
                    </a:lnTo>
                    <a:lnTo>
                      <a:pt x="561" y="689"/>
                    </a:lnTo>
                    <a:lnTo>
                      <a:pt x="566" y="687"/>
                    </a:lnTo>
                    <a:lnTo>
                      <a:pt x="569" y="687"/>
                    </a:lnTo>
                    <a:lnTo>
                      <a:pt x="573" y="684"/>
                    </a:lnTo>
                    <a:lnTo>
                      <a:pt x="576" y="684"/>
                    </a:lnTo>
                    <a:lnTo>
                      <a:pt x="579" y="681"/>
                    </a:lnTo>
                    <a:lnTo>
                      <a:pt x="583" y="681"/>
                    </a:lnTo>
                    <a:lnTo>
                      <a:pt x="586" y="677"/>
                    </a:lnTo>
                    <a:lnTo>
                      <a:pt x="589" y="676"/>
                    </a:lnTo>
                    <a:lnTo>
                      <a:pt x="593" y="674"/>
                    </a:lnTo>
                    <a:lnTo>
                      <a:pt x="596" y="672"/>
                    </a:lnTo>
                    <a:lnTo>
                      <a:pt x="599" y="669"/>
                    </a:lnTo>
                    <a:lnTo>
                      <a:pt x="601" y="666"/>
                    </a:lnTo>
                    <a:lnTo>
                      <a:pt x="603" y="662"/>
                    </a:lnTo>
                    <a:lnTo>
                      <a:pt x="606" y="661"/>
                    </a:lnTo>
                    <a:lnTo>
                      <a:pt x="608" y="656"/>
                    </a:lnTo>
                    <a:lnTo>
                      <a:pt x="609" y="652"/>
                    </a:lnTo>
                    <a:lnTo>
                      <a:pt x="611" y="647"/>
                    </a:lnTo>
                    <a:lnTo>
                      <a:pt x="613" y="644"/>
                    </a:lnTo>
                    <a:lnTo>
                      <a:pt x="613" y="642"/>
                    </a:lnTo>
                    <a:lnTo>
                      <a:pt x="613" y="639"/>
                    </a:lnTo>
                    <a:lnTo>
                      <a:pt x="613" y="637"/>
                    </a:lnTo>
                    <a:lnTo>
                      <a:pt x="614" y="634"/>
                    </a:lnTo>
                    <a:lnTo>
                      <a:pt x="613" y="629"/>
                    </a:lnTo>
                    <a:lnTo>
                      <a:pt x="613" y="626"/>
                    </a:lnTo>
                    <a:lnTo>
                      <a:pt x="613" y="622"/>
                    </a:lnTo>
                    <a:lnTo>
                      <a:pt x="613" y="617"/>
                    </a:lnTo>
                    <a:lnTo>
                      <a:pt x="613" y="614"/>
                    </a:lnTo>
                    <a:lnTo>
                      <a:pt x="611" y="609"/>
                    </a:lnTo>
                    <a:lnTo>
                      <a:pt x="611" y="604"/>
                    </a:lnTo>
                    <a:lnTo>
                      <a:pt x="611" y="599"/>
                    </a:lnTo>
                    <a:lnTo>
                      <a:pt x="609" y="594"/>
                    </a:lnTo>
                    <a:lnTo>
                      <a:pt x="609" y="589"/>
                    </a:lnTo>
                    <a:lnTo>
                      <a:pt x="609" y="584"/>
                    </a:lnTo>
                    <a:lnTo>
                      <a:pt x="609" y="579"/>
                    </a:lnTo>
                    <a:lnTo>
                      <a:pt x="608" y="574"/>
                    </a:lnTo>
                    <a:lnTo>
                      <a:pt x="608" y="569"/>
                    </a:lnTo>
                    <a:lnTo>
                      <a:pt x="606" y="564"/>
                    </a:lnTo>
                    <a:lnTo>
                      <a:pt x="606" y="561"/>
                    </a:lnTo>
                    <a:lnTo>
                      <a:pt x="604" y="556"/>
                    </a:lnTo>
                    <a:lnTo>
                      <a:pt x="604" y="553"/>
                    </a:lnTo>
                    <a:lnTo>
                      <a:pt x="603" y="548"/>
                    </a:lnTo>
                    <a:lnTo>
                      <a:pt x="603" y="546"/>
                    </a:lnTo>
                    <a:lnTo>
                      <a:pt x="601" y="541"/>
                    </a:lnTo>
                    <a:lnTo>
                      <a:pt x="601" y="539"/>
                    </a:lnTo>
                    <a:lnTo>
                      <a:pt x="601" y="536"/>
                    </a:lnTo>
                    <a:lnTo>
                      <a:pt x="601" y="534"/>
                    </a:lnTo>
                    <a:lnTo>
                      <a:pt x="599" y="531"/>
                    </a:lnTo>
                    <a:lnTo>
                      <a:pt x="599" y="526"/>
                    </a:lnTo>
                    <a:lnTo>
                      <a:pt x="599" y="523"/>
                    </a:lnTo>
                    <a:lnTo>
                      <a:pt x="599" y="519"/>
                    </a:lnTo>
                    <a:lnTo>
                      <a:pt x="599" y="516"/>
                    </a:lnTo>
                    <a:lnTo>
                      <a:pt x="599" y="511"/>
                    </a:lnTo>
                    <a:lnTo>
                      <a:pt x="599" y="508"/>
                    </a:lnTo>
                    <a:lnTo>
                      <a:pt x="599" y="504"/>
                    </a:lnTo>
                    <a:lnTo>
                      <a:pt x="599" y="501"/>
                    </a:lnTo>
                    <a:lnTo>
                      <a:pt x="598" y="496"/>
                    </a:lnTo>
                    <a:lnTo>
                      <a:pt x="598" y="493"/>
                    </a:lnTo>
                    <a:lnTo>
                      <a:pt x="598" y="489"/>
                    </a:lnTo>
                    <a:lnTo>
                      <a:pt x="598" y="486"/>
                    </a:lnTo>
                    <a:lnTo>
                      <a:pt x="598" y="483"/>
                    </a:lnTo>
                    <a:lnTo>
                      <a:pt x="599" y="478"/>
                    </a:lnTo>
                    <a:lnTo>
                      <a:pt x="599" y="474"/>
                    </a:lnTo>
                    <a:lnTo>
                      <a:pt x="599" y="471"/>
                    </a:lnTo>
                    <a:lnTo>
                      <a:pt x="599" y="468"/>
                    </a:lnTo>
                    <a:lnTo>
                      <a:pt x="599" y="464"/>
                    </a:lnTo>
                    <a:lnTo>
                      <a:pt x="599" y="459"/>
                    </a:lnTo>
                    <a:lnTo>
                      <a:pt x="599" y="456"/>
                    </a:lnTo>
                    <a:lnTo>
                      <a:pt x="599" y="453"/>
                    </a:lnTo>
                    <a:lnTo>
                      <a:pt x="599" y="449"/>
                    </a:lnTo>
                    <a:lnTo>
                      <a:pt x="601" y="446"/>
                    </a:lnTo>
                    <a:lnTo>
                      <a:pt x="601" y="443"/>
                    </a:lnTo>
                    <a:lnTo>
                      <a:pt x="601" y="439"/>
                    </a:lnTo>
                    <a:lnTo>
                      <a:pt x="601" y="434"/>
                    </a:lnTo>
                    <a:lnTo>
                      <a:pt x="603" y="431"/>
                    </a:lnTo>
                    <a:lnTo>
                      <a:pt x="603" y="428"/>
                    </a:lnTo>
                    <a:lnTo>
                      <a:pt x="603" y="424"/>
                    </a:lnTo>
                    <a:lnTo>
                      <a:pt x="604" y="421"/>
                    </a:lnTo>
                    <a:lnTo>
                      <a:pt x="604" y="418"/>
                    </a:lnTo>
                    <a:lnTo>
                      <a:pt x="606" y="414"/>
                    </a:lnTo>
                    <a:lnTo>
                      <a:pt x="606" y="409"/>
                    </a:lnTo>
                    <a:lnTo>
                      <a:pt x="606" y="406"/>
                    </a:lnTo>
                    <a:lnTo>
                      <a:pt x="606" y="403"/>
                    </a:lnTo>
                    <a:lnTo>
                      <a:pt x="608" y="399"/>
                    </a:lnTo>
                    <a:lnTo>
                      <a:pt x="608" y="396"/>
                    </a:lnTo>
                    <a:lnTo>
                      <a:pt x="609" y="393"/>
                    </a:lnTo>
                    <a:lnTo>
                      <a:pt x="609" y="388"/>
                    </a:lnTo>
                    <a:lnTo>
                      <a:pt x="611" y="384"/>
                    </a:lnTo>
                    <a:lnTo>
                      <a:pt x="611" y="381"/>
                    </a:lnTo>
                    <a:lnTo>
                      <a:pt x="613" y="378"/>
                    </a:lnTo>
                    <a:lnTo>
                      <a:pt x="613" y="375"/>
                    </a:lnTo>
                    <a:lnTo>
                      <a:pt x="614" y="371"/>
                    </a:lnTo>
                    <a:lnTo>
                      <a:pt x="614" y="368"/>
                    </a:lnTo>
                    <a:lnTo>
                      <a:pt x="616" y="363"/>
                    </a:lnTo>
                    <a:lnTo>
                      <a:pt x="616" y="361"/>
                    </a:lnTo>
                    <a:lnTo>
                      <a:pt x="618" y="358"/>
                    </a:lnTo>
                    <a:lnTo>
                      <a:pt x="618" y="353"/>
                    </a:lnTo>
                    <a:lnTo>
                      <a:pt x="619" y="350"/>
                    </a:lnTo>
                    <a:lnTo>
                      <a:pt x="621" y="346"/>
                    </a:lnTo>
                    <a:lnTo>
                      <a:pt x="621" y="343"/>
                    </a:lnTo>
                    <a:lnTo>
                      <a:pt x="623" y="340"/>
                    </a:lnTo>
                    <a:lnTo>
                      <a:pt x="623" y="335"/>
                    </a:lnTo>
                    <a:lnTo>
                      <a:pt x="624" y="333"/>
                    </a:lnTo>
                    <a:lnTo>
                      <a:pt x="626" y="330"/>
                    </a:lnTo>
                    <a:lnTo>
                      <a:pt x="626" y="325"/>
                    </a:lnTo>
                    <a:lnTo>
                      <a:pt x="628" y="323"/>
                    </a:lnTo>
                    <a:lnTo>
                      <a:pt x="629" y="318"/>
                    </a:lnTo>
                    <a:lnTo>
                      <a:pt x="631" y="315"/>
                    </a:lnTo>
                    <a:lnTo>
                      <a:pt x="631" y="311"/>
                    </a:lnTo>
                    <a:lnTo>
                      <a:pt x="633" y="308"/>
                    </a:lnTo>
                    <a:lnTo>
                      <a:pt x="633" y="305"/>
                    </a:lnTo>
                    <a:lnTo>
                      <a:pt x="634" y="301"/>
                    </a:lnTo>
                    <a:lnTo>
                      <a:pt x="636" y="298"/>
                    </a:lnTo>
                    <a:lnTo>
                      <a:pt x="637" y="293"/>
                    </a:lnTo>
                    <a:lnTo>
                      <a:pt x="639" y="290"/>
                    </a:lnTo>
                    <a:lnTo>
                      <a:pt x="641" y="285"/>
                    </a:lnTo>
                    <a:lnTo>
                      <a:pt x="642" y="280"/>
                    </a:lnTo>
                    <a:lnTo>
                      <a:pt x="644" y="276"/>
                    </a:lnTo>
                    <a:lnTo>
                      <a:pt x="646" y="271"/>
                    </a:lnTo>
                    <a:lnTo>
                      <a:pt x="647" y="266"/>
                    </a:lnTo>
                    <a:lnTo>
                      <a:pt x="649" y="263"/>
                    </a:lnTo>
                    <a:lnTo>
                      <a:pt x="651" y="258"/>
                    </a:lnTo>
                    <a:lnTo>
                      <a:pt x="654" y="255"/>
                    </a:lnTo>
                    <a:lnTo>
                      <a:pt x="656" y="250"/>
                    </a:lnTo>
                    <a:lnTo>
                      <a:pt x="657" y="245"/>
                    </a:lnTo>
                    <a:lnTo>
                      <a:pt x="659" y="241"/>
                    </a:lnTo>
                    <a:lnTo>
                      <a:pt x="661" y="236"/>
                    </a:lnTo>
                    <a:lnTo>
                      <a:pt x="664" y="233"/>
                    </a:lnTo>
                    <a:lnTo>
                      <a:pt x="666" y="228"/>
                    </a:lnTo>
                    <a:lnTo>
                      <a:pt x="667" y="225"/>
                    </a:lnTo>
                    <a:lnTo>
                      <a:pt x="669" y="220"/>
                    </a:lnTo>
                    <a:lnTo>
                      <a:pt x="671" y="216"/>
                    </a:lnTo>
                    <a:lnTo>
                      <a:pt x="672" y="211"/>
                    </a:lnTo>
                    <a:lnTo>
                      <a:pt x="674" y="208"/>
                    </a:lnTo>
                    <a:lnTo>
                      <a:pt x="677" y="203"/>
                    </a:lnTo>
                    <a:lnTo>
                      <a:pt x="679" y="200"/>
                    </a:lnTo>
                    <a:lnTo>
                      <a:pt x="681" y="195"/>
                    </a:lnTo>
                    <a:lnTo>
                      <a:pt x="682" y="190"/>
                    </a:lnTo>
                    <a:lnTo>
                      <a:pt x="684" y="186"/>
                    </a:lnTo>
                    <a:lnTo>
                      <a:pt x="686" y="181"/>
                    </a:lnTo>
                    <a:lnTo>
                      <a:pt x="687" y="176"/>
                    </a:lnTo>
                    <a:lnTo>
                      <a:pt x="689" y="173"/>
                    </a:lnTo>
                    <a:lnTo>
                      <a:pt x="691" y="168"/>
                    </a:lnTo>
                    <a:lnTo>
                      <a:pt x="692" y="165"/>
                    </a:lnTo>
                    <a:lnTo>
                      <a:pt x="692" y="162"/>
                    </a:lnTo>
                    <a:lnTo>
                      <a:pt x="694" y="160"/>
                    </a:lnTo>
                    <a:lnTo>
                      <a:pt x="696" y="155"/>
                    </a:lnTo>
                    <a:lnTo>
                      <a:pt x="697" y="152"/>
                    </a:lnTo>
                    <a:lnTo>
                      <a:pt x="699" y="147"/>
                    </a:lnTo>
                    <a:lnTo>
                      <a:pt x="701" y="140"/>
                    </a:lnTo>
                    <a:lnTo>
                      <a:pt x="702" y="138"/>
                    </a:lnTo>
                    <a:lnTo>
                      <a:pt x="704" y="135"/>
                    </a:lnTo>
                    <a:lnTo>
                      <a:pt x="706" y="132"/>
                    </a:lnTo>
                    <a:lnTo>
                      <a:pt x="707" y="128"/>
                    </a:lnTo>
                    <a:lnTo>
                      <a:pt x="709" y="125"/>
                    </a:lnTo>
                    <a:lnTo>
                      <a:pt x="711" y="122"/>
                    </a:lnTo>
                    <a:lnTo>
                      <a:pt x="712" y="118"/>
                    </a:lnTo>
                    <a:lnTo>
                      <a:pt x="712" y="115"/>
                    </a:lnTo>
                    <a:lnTo>
                      <a:pt x="714" y="112"/>
                    </a:lnTo>
                    <a:lnTo>
                      <a:pt x="716" y="107"/>
                    </a:lnTo>
                    <a:lnTo>
                      <a:pt x="717" y="105"/>
                    </a:lnTo>
                    <a:lnTo>
                      <a:pt x="719" y="102"/>
                    </a:lnTo>
                    <a:lnTo>
                      <a:pt x="721" y="97"/>
                    </a:lnTo>
                    <a:lnTo>
                      <a:pt x="722" y="93"/>
                    </a:lnTo>
                    <a:lnTo>
                      <a:pt x="722" y="90"/>
                    </a:lnTo>
                    <a:lnTo>
                      <a:pt x="724" y="87"/>
                    </a:lnTo>
                    <a:lnTo>
                      <a:pt x="726" y="83"/>
                    </a:lnTo>
                    <a:lnTo>
                      <a:pt x="727" y="82"/>
                    </a:lnTo>
                    <a:lnTo>
                      <a:pt x="729" y="78"/>
                    </a:lnTo>
                    <a:lnTo>
                      <a:pt x="731" y="75"/>
                    </a:lnTo>
                    <a:lnTo>
                      <a:pt x="734" y="77"/>
                    </a:lnTo>
                    <a:lnTo>
                      <a:pt x="736" y="78"/>
                    </a:lnTo>
                    <a:lnTo>
                      <a:pt x="739" y="78"/>
                    </a:lnTo>
                    <a:lnTo>
                      <a:pt x="742" y="77"/>
                    </a:lnTo>
                    <a:lnTo>
                      <a:pt x="746" y="73"/>
                    </a:lnTo>
                    <a:lnTo>
                      <a:pt x="747" y="70"/>
                    </a:lnTo>
                    <a:lnTo>
                      <a:pt x="751" y="65"/>
                    </a:lnTo>
                    <a:lnTo>
                      <a:pt x="754" y="62"/>
                    </a:lnTo>
                    <a:lnTo>
                      <a:pt x="756" y="58"/>
                    </a:lnTo>
                    <a:lnTo>
                      <a:pt x="759" y="55"/>
                    </a:lnTo>
                    <a:lnTo>
                      <a:pt x="762" y="52"/>
                    </a:lnTo>
                    <a:lnTo>
                      <a:pt x="766" y="48"/>
                    </a:lnTo>
                    <a:lnTo>
                      <a:pt x="769" y="45"/>
                    </a:lnTo>
                    <a:lnTo>
                      <a:pt x="771" y="42"/>
                    </a:lnTo>
                    <a:lnTo>
                      <a:pt x="774" y="38"/>
                    </a:lnTo>
                    <a:lnTo>
                      <a:pt x="777" y="35"/>
                    </a:lnTo>
                    <a:lnTo>
                      <a:pt x="779" y="30"/>
                    </a:lnTo>
                    <a:lnTo>
                      <a:pt x="782" y="27"/>
                    </a:lnTo>
                    <a:lnTo>
                      <a:pt x="786" y="23"/>
                    </a:lnTo>
                    <a:lnTo>
                      <a:pt x="789" y="18"/>
                    </a:lnTo>
                    <a:lnTo>
                      <a:pt x="789" y="15"/>
                    </a:lnTo>
                    <a:lnTo>
                      <a:pt x="789" y="12"/>
                    </a:lnTo>
                    <a:lnTo>
                      <a:pt x="787" y="7"/>
                    </a:lnTo>
                    <a:lnTo>
                      <a:pt x="786" y="3"/>
                    </a:lnTo>
                    <a:lnTo>
                      <a:pt x="782" y="2"/>
                    </a:lnTo>
                    <a:lnTo>
                      <a:pt x="779" y="0"/>
                    </a:lnTo>
                    <a:lnTo>
                      <a:pt x="776" y="0"/>
                    </a:lnTo>
                    <a:lnTo>
                      <a:pt x="772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0"/>
              <p:cNvSpPr>
                <a:spLocks/>
              </p:cNvSpPr>
              <p:nvPr/>
            </p:nvSpPr>
            <p:spPr bwMode="auto">
              <a:xfrm>
                <a:off x="7257792" y="3200915"/>
                <a:ext cx="384110" cy="93572"/>
              </a:xfrm>
              <a:custGeom>
                <a:avLst/>
                <a:gdLst>
                  <a:gd name="T0" fmla="*/ 382 w 395"/>
                  <a:gd name="T1" fmla="*/ 78 h 89"/>
                  <a:gd name="T2" fmla="*/ 363 w 395"/>
                  <a:gd name="T3" fmla="*/ 74 h 89"/>
                  <a:gd name="T4" fmla="*/ 345 w 395"/>
                  <a:gd name="T5" fmla="*/ 71 h 89"/>
                  <a:gd name="T6" fmla="*/ 327 w 395"/>
                  <a:gd name="T7" fmla="*/ 66 h 89"/>
                  <a:gd name="T8" fmla="*/ 308 w 395"/>
                  <a:gd name="T9" fmla="*/ 63 h 89"/>
                  <a:gd name="T10" fmla="*/ 290 w 395"/>
                  <a:gd name="T11" fmla="*/ 58 h 89"/>
                  <a:gd name="T12" fmla="*/ 273 w 395"/>
                  <a:gd name="T13" fmla="*/ 53 h 89"/>
                  <a:gd name="T14" fmla="*/ 255 w 395"/>
                  <a:gd name="T15" fmla="*/ 48 h 89"/>
                  <a:gd name="T16" fmla="*/ 237 w 395"/>
                  <a:gd name="T17" fmla="*/ 43 h 89"/>
                  <a:gd name="T18" fmla="*/ 218 w 395"/>
                  <a:gd name="T19" fmla="*/ 36 h 89"/>
                  <a:gd name="T20" fmla="*/ 200 w 395"/>
                  <a:gd name="T21" fmla="*/ 31 h 89"/>
                  <a:gd name="T22" fmla="*/ 182 w 395"/>
                  <a:gd name="T23" fmla="*/ 26 h 89"/>
                  <a:gd name="T24" fmla="*/ 164 w 395"/>
                  <a:gd name="T25" fmla="*/ 21 h 89"/>
                  <a:gd name="T26" fmla="*/ 145 w 395"/>
                  <a:gd name="T27" fmla="*/ 16 h 89"/>
                  <a:gd name="T28" fmla="*/ 127 w 395"/>
                  <a:gd name="T29" fmla="*/ 11 h 89"/>
                  <a:gd name="T30" fmla="*/ 109 w 395"/>
                  <a:gd name="T31" fmla="*/ 8 h 89"/>
                  <a:gd name="T32" fmla="*/ 90 w 395"/>
                  <a:gd name="T33" fmla="*/ 5 h 89"/>
                  <a:gd name="T34" fmla="*/ 72 w 395"/>
                  <a:gd name="T35" fmla="*/ 3 h 89"/>
                  <a:gd name="T36" fmla="*/ 54 w 395"/>
                  <a:gd name="T37" fmla="*/ 1 h 89"/>
                  <a:gd name="T38" fmla="*/ 35 w 395"/>
                  <a:gd name="T39" fmla="*/ 0 h 89"/>
                  <a:gd name="T40" fmla="*/ 17 w 395"/>
                  <a:gd name="T41" fmla="*/ 0 h 89"/>
                  <a:gd name="T42" fmla="*/ 2 w 395"/>
                  <a:gd name="T43" fmla="*/ 1 h 89"/>
                  <a:gd name="T44" fmla="*/ 4 w 395"/>
                  <a:gd name="T45" fmla="*/ 13 h 89"/>
                  <a:gd name="T46" fmla="*/ 22 w 395"/>
                  <a:gd name="T47" fmla="*/ 15 h 89"/>
                  <a:gd name="T48" fmla="*/ 39 w 395"/>
                  <a:gd name="T49" fmla="*/ 20 h 89"/>
                  <a:gd name="T50" fmla="*/ 57 w 395"/>
                  <a:gd name="T51" fmla="*/ 25 h 89"/>
                  <a:gd name="T52" fmla="*/ 75 w 395"/>
                  <a:gd name="T53" fmla="*/ 30 h 89"/>
                  <a:gd name="T54" fmla="*/ 94 w 395"/>
                  <a:gd name="T55" fmla="*/ 35 h 89"/>
                  <a:gd name="T56" fmla="*/ 112 w 395"/>
                  <a:gd name="T57" fmla="*/ 40 h 89"/>
                  <a:gd name="T58" fmla="*/ 130 w 395"/>
                  <a:gd name="T59" fmla="*/ 45 h 89"/>
                  <a:gd name="T60" fmla="*/ 149 w 395"/>
                  <a:gd name="T61" fmla="*/ 51 h 89"/>
                  <a:gd name="T62" fmla="*/ 167 w 395"/>
                  <a:gd name="T63" fmla="*/ 56 h 89"/>
                  <a:gd name="T64" fmla="*/ 185 w 395"/>
                  <a:gd name="T65" fmla="*/ 63 h 89"/>
                  <a:gd name="T66" fmla="*/ 203 w 395"/>
                  <a:gd name="T67" fmla="*/ 68 h 89"/>
                  <a:gd name="T68" fmla="*/ 222 w 395"/>
                  <a:gd name="T69" fmla="*/ 73 h 89"/>
                  <a:gd name="T70" fmla="*/ 240 w 395"/>
                  <a:gd name="T71" fmla="*/ 78 h 89"/>
                  <a:gd name="T72" fmla="*/ 258 w 395"/>
                  <a:gd name="T73" fmla="*/ 81 h 89"/>
                  <a:gd name="T74" fmla="*/ 277 w 395"/>
                  <a:gd name="T75" fmla="*/ 84 h 89"/>
                  <a:gd name="T76" fmla="*/ 295 w 395"/>
                  <a:gd name="T77" fmla="*/ 88 h 89"/>
                  <a:gd name="T78" fmla="*/ 313 w 395"/>
                  <a:gd name="T79" fmla="*/ 89 h 89"/>
                  <a:gd name="T80" fmla="*/ 332 w 395"/>
                  <a:gd name="T81" fmla="*/ 89 h 89"/>
                  <a:gd name="T82" fmla="*/ 350 w 395"/>
                  <a:gd name="T83" fmla="*/ 89 h 89"/>
                  <a:gd name="T84" fmla="*/ 368 w 395"/>
                  <a:gd name="T85" fmla="*/ 88 h 89"/>
                  <a:gd name="T86" fmla="*/ 387 w 395"/>
                  <a:gd name="T87" fmla="*/ 84 h 89"/>
                  <a:gd name="T88" fmla="*/ 393 w 395"/>
                  <a:gd name="T89" fmla="*/ 79 h 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5"/>
                  <a:gd name="T136" fmla="*/ 0 h 89"/>
                  <a:gd name="T137" fmla="*/ 395 w 395"/>
                  <a:gd name="T138" fmla="*/ 89 h 8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5" h="89">
                    <a:moveTo>
                      <a:pt x="393" y="79"/>
                    </a:moveTo>
                    <a:lnTo>
                      <a:pt x="387" y="79"/>
                    </a:lnTo>
                    <a:lnTo>
                      <a:pt x="382" y="78"/>
                    </a:lnTo>
                    <a:lnTo>
                      <a:pt x="375" y="78"/>
                    </a:lnTo>
                    <a:lnTo>
                      <a:pt x="370" y="76"/>
                    </a:lnTo>
                    <a:lnTo>
                      <a:pt x="363" y="74"/>
                    </a:lnTo>
                    <a:lnTo>
                      <a:pt x="357" y="73"/>
                    </a:lnTo>
                    <a:lnTo>
                      <a:pt x="352" y="73"/>
                    </a:lnTo>
                    <a:lnTo>
                      <a:pt x="345" y="71"/>
                    </a:lnTo>
                    <a:lnTo>
                      <a:pt x="338" y="69"/>
                    </a:lnTo>
                    <a:lnTo>
                      <a:pt x="333" y="68"/>
                    </a:lnTo>
                    <a:lnTo>
                      <a:pt x="327" y="66"/>
                    </a:lnTo>
                    <a:lnTo>
                      <a:pt x="320" y="66"/>
                    </a:lnTo>
                    <a:lnTo>
                      <a:pt x="315" y="65"/>
                    </a:lnTo>
                    <a:lnTo>
                      <a:pt x="308" y="63"/>
                    </a:lnTo>
                    <a:lnTo>
                      <a:pt x="303" y="61"/>
                    </a:lnTo>
                    <a:lnTo>
                      <a:pt x="297" y="60"/>
                    </a:lnTo>
                    <a:lnTo>
                      <a:pt x="290" y="58"/>
                    </a:lnTo>
                    <a:lnTo>
                      <a:pt x="285" y="56"/>
                    </a:lnTo>
                    <a:lnTo>
                      <a:pt x="278" y="55"/>
                    </a:lnTo>
                    <a:lnTo>
                      <a:pt x="273" y="53"/>
                    </a:lnTo>
                    <a:lnTo>
                      <a:pt x="267" y="51"/>
                    </a:lnTo>
                    <a:lnTo>
                      <a:pt x="260" y="50"/>
                    </a:lnTo>
                    <a:lnTo>
                      <a:pt x="255" y="48"/>
                    </a:lnTo>
                    <a:lnTo>
                      <a:pt x="248" y="46"/>
                    </a:lnTo>
                    <a:lnTo>
                      <a:pt x="242" y="45"/>
                    </a:lnTo>
                    <a:lnTo>
                      <a:pt x="237" y="43"/>
                    </a:lnTo>
                    <a:lnTo>
                      <a:pt x="230" y="40"/>
                    </a:lnTo>
                    <a:lnTo>
                      <a:pt x="225" y="38"/>
                    </a:lnTo>
                    <a:lnTo>
                      <a:pt x="218" y="36"/>
                    </a:lnTo>
                    <a:lnTo>
                      <a:pt x="212" y="35"/>
                    </a:lnTo>
                    <a:lnTo>
                      <a:pt x="207" y="33"/>
                    </a:lnTo>
                    <a:lnTo>
                      <a:pt x="200" y="31"/>
                    </a:lnTo>
                    <a:lnTo>
                      <a:pt x="195" y="30"/>
                    </a:lnTo>
                    <a:lnTo>
                      <a:pt x="188" y="28"/>
                    </a:lnTo>
                    <a:lnTo>
                      <a:pt x="182" y="26"/>
                    </a:lnTo>
                    <a:lnTo>
                      <a:pt x="177" y="25"/>
                    </a:lnTo>
                    <a:lnTo>
                      <a:pt x="170" y="23"/>
                    </a:lnTo>
                    <a:lnTo>
                      <a:pt x="164" y="21"/>
                    </a:lnTo>
                    <a:lnTo>
                      <a:pt x="159" y="20"/>
                    </a:lnTo>
                    <a:lnTo>
                      <a:pt x="152" y="18"/>
                    </a:lnTo>
                    <a:lnTo>
                      <a:pt x="145" y="16"/>
                    </a:lnTo>
                    <a:lnTo>
                      <a:pt x="139" y="15"/>
                    </a:lnTo>
                    <a:lnTo>
                      <a:pt x="134" y="13"/>
                    </a:lnTo>
                    <a:lnTo>
                      <a:pt x="127" y="11"/>
                    </a:lnTo>
                    <a:lnTo>
                      <a:pt x="122" y="10"/>
                    </a:lnTo>
                    <a:lnTo>
                      <a:pt x="115" y="10"/>
                    </a:lnTo>
                    <a:lnTo>
                      <a:pt x="109" y="8"/>
                    </a:lnTo>
                    <a:lnTo>
                      <a:pt x="104" y="8"/>
                    </a:lnTo>
                    <a:lnTo>
                      <a:pt x="97" y="6"/>
                    </a:lnTo>
                    <a:lnTo>
                      <a:pt x="90" y="5"/>
                    </a:lnTo>
                    <a:lnTo>
                      <a:pt x="84" y="5"/>
                    </a:lnTo>
                    <a:lnTo>
                      <a:pt x="79" y="3"/>
                    </a:lnTo>
                    <a:lnTo>
                      <a:pt x="72" y="3"/>
                    </a:lnTo>
                    <a:lnTo>
                      <a:pt x="67" y="1"/>
                    </a:lnTo>
                    <a:lnTo>
                      <a:pt x="60" y="1"/>
                    </a:lnTo>
                    <a:lnTo>
                      <a:pt x="54" y="1"/>
                    </a:lnTo>
                    <a:lnTo>
                      <a:pt x="49" y="1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0" y="13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20"/>
                    </a:lnTo>
                    <a:lnTo>
                      <a:pt x="45" y="21"/>
                    </a:lnTo>
                    <a:lnTo>
                      <a:pt x="52" y="23"/>
                    </a:lnTo>
                    <a:lnTo>
                      <a:pt x="57" y="25"/>
                    </a:lnTo>
                    <a:lnTo>
                      <a:pt x="64" y="26"/>
                    </a:lnTo>
                    <a:lnTo>
                      <a:pt x="69" y="28"/>
                    </a:lnTo>
                    <a:lnTo>
                      <a:pt x="75" y="30"/>
                    </a:lnTo>
                    <a:lnTo>
                      <a:pt x="82" y="31"/>
                    </a:lnTo>
                    <a:lnTo>
                      <a:pt x="87" y="33"/>
                    </a:lnTo>
                    <a:lnTo>
                      <a:pt x="94" y="35"/>
                    </a:lnTo>
                    <a:lnTo>
                      <a:pt x="100" y="36"/>
                    </a:lnTo>
                    <a:lnTo>
                      <a:pt x="105" y="38"/>
                    </a:lnTo>
                    <a:lnTo>
                      <a:pt x="112" y="40"/>
                    </a:lnTo>
                    <a:lnTo>
                      <a:pt x="117" y="41"/>
                    </a:lnTo>
                    <a:lnTo>
                      <a:pt x="124" y="45"/>
                    </a:lnTo>
                    <a:lnTo>
                      <a:pt x="130" y="45"/>
                    </a:lnTo>
                    <a:lnTo>
                      <a:pt x="135" y="48"/>
                    </a:lnTo>
                    <a:lnTo>
                      <a:pt x="142" y="50"/>
                    </a:lnTo>
                    <a:lnTo>
                      <a:pt x="149" y="51"/>
                    </a:lnTo>
                    <a:lnTo>
                      <a:pt x="154" y="53"/>
                    </a:lnTo>
                    <a:lnTo>
                      <a:pt x="160" y="56"/>
                    </a:lnTo>
                    <a:lnTo>
                      <a:pt x="167" y="56"/>
                    </a:lnTo>
                    <a:lnTo>
                      <a:pt x="172" y="60"/>
                    </a:lnTo>
                    <a:lnTo>
                      <a:pt x="178" y="61"/>
                    </a:lnTo>
                    <a:lnTo>
                      <a:pt x="185" y="63"/>
                    </a:lnTo>
                    <a:lnTo>
                      <a:pt x="192" y="65"/>
                    </a:lnTo>
                    <a:lnTo>
                      <a:pt x="197" y="66"/>
                    </a:lnTo>
                    <a:lnTo>
                      <a:pt x="203" y="68"/>
                    </a:lnTo>
                    <a:lnTo>
                      <a:pt x="210" y="69"/>
                    </a:lnTo>
                    <a:lnTo>
                      <a:pt x="215" y="71"/>
                    </a:lnTo>
                    <a:lnTo>
                      <a:pt x="222" y="73"/>
                    </a:lnTo>
                    <a:lnTo>
                      <a:pt x="228" y="74"/>
                    </a:lnTo>
                    <a:lnTo>
                      <a:pt x="233" y="76"/>
                    </a:lnTo>
                    <a:lnTo>
                      <a:pt x="240" y="78"/>
                    </a:lnTo>
                    <a:lnTo>
                      <a:pt x="247" y="79"/>
                    </a:lnTo>
                    <a:lnTo>
                      <a:pt x="252" y="81"/>
                    </a:lnTo>
                    <a:lnTo>
                      <a:pt x="258" y="81"/>
                    </a:lnTo>
                    <a:lnTo>
                      <a:pt x="263" y="83"/>
                    </a:lnTo>
                    <a:lnTo>
                      <a:pt x="270" y="84"/>
                    </a:lnTo>
                    <a:lnTo>
                      <a:pt x="277" y="84"/>
                    </a:lnTo>
                    <a:lnTo>
                      <a:pt x="283" y="86"/>
                    </a:lnTo>
                    <a:lnTo>
                      <a:pt x="288" y="88"/>
                    </a:lnTo>
                    <a:lnTo>
                      <a:pt x="295" y="88"/>
                    </a:lnTo>
                    <a:lnTo>
                      <a:pt x="302" y="88"/>
                    </a:lnTo>
                    <a:lnTo>
                      <a:pt x="307" y="89"/>
                    </a:lnTo>
                    <a:lnTo>
                      <a:pt x="313" y="89"/>
                    </a:lnTo>
                    <a:lnTo>
                      <a:pt x="320" y="89"/>
                    </a:lnTo>
                    <a:lnTo>
                      <a:pt x="325" y="89"/>
                    </a:lnTo>
                    <a:lnTo>
                      <a:pt x="332" y="89"/>
                    </a:lnTo>
                    <a:lnTo>
                      <a:pt x="338" y="89"/>
                    </a:lnTo>
                    <a:lnTo>
                      <a:pt x="345" y="89"/>
                    </a:lnTo>
                    <a:lnTo>
                      <a:pt x="350" y="89"/>
                    </a:lnTo>
                    <a:lnTo>
                      <a:pt x="357" y="89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5" y="86"/>
                    </a:lnTo>
                    <a:lnTo>
                      <a:pt x="382" y="86"/>
                    </a:lnTo>
                    <a:lnTo>
                      <a:pt x="387" y="84"/>
                    </a:lnTo>
                    <a:lnTo>
                      <a:pt x="393" y="84"/>
                    </a:lnTo>
                    <a:lnTo>
                      <a:pt x="395" y="81"/>
                    </a:lnTo>
                    <a:lnTo>
                      <a:pt x="393" y="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1"/>
              <p:cNvSpPr>
                <a:spLocks/>
              </p:cNvSpPr>
              <p:nvPr/>
            </p:nvSpPr>
            <p:spPr bwMode="auto">
              <a:xfrm>
                <a:off x="7439636" y="3019028"/>
                <a:ext cx="116692" cy="148243"/>
              </a:xfrm>
              <a:custGeom>
                <a:avLst/>
                <a:gdLst>
                  <a:gd name="T0" fmla="*/ 113 w 120"/>
                  <a:gd name="T1" fmla="*/ 5 h 141"/>
                  <a:gd name="T2" fmla="*/ 101 w 120"/>
                  <a:gd name="T3" fmla="*/ 3 h 141"/>
                  <a:gd name="T4" fmla="*/ 91 w 120"/>
                  <a:gd name="T5" fmla="*/ 0 h 141"/>
                  <a:gd name="T6" fmla="*/ 83 w 120"/>
                  <a:gd name="T7" fmla="*/ 0 h 141"/>
                  <a:gd name="T8" fmla="*/ 68 w 120"/>
                  <a:gd name="T9" fmla="*/ 0 h 141"/>
                  <a:gd name="T10" fmla="*/ 60 w 120"/>
                  <a:gd name="T11" fmla="*/ 0 h 141"/>
                  <a:gd name="T12" fmla="*/ 51 w 120"/>
                  <a:gd name="T13" fmla="*/ 0 h 141"/>
                  <a:gd name="T14" fmla="*/ 41 w 120"/>
                  <a:gd name="T15" fmla="*/ 0 h 141"/>
                  <a:gd name="T16" fmla="*/ 33 w 120"/>
                  <a:gd name="T17" fmla="*/ 0 h 141"/>
                  <a:gd name="T18" fmla="*/ 23 w 120"/>
                  <a:gd name="T19" fmla="*/ 1 h 141"/>
                  <a:gd name="T20" fmla="*/ 15 w 120"/>
                  <a:gd name="T21" fmla="*/ 5 h 141"/>
                  <a:gd name="T22" fmla="*/ 6 w 120"/>
                  <a:gd name="T23" fmla="*/ 10 h 141"/>
                  <a:gd name="T24" fmla="*/ 1 w 120"/>
                  <a:gd name="T25" fmla="*/ 18 h 141"/>
                  <a:gd name="T26" fmla="*/ 0 w 120"/>
                  <a:gd name="T27" fmla="*/ 26 h 141"/>
                  <a:gd name="T28" fmla="*/ 3 w 120"/>
                  <a:gd name="T29" fmla="*/ 39 h 141"/>
                  <a:gd name="T30" fmla="*/ 8 w 120"/>
                  <a:gd name="T31" fmla="*/ 51 h 141"/>
                  <a:gd name="T32" fmla="*/ 11 w 120"/>
                  <a:gd name="T33" fmla="*/ 64 h 141"/>
                  <a:gd name="T34" fmla="*/ 16 w 120"/>
                  <a:gd name="T35" fmla="*/ 73 h 141"/>
                  <a:gd name="T36" fmla="*/ 21 w 120"/>
                  <a:gd name="T37" fmla="*/ 84 h 141"/>
                  <a:gd name="T38" fmla="*/ 26 w 120"/>
                  <a:gd name="T39" fmla="*/ 96 h 141"/>
                  <a:gd name="T40" fmla="*/ 30 w 120"/>
                  <a:gd name="T41" fmla="*/ 109 h 141"/>
                  <a:gd name="T42" fmla="*/ 36 w 120"/>
                  <a:gd name="T43" fmla="*/ 121 h 141"/>
                  <a:gd name="T44" fmla="*/ 43 w 120"/>
                  <a:gd name="T45" fmla="*/ 133 h 141"/>
                  <a:gd name="T46" fmla="*/ 50 w 120"/>
                  <a:gd name="T47" fmla="*/ 141 h 141"/>
                  <a:gd name="T48" fmla="*/ 55 w 120"/>
                  <a:gd name="T49" fmla="*/ 136 h 141"/>
                  <a:gd name="T50" fmla="*/ 51 w 120"/>
                  <a:gd name="T51" fmla="*/ 126 h 141"/>
                  <a:gd name="T52" fmla="*/ 46 w 120"/>
                  <a:gd name="T53" fmla="*/ 113 h 141"/>
                  <a:gd name="T54" fmla="*/ 41 w 120"/>
                  <a:gd name="T55" fmla="*/ 104 h 141"/>
                  <a:gd name="T56" fmla="*/ 35 w 120"/>
                  <a:gd name="T57" fmla="*/ 91 h 141"/>
                  <a:gd name="T58" fmla="*/ 30 w 120"/>
                  <a:gd name="T59" fmla="*/ 79 h 141"/>
                  <a:gd name="T60" fmla="*/ 26 w 120"/>
                  <a:gd name="T61" fmla="*/ 69 h 141"/>
                  <a:gd name="T62" fmla="*/ 21 w 120"/>
                  <a:gd name="T63" fmla="*/ 58 h 141"/>
                  <a:gd name="T64" fmla="*/ 20 w 120"/>
                  <a:gd name="T65" fmla="*/ 48 h 141"/>
                  <a:gd name="T66" fmla="*/ 16 w 120"/>
                  <a:gd name="T67" fmla="*/ 36 h 141"/>
                  <a:gd name="T68" fmla="*/ 16 w 120"/>
                  <a:gd name="T69" fmla="*/ 26 h 141"/>
                  <a:gd name="T70" fmla="*/ 21 w 120"/>
                  <a:gd name="T71" fmla="*/ 20 h 141"/>
                  <a:gd name="T72" fmla="*/ 31 w 120"/>
                  <a:gd name="T73" fmla="*/ 16 h 141"/>
                  <a:gd name="T74" fmla="*/ 43 w 120"/>
                  <a:gd name="T75" fmla="*/ 13 h 141"/>
                  <a:gd name="T76" fmla="*/ 56 w 120"/>
                  <a:gd name="T77" fmla="*/ 13 h 141"/>
                  <a:gd name="T78" fmla="*/ 66 w 120"/>
                  <a:gd name="T79" fmla="*/ 13 h 141"/>
                  <a:gd name="T80" fmla="*/ 80 w 120"/>
                  <a:gd name="T81" fmla="*/ 11 h 141"/>
                  <a:gd name="T82" fmla="*/ 91 w 120"/>
                  <a:gd name="T83" fmla="*/ 10 h 141"/>
                  <a:gd name="T84" fmla="*/ 101 w 120"/>
                  <a:gd name="T85" fmla="*/ 10 h 141"/>
                  <a:gd name="T86" fmla="*/ 111 w 120"/>
                  <a:gd name="T87" fmla="*/ 6 h 141"/>
                  <a:gd name="T88" fmla="*/ 120 w 120"/>
                  <a:gd name="T89" fmla="*/ 8 h 141"/>
                  <a:gd name="T90" fmla="*/ 120 w 120"/>
                  <a:gd name="T91" fmla="*/ 6 h 1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0"/>
                  <a:gd name="T139" fmla="*/ 0 h 141"/>
                  <a:gd name="T140" fmla="*/ 120 w 120"/>
                  <a:gd name="T141" fmla="*/ 141 h 1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0" h="141">
                    <a:moveTo>
                      <a:pt x="120" y="6"/>
                    </a:moveTo>
                    <a:lnTo>
                      <a:pt x="116" y="5"/>
                    </a:lnTo>
                    <a:lnTo>
                      <a:pt x="113" y="5"/>
                    </a:lnTo>
                    <a:lnTo>
                      <a:pt x="110" y="5"/>
                    </a:lnTo>
                    <a:lnTo>
                      <a:pt x="106" y="5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1" y="34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6" y="48"/>
                    </a:lnTo>
                    <a:lnTo>
                      <a:pt x="8" y="51"/>
                    </a:lnTo>
                    <a:lnTo>
                      <a:pt x="8" y="56"/>
                    </a:lnTo>
                    <a:lnTo>
                      <a:pt x="10" y="59"/>
                    </a:lnTo>
                    <a:lnTo>
                      <a:pt x="11" y="64"/>
                    </a:lnTo>
                    <a:lnTo>
                      <a:pt x="13" y="68"/>
                    </a:lnTo>
                    <a:lnTo>
                      <a:pt x="15" y="69"/>
                    </a:lnTo>
                    <a:lnTo>
                      <a:pt x="16" y="73"/>
                    </a:lnTo>
                    <a:lnTo>
                      <a:pt x="18" y="76"/>
                    </a:lnTo>
                    <a:lnTo>
                      <a:pt x="20" y="79"/>
                    </a:lnTo>
                    <a:lnTo>
                      <a:pt x="21" y="84"/>
                    </a:lnTo>
                    <a:lnTo>
                      <a:pt x="23" y="88"/>
                    </a:lnTo>
                    <a:lnTo>
                      <a:pt x="25" y="93"/>
                    </a:lnTo>
                    <a:lnTo>
                      <a:pt x="26" y="96"/>
                    </a:lnTo>
                    <a:lnTo>
                      <a:pt x="28" y="101"/>
                    </a:lnTo>
                    <a:lnTo>
                      <a:pt x="30" y="104"/>
                    </a:lnTo>
                    <a:lnTo>
                      <a:pt x="30" y="109"/>
                    </a:lnTo>
                    <a:lnTo>
                      <a:pt x="31" y="113"/>
                    </a:lnTo>
                    <a:lnTo>
                      <a:pt x="33" y="118"/>
                    </a:lnTo>
                    <a:lnTo>
                      <a:pt x="36" y="121"/>
                    </a:lnTo>
                    <a:lnTo>
                      <a:pt x="38" y="124"/>
                    </a:lnTo>
                    <a:lnTo>
                      <a:pt x="40" y="129"/>
                    </a:lnTo>
                    <a:lnTo>
                      <a:pt x="43" y="133"/>
                    </a:lnTo>
                    <a:lnTo>
                      <a:pt x="45" y="136"/>
                    </a:lnTo>
                    <a:lnTo>
                      <a:pt x="48" y="139"/>
                    </a:lnTo>
                    <a:lnTo>
                      <a:pt x="50" y="141"/>
                    </a:lnTo>
                    <a:lnTo>
                      <a:pt x="53" y="139"/>
                    </a:lnTo>
                    <a:lnTo>
                      <a:pt x="53" y="138"/>
                    </a:lnTo>
                    <a:lnTo>
                      <a:pt x="55" y="136"/>
                    </a:lnTo>
                    <a:lnTo>
                      <a:pt x="53" y="133"/>
                    </a:lnTo>
                    <a:lnTo>
                      <a:pt x="53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48" y="118"/>
                    </a:lnTo>
                    <a:lnTo>
                      <a:pt x="46" y="113"/>
                    </a:lnTo>
                    <a:lnTo>
                      <a:pt x="45" y="109"/>
                    </a:lnTo>
                    <a:lnTo>
                      <a:pt x="43" y="106"/>
                    </a:lnTo>
                    <a:lnTo>
                      <a:pt x="41" y="104"/>
                    </a:lnTo>
                    <a:lnTo>
                      <a:pt x="40" y="101"/>
                    </a:lnTo>
                    <a:lnTo>
                      <a:pt x="36" y="96"/>
                    </a:lnTo>
                    <a:lnTo>
                      <a:pt x="35" y="91"/>
                    </a:lnTo>
                    <a:lnTo>
                      <a:pt x="33" y="88"/>
                    </a:lnTo>
                    <a:lnTo>
                      <a:pt x="31" y="84"/>
                    </a:lnTo>
                    <a:lnTo>
                      <a:pt x="30" y="79"/>
                    </a:lnTo>
                    <a:lnTo>
                      <a:pt x="28" y="78"/>
                    </a:lnTo>
                    <a:lnTo>
                      <a:pt x="26" y="73"/>
                    </a:lnTo>
                    <a:lnTo>
                      <a:pt x="26" y="69"/>
                    </a:lnTo>
                    <a:lnTo>
                      <a:pt x="25" y="66"/>
                    </a:lnTo>
                    <a:lnTo>
                      <a:pt x="23" y="63"/>
                    </a:lnTo>
                    <a:lnTo>
                      <a:pt x="21" y="58"/>
                    </a:lnTo>
                    <a:lnTo>
                      <a:pt x="21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6" y="36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6"/>
                    </a:lnTo>
                    <a:lnTo>
                      <a:pt x="18" y="23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5" y="15"/>
                    </a:lnTo>
                    <a:lnTo>
                      <a:pt x="40" y="15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6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71" y="11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3" y="10"/>
                    </a:lnTo>
                    <a:lnTo>
                      <a:pt x="88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1" y="10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1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20" y="8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2"/>
              <p:cNvSpPr>
                <a:spLocks/>
              </p:cNvSpPr>
              <p:nvPr/>
            </p:nvSpPr>
            <p:spPr bwMode="auto">
              <a:xfrm>
                <a:off x="7435747" y="2990641"/>
                <a:ext cx="126416" cy="213428"/>
              </a:xfrm>
              <a:custGeom>
                <a:avLst/>
                <a:gdLst>
                  <a:gd name="T0" fmla="*/ 9 w 130"/>
                  <a:gd name="T1" fmla="*/ 12 h 203"/>
                  <a:gd name="T2" fmla="*/ 20 w 130"/>
                  <a:gd name="T3" fmla="*/ 12 h 203"/>
                  <a:gd name="T4" fmla="*/ 34 w 130"/>
                  <a:gd name="T5" fmla="*/ 13 h 203"/>
                  <a:gd name="T6" fmla="*/ 45 w 130"/>
                  <a:gd name="T7" fmla="*/ 17 h 203"/>
                  <a:gd name="T8" fmla="*/ 60 w 130"/>
                  <a:gd name="T9" fmla="*/ 20 h 203"/>
                  <a:gd name="T10" fmla="*/ 72 w 130"/>
                  <a:gd name="T11" fmla="*/ 27 h 203"/>
                  <a:gd name="T12" fmla="*/ 84 w 130"/>
                  <a:gd name="T13" fmla="*/ 32 h 203"/>
                  <a:gd name="T14" fmla="*/ 94 w 130"/>
                  <a:gd name="T15" fmla="*/ 40 h 203"/>
                  <a:gd name="T16" fmla="*/ 100 w 130"/>
                  <a:gd name="T17" fmla="*/ 48 h 203"/>
                  <a:gd name="T18" fmla="*/ 104 w 130"/>
                  <a:gd name="T19" fmla="*/ 58 h 203"/>
                  <a:gd name="T20" fmla="*/ 105 w 130"/>
                  <a:gd name="T21" fmla="*/ 71 h 203"/>
                  <a:gd name="T22" fmla="*/ 102 w 130"/>
                  <a:gd name="T23" fmla="*/ 81 h 203"/>
                  <a:gd name="T24" fmla="*/ 99 w 130"/>
                  <a:gd name="T25" fmla="*/ 93 h 203"/>
                  <a:gd name="T26" fmla="*/ 94 w 130"/>
                  <a:gd name="T27" fmla="*/ 105 h 203"/>
                  <a:gd name="T28" fmla="*/ 89 w 130"/>
                  <a:gd name="T29" fmla="*/ 116 h 203"/>
                  <a:gd name="T30" fmla="*/ 84 w 130"/>
                  <a:gd name="T31" fmla="*/ 126 h 203"/>
                  <a:gd name="T32" fmla="*/ 77 w 130"/>
                  <a:gd name="T33" fmla="*/ 138 h 203"/>
                  <a:gd name="T34" fmla="*/ 70 w 130"/>
                  <a:gd name="T35" fmla="*/ 148 h 203"/>
                  <a:gd name="T36" fmla="*/ 64 w 130"/>
                  <a:gd name="T37" fmla="*/ 160 h 203"/>
                  <a:gd name="T38" fmla="*/ 55 w 130"/>
                  <a:gd name="T39" fmla="*/ 170 h 203"/>
                  <a:gd name="T40" fmla="*/ 49 w 130"/>
                  <a:gd name="T41" fmla="*/ 178 h 203"/>
                  <a:gd name="T42" fmla="*/ 40 w 130"/>
                  <a:gd name="T43" fmla="*/ 188 h 203"/>
                  <a:gd name="T44" fmla="*/ 44 w 130"/>
                  <a:gd name="T45" fmla="*/ 200 h 203"/>
                  <a:gd name="T46" fmla="*/ 55 w 130"/>
                  <a:gd name="T47" fmla="*/ 201 h 203"/>
                  <a:gd name="T48" fmla="*/ 65 w 130"/>
                  <a:gd name="T49" fmla="*/ 193 h 203"/>
                  <a:gd name="T50" fmla="*/ 74 w 130"/>
                  <a:gd name="T51" fmla="*/ 183 h 203"/>
                  <a:gd name="T52" fmla="*/ 84 w 130"/>
                  <a:gd name="T53" fmla="*/ 171 h 203"/>
                  <a:gd name="T54" fmla="*/ 94 w 130"/>
                  <a:gd name="T55" fmla="*/ 156 h 203"/>
                  <a:gd name="T56" fmla="*/ 102 w 130"/>
                  <a:gd name="T57" fmla="*/ 141 h 203"/>
                  <a:gd name="T58" fmla="*/ 110 w 130"/>
                  <a:gd name="T59" fmla="*/ 126 h 203"/>
                  <a:gd name="T60" fmla="*/ 117 w 130"/>
                  <a:gd name="T61" fmla="*/ 111 h 203"/>
                  <a:gd name="T62" fmla="*/ 124 w 130"/>
                  <a:gd name="T63" fmla="*/ 96 h 203"/>
                  <a:gd name="T64" fmla="*/ 127 w 130"/>
                  <a:gd name="T65" fmla="*/ 81 h 203"/>
                  <a:gd name="T66" fmla="*/ 129 w 130"/>
                  <a:gd name="T67" fmla="*/ 66 h 203"/>
                  <a:gd name="T68" fmla="*/ 130 w 130"/>
                  <a:gd name="T69" fmla="*/ 53 h 203"/>
                  <a:gd name="T70" fmla="*/ 125 w 130"/>
                  <a:gd name="T71" fmla="*/ 38 h 203"/>
                  <a:gd name="T72" fmla="*/ 119 w 130"/>
                  <a:gd name="T73" fmla="*/ 27 h 203"/>
                  <a:gd name="T74" fmla="*/ 109 w 130"/>
                  <a:gd name="T75" fmla="*/ 17 h 203"/>
                  <a:gd name="T76" fmla="*/ 97 w 130"/>
                  <a:gd name="T77" fmla="*/ 10 h 203"/>
                  <a:gd name="T78" fmla="*/ 82 w 130"/>
                  <a:gd name="T79" fmla="*/ 3 h 203"/>
                  <a:gd name="T80" fmla="*/ 67 w 130"/>
                  <a:gd name="T81" fmla="*/ 2 h 203"/>
                  <a:gd name="T82" fmla="*/ 52 w 130"/>
                  <a:gd name="T83" fmla="*/ 0 h 203"/>
                  <a:gd name="T84" fmla="*/ 37 w 130"/>
                  <a:gd name="T85" fmla="*/ 2 h 203"/>
                  <a:gd name="T86" fmla="*/ 22 w 130"/>
                  <a:gd name="T87" fmla="*/ 3 h 203"/>
                  <a:gd name="T88" fmla="*/ 9 w 130"/>
                  <a:gd name="T89" fmla="*/ 7 h 203"/>
                  <a:gd name="T90" fmla="*/ 0 w 130"/>
                  <a:gd name="T91" fmla="*/ 10 h 2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0"/>
                  <a:gd name="T139" fmla="*/ 0 h 203"/>
                  <a:gd name="T140" fmla="*/ 130 w 130"/>
                  <a:gd name="T141" fmla="*/ 203 h 2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0" h="203">
                    <a:moveTo>
                      <a:pt x="2" y="12"/>
                    </a:moveTo>
                    <a:lnTo>
                      <a:pt x="5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4" y="12"/>
                    </a:lnTo>
                    <a:lnTo>
                      <a:pt x="29" y="13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42" y="15"/>
                    </a:lnTo>
                    <a:lnTo>
                      <a:pt x="45" y="17"/>
                    </a:lnTo>
                    <a:lnTo>
                      <a:pt x="50" y="18"/>
                    </a:lnTo>
                    <a:lnTo>
                      <a:pt x="55" y="18"/>
                    </a:lnTo>
                    <a:lnTo>
                      <a:pt x="60" y="20"/>
                    </a:lnTo>
                    <a:lnTo>
                      <a:pt x="64" y="22"/>
                    </a:lnTo>
                    <a:lnTo>
                      <a:pt x="69" y="25"/>
                    </a:lnTo>
                    <a:lnTo>
                      <a:pt x="72" y="27"/>
                    </a:lnTo>
                    <a:lnTo>
                      <a:pt x="77" y="27"/>
                    </a:lnTo>
                    <a:lnTo>
                      <a:pt x="80" y="30"/>
                    </a:lnTo>
                    <a:lnTo>
                      <a:pt x="84" y="32"/>
                    </a:lnTo>
                    <a:lnTo>
                      <a:pt x="87" y="35"/>
                    </a:lnTo>
                    <a:lnTo>
                      <a:pt x="90" y="37"/>
                    </a:lnTo>
                    <a:lnTo>
                      <a:pt x="94" y="40"/>
                    </a:lnTo>
                    <a:lnTo>
                      <a:pt x="97" y="43"/>
                    </a:lnTo>
                    <a:lnTo>
                      <a:pt x="99" y="45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4" y="55"/>
                    </a:lnTo>
                    <a:lnTo>
                      <a:pt x="104" y="58"/>
                    </a:lnTo>
                    <a:lnTo>
                      <a:pt x="105" y="61"/>
                    </a:lnTo>
                    <a:lnTo>
                      <a:pt x="105" y="66"/>
                    </a:lnTo>
                    <a:lnTo>
                      <a:pt x="105" y="71"/>
                    </a:lnTo>
                    <a:lnTo>
                      <a:pt x="104" y="73"/>
                    </a:lnTo>
                    <a:lnTo>
                      <a:pt x="102" y="78"/>
                    </a:lnTo>
                    <a:lnTo>
                      <a:pt x="102" y="81"/>
                    </a:lnTo>
                    <a:lnTo>
                      <a:pt x="100" y="85"/>
                    </a:lnTo>
                    <a:lnTo>
                      <a:pt x="99" y="88"/>
                    </a:lnTo>
                    <a:lnTo>
                      <a:pt x="99" y="93"/>
                    </a:lnTo>
                    <a:lnTo>
                      <a:pt x="97" y="96"/>
                    </a:lnTo>
                    <a:lnTo>
                      <a:pt x="95" y="101"/>
                    </a:lnTo>
                    <a:lnTo>
                      <a:pt x="94" y="105"/>
                    </a:lnTo>
                    <a:lnTo>
                      <a:pt x="92" y="108"/>
                    </a:lnTo>
                    <a:lnTo>
                      <a:pt x="90" y="111"/>
                    </a:lnTo>
                    <a:lnTo>
                      <a:pt x="89" y="116"/>
                    </a:lnTo>
                    <a:lnTo>
                      <a:pt x="87" y="120"/>
                    </a:lnTo>
                    <a:lnTo>
                      <a:pt x="85" y="123"/>
                    </a:lnTo>
                    <a:lnTo>
                      <a:pt x="84" y="126"/>
                    </a:lnTo>
                    <a:lnTo>
                      <a:pt x="82" y="131"/>
                    </a:lnTo>
                    <a:lnTo>
                      <a:pt x="79" y="135"/>
                    </a:lnTo>
                    <a:lnTo>
                      <a:pt x="77" y="138"/>
                    </a:lnTo>
                    <a:lnTo>
                      <a:pt x="75" y="141"/>
                    </a:lnTo>
                    <a:lnTo>
                      <a:pt x="72" y="145"/>
                    </a:lnTo>
                    <a:lnTo>
                      <a:pt x="70" y="148"/>
                    </a:lnTo>
                    <a:lnTo>
                      <a:pt x="67" y="151"/>
                    </a:lnTo>
                    <a:lnTo>
                      <a:pt x="65" y="156"/>
                    </a:lnTo>
                    <a:lnTo>
                      <a:pt x="64" y="160"/>
                    </a:lnTo>
                    <a:lnTo>
                      <a:pt x="60" y="163"/>
                    </a:lnTo>
                    <a:lnTo>
                      <a:pt x="59" y="166"/>
                    </a:lnTo>
                    <a:lnTo>
                      <a:pt x="55" y="170"/>
                    </a:lnTo>
                    <a:lnTo>
                      <a:pt x="54" y="173"/>
                    </a:lnTo>
                    <a:lnTo>
                      <a:pt x="50" y="175"/>
                    </a:lnTo>
                    <a:lnTo>
                      <a:pt x="49" y="17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0" y="188"/>
                    </a:lnTo>
                    <a:lnTo>
                      <a:pt x="40" y="191"/>
                    </a:lnTo>
                    <a:lnTo>
                      <a:pt x="40" y="196"/>
                    </a:lnTo>
                    <a:lnTo>
                      <a:pt x="44" y="200"/>
                    </a:lnTo>
                    <a:lnTo>
                      <a:pt x="45" y="201"/>
                    </a:lnTo>
                    <a:lnTo>
                      <a:pt x="50" y="203"/>
                    </a:lnTo>
                    <a:lnTo>
                      <a:pt x="55" y="201"/>
                    </a:lnTo>
                    <a:lnTo>
                      <a:pt x="59" y="200"/>
                    </a:lnTo>
                    <a:lnTo>
                      <a:pt x="62" y="196"/>
                    </a:lnTo>
                    <a:lnTo>
                      <a:pt x="65" y="193"/>
                    </a:lnTo>
                    <a:lnTo>
                      <a:pt x="67" y="190"/>
                    </a:lnTo>
                    <a:lnTo>
                      <a:pt x="70" y="186"/>
                    </a:lnTo>
                    <a:lnTo>
                      <a:pt x="74" y="183"/>
                    </a:lnTo>
                    <a:lnTo>
                      <a:pt x="77" y="178"/>
                    </a:lnTo>
                    <a:lnTo>
                      <a:pt x="80" y="175"/>
                    </a:lnTo>
                    <a:lnTo>
                      <a:pt x="84" y="171"/>
                    </a:lnTo>
                    <a:lnTo>
                      <a:pt x="87" y="166"/>
                    </a:lnTo>
                    <a:lnTo>
                      <a:pt x="90" y="161"/>
                    </a:lnTo>
                    <a:lnTo>
                      <a:pt x="94" y="156"/>
                    </a:lnTo>
                    <a:lnTo>
                      <a:pt x="97" y="151"/>
                    </a:lnTo>
                    <a:lnTo>
                      <a:pt x="99" y="146"/>
                    </a:lnTo>
                    <a:lnTo>
                      <a:pt x="102" y="141"/>
                    </a:lnTo>
                    <a:lnTo>
                      <a:pt x="105" y="138"/>
                    </a:lnTo>
                    <a:lnTo>
                      <a:pt x="109" y="133"/>
                    </a:lnTo>
                    <a:lnTo>
                      <a:pt x="110" y="126"/>
                    </a:lnTo>
                    <a:lnTo>
                      <a:pt x="112" y="121"/>
                    </a:lnTo>
                    <a:lnTo>
                      <a:pt x="115" y="116"/>
                    </a:lnTo>
                    <a:lnTo>
                      <a:pt x="117" y="111"/>
                    </a:lnTo>
                    <a:lnTo>
                      <a:pt x="120" y="106"/>
                    </a:lnTo>
                    <a:lnTo>
                      <a:pt x="122" y="101"/>
                    </a:lnTo>
                    <a:lnTo>
                      <a:pt x="124" y="96"/>
                    </a:lnTo>
                    <a:lnTo>
                      <a:pt x="125" y="91"/>
                    </a:lnTo>
                    <a:lnTo>
                      <a:pt x="127" y="86"/>
                    </a:lnTo>
                    <a:lnTo>
                      <a:pt x="127" y="81"/>
                    </a:lnTo>
                    <a:lnTo>
                      <a:pt x="129" y="76"/>
                    </a:lnTo>
                    <a:lnTo>
                      <a:pt x="129" y="71"/>
                    </a:lnTo>
                    <a:lnTo>
                      <a:pt x="129" y="66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30" y="53"/>
                    </a:lnTo>
                    <a:lnTo>
                      <a:pt x="129" y="48"/>
                    </a:lnTo>
                    <a:lnTo>
                      <a:pt x="127" y="43"/>
                    </a:lnTo>
                    <a:lnTo>
                      <a:pt x="125" y="38"/>
                    </a:lnTo>
                    <a:lnTo>
                      <a:pt x="124" y="35"/>
                    </a:lnTo>
                    <a:lnTo>
                      <a:pt x="122" y="30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2" y="20"/>
                    </a:lnTo>
                    <a:lnTo>
                      <a:pt x="109" y="17"/>
                    </a:lnTo>
                    <a:lnTo>
                      <a:pt x="105" y="13"/>
                    </a:lnTo>
                    <a:lnTo>
                      <a:pt x="100" y="12"/>
                    </a:lnTo>
                    <a:lnTo>
                      <a:pt x="97" y="10"/>
                    </a:lnTo>
                    <a:lnTo>
                      <a:pt x="92" y="7"/>
                    </a:lnTo>
                    <a:lnTo>
                      <a:pt x="87" y="5"/>
                    </a:lnTo>
                    <a:lnTo>
                      <a:pt x="82" y="3"/>
                    </a:lnTo>
                    <a:lnTo>
                      <a:pt x="79" y="3"/>
                    </a:lnTo>
                    <a:lnTo>
                      <a:pt x="74" y="2"/>
                    </a:lnTo>
                    <a:lnTo>
                      <a:pt x="67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3"/>
              <p:cNvSpPr>
                <a:spLocks/>
              </p:cNvSpPr>
              <p:nvPr/>
            </p:nvSpPr>
            <p:spPr bwMode="auto">
              <a:xfrm>
                <a:off x="6704479" y="3467964"/>
                <a:ext cx="1259297" cy="1408836"/>
              </a:xfrm>
              <a:custGeom>
                <a:avLst/>
                <a:gdLst>
                  <a:gd name="T0" fmla="*/ 1220 w 1295"/>
                  <a:gd name="T1" fmla="*/ 486 h 1340"/>
                  <a:gd name="T2" fmla="*/ 1205 w 1295"/>
                  <a:gd name="T3" fmla="*/ 330 h 1340"/>
                  <a:gd name="T4" fmla="*/ 1205 w 1295"/>
                  <a:gd name="T5" fmla="*/ 172 h 1340"/>
                  <a:gd name="T6" fmla="*/ 1215 w 1295"/>
                  <a:gd name="T7" fmla="*/ 12 h 1340"/>
                  <a:gd name="T8" fmla="*/ 1184 w 1295"/>
                  <a:gd name="T9" fmla="*/ 140 h 1340"/>
                  <a:gd name="T10" fmla="*/ 1175 w 1295"/>
                  <a:gd name="T11" fmla="*/ 320 h 1340"/>
                  <a:gd name="T12" fmla="*/ 1187 w 1295"/>
                  <a:gd name="T13" fmla="*/ 499 h 1340"/>
                  <a:gd name="T14" fmla="*/ 1212 w 1295"/>
                  <a:gd name="T15" fmla="*/ 674 h 1340"/>
                  <a:gd name="T16" fmla="*/ 1228 w 1295"/>
                  <a:gd name="T17" fmla="*/ 772 h 1340"/>
                  <a:gd name="T18" fmla="*/ 1242 w 1295"/>
                  <a:gd name="T19" fmla="*/ 855 h 1340"/>
                  <a:gd name="T20" fmla="*/ 1250 w 1295"/>
                  <a:gd name="T21" fmla="*/ 939 h 1340"/>
                  <a:gd name="T22" fmla="*/ 1245 w 1295"/>
                  <a:gd name="T23" fmla="*/ 1022 h 1340"/>
                  <a:gd name="T24" fmla="*/ 1222 w 1295"/>
                  <a:gd name="T25" fmla="*/ 1093 h 1340"/>
                  <a:gd name="T26" fmla="*/ 1180 w 1295"/>
                  <a:gd name="T27" fmla="*/ 1150 h 1340"/>
                  <a:gd name="T28" fmla="*/ 1124 w 1295"/>
                  <a:gd name="T29" fmla="*/ 1197 h 1340"/>
                  <a:gd name="T30" fmla="*/ 1057 w 1295"/>
                  <a:gd name="T31" fmla="*/ 1233 h 1340"/>
                  <a:gd name="T32" fmla="*/ 1085 w 1295"/>
                  <a:gd name="T33" fmla="*/ 1145 h 1340"/>
                  <a:gd name="T34" fmla="*/ 1095 w 1295"/>
                  <a:gd name="T35" fmla="*/ 1010 h 1340"/>
                  <a:gd name="T36" fmla="*/ 1077 w 1295"/>
                  <a:gd name="T37" fmla="*/ 872 h 1340"/>
                  <a:gd name="T38" fmla="*/ 1050 w 1295"/>
                  <a:gd name="T39" fmla="*/ 742 h 1340"/>
                  <a:gd name="T40" fmla="*/ 1054 w 1295"/>
                  <a:gd name="T41" fmla="*/ 816 h 1340"/>
                  <a:gd name="T42" fmla="*/ 1069 w 1295"/>
                  <a:gd name="T43" fmla="*/ 952 h 1340"/>
                  <a:gd name="T44" fmla="*/ 1065 w 1295"/>
                  <a:gd name="T45" fmla="*/ 1087 h 1340"/>
                  <a:gd name="T46" fmla="*/ 1027 w 1295"/>
                  <a:gd name="T47" fmla="*/ 1215 h 1340"/>
                  <a:gd name="T48" fmla="*/ 964 w 1295"/>
                  <a:gd name="T49" fmla="*/ 1270 h 1340"/>
                  <a:gd name="T50" fmla="*/ 909 w 1295"/>
                  <a:gd name="T51" fmla="*/ 1285 h 1340"/>
                  <a:gd name="T52" fmla="*/ 771 w 1295"/>
                  <a:gd name="T53" fmla="*/ 1308 h 1340"/>
                  <a:gd name="T54" fmla="*/ 581 w 1295"/>
                  <a:gd name="T55" fmla="*/ 1310 h 1340"/>
                  <a:gd name="T56" fmla="*/ 390 w 1295"/>
                  <a:gd name="T57" fmla="*/ 1280 h 1340"/>
                  <a:gd name="T58" fmla="*/ 213 w 1295"/>
                  <a:gd name="T59" fmla="*/ 1223 h 1340"/>
                  <a:gd name="T60" fmla="*/ 103 w 1295"/>
                  <a:gd name="T61" fmla="*/ 1153 h 1340"/>
                  <a:gd name="T62" fmla="*/ 50 w 1295"/>
                  <a:gd name="T63" fmla="*/ 1068 h 1340"/>
                  <a:gd name="T64" fmla="*/ 37 w 1295"/>
                  <a:gd name="T65" fmla="*/ 969 h 1340"/>
                  <a:gd name="T66" fmla="*/ 55 w 1295"/>
                  <a:gd name="T67" fmla="*/ 865 h 1340"/>
                  <a:gd name="T68" fmla="*/ 82 w 1295"/>
                  <a:gd name="T69" fmla="*/ 789 h 1340"/>
                  <a:gd name="T70" fmla="*/ 93 w 1295"/>
                  <a:gd name="T71" fmla="*/ 724 h 1340"/>
                  <a:gd name="T72" fmla="*/ 97 w 1295"/>
                  <a:gd name="T73" fmla="*/ 654 h 1340"/>
                  <a:gd name="T74" fmla="*/ 107 w 1295"/>
                  <a:gd name="T75" fmla="*/ 593 h 1340"/>
                  <a:gd name="T76" fmla="*/ 128 w 1295"/>
                  <a:gd name="T77" fmla="*/ 538 h 1340"/>
                  <a:gd name="T78" fmla="*/ 163 w 1295"/>
                  <a:gd name="T79" fmla="*/ 483 h 1340"/>
                  <a:gd name="T80" fmla="*/ 148 w 1295"/>
                  <a:gd name="T81" fmla="*/ 461 h 1340"/>
                  <a:gd name="T82" fmla="*/ 102 w 1295"/>
                  <a:gd name="T83" fmla="*/ 536 h 1340"/>
                  <a:gd name="T84" fmla="*/ 82 w 1295"/>
                  <a:gd name="T85" fmla="*/ 611 h 1340"/>
                  <a:gd name="T86" fmla="*/ 74 w 1295"/>
                  <a:gd name="T87" fmla="*/ 691 h 1340"/>
                  <a:gd name="T88" fmla="*/ 59 w 1295"/>
                  <a:gd name="T89" fmla="*/ 782 h 1340"/>
                  <a:gd name="T90" fmla="*/ 32 w 1295"/>
                  <a:gd name="T91" fmla="*/ 864 h 1340"/>
                  <a:gd name="T92" fmla="*/ 9 w 1295"/>
                  <a:gd name="T93" fmla="*/ 942 h 1340"/>
                  <a:gd name="T94" fmla="*/ 2 w 1295"/>
                  <a:gd name="T95" fmla="*/ 1022 h 1340"/>
                  <a:gd name="T96" fmla="*/ 42 w 1295"/>
                  <a:gd name="T97" fmla="*/ 1127 h 1340"/>
                  <a:gd name="T98" fmla="*/ 178 w 1295"/>
                  <a:gd name="T99" fmla="*/ 1248 h 1340"/>
                  <a:gd name="T100" fmla="*/ 363 w 1295"/>
                  <a:gd name="T101" fmla="*/ 1313 h 1340"/>
                  <a:gd name="T102" fmla="*/ 563 w 1295"/>
                  <a:gd name="T103" fmla="*/ 1336 h 1340"/>
                  <a:gd name="T104" fmla="*/ 741 w 1295"/>
                  <a:gd name="T105" fmla="*/ 1338 h 1340"/>
                  <a:gd name="T106" fmla="*/ 921 w 1295"/>
                  <a:gd name="T107" fmla="*/ 1316 h 1340"/>
                  <a:gd name="T108" fmla="*/ 1100 w 1295"/>
                  <a:gd name="T109" fmla="*/ 1258 h 1340"/>
                  <a:gd name="T110" fmla="*/ 1237 w 1295"/>
                  <a:gd name="T111" fmla="*/ 1148 h 1340"/>
                  <a:gd name="T112" fmla="*/ 1292 w 1295"/>
                  <a:gd name="T113" fmla="*/ 997 h 1340"/>
                  <a:gd name="T114" fmla="*/ 1293 w 1295"/>
                  <a:gd name="T115" fmla="*/ 902 h 1340"/>
                  <a:gd name="T116" fmla="*/ 1283 w 1295"/>
                  <a:gd name="T117" fmla="*/ 807 h 1340"/>
                  <a:gd name="T118" fmla="*/ 1265 w 1295"/>
                  <a:gd name="T119" fmla="*/ 712 h 13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5"/>
                  <a:gd name="T181" fmla="*/ 0 h 1340"/>
                  <a:gd name="T182" fmla="*/ 1295 w 1295"/>
                  <a:gd name="T183" fmla="*/ 1340 h 13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5" h="1340">
                    <a:moveTo>
                      <a:pt x="1248" y="638"/>
                    </a:moveTo>
                    <a:lnTo>
                      <a:pt x="1245" y="626"/>
                    </a:lnTo>
                    <a:lnTo>
                      <a:pt x="1243" y="616"/>
                    </a:lnTo>
                    <a:lnTo>
                      <a:pt x="1240" y="606"/>
                    </a:lnTo>
                    <a:lnTo>
                      <a:pt x="1238" y="596"/>
                    </a:lnTo>
                    <a:lnTo>
                      <a:pt x="1237" y="586"/>
                    </a:lnTo>
                    <a:lnTo>
                      <a:pt x="1235" y="576"/>
                    </a:lnTo>
                    <a:lnTo>
                      <a:pt x="1233" y="566"/>
                    </a:lnTo>
                    <a:lnTo>
                      <a:pt x="1232" y="556"/>
                    </a:lnTo>
                    <a:lnTo>
                      <a:pt x="1228" y="546"/>
                    </a:lnTo>
                    <a:lnTo>
                      <a:pt x="1227" y="536"/>
                    </a:lnTo>
                    <a:lnTo>
                      <a:pt x="1225" y="526"/>
                    </a:lnTo>
                    <a:lnTo>
                      <a:pt x="1225" y="516"/>
                    </a:lnTo>
                    <a:lnTo>
                      <a:pt x="1223" y="506"/>
                    </a:lnTo>
                    <a:lnTo>
                      <a:pt x="1222" y="496"/>
                    </a:lnTo>
                    <a:lnTo>
                      <a:pt x="1220" y="486"/>
                    </a:lnTo>
                    <a:lnTo>
                      <a:pt x="1218" y="478"/>
                    </a:lnTo>
                    <a:lnTo>
                      <a:pt x="1217" y="468"/>
                    </a:lnTo>
                    <a:lnTo>
                      <a:pt x="1215" y="458"/>
                    </a:lnTo>
                    <a:lnTo>
                      <a:pt x="1215" y="448"/>
                    </a:lnTo>
                    <a:lnTo>
                      <a:pt x="1213" y="438"/>
                    </a:lnTo>
                    <a:lnTo>
                      <a:pt x="1213" y="428"/>
                    </a:lnTo>
                    <a:lnTo>
                      <a:pt x="1212" y="418"/>
                    </a:lnTo>
                    <a:lnTo>
                      <a:pt x="1212" y="408"/>
                    </a:lnTo>
                    <a:lnTo>
                      <a:pt x="1210" y="398"/>
                    </a:lnTo>
                    <a:lnTo>
                      <a:pt x="1210" y="388"/>
                    </a:lnTo>
                    <a:lnTo>
                      <a:pt x="1208" y="378"/>
                    </a:lnTo>
                    <a:lnTo>
                      <a:pt x="1208" y="368"/>
                    </a:lnTo>
                    <a:lnTo>
                      <a:pt x="1207" y="358"/>
                    </a:lnTo>
                    <a:lnTo>
                      <a:pt x="1207" y="348"/>
                    </a:lnTo>
                    <a:lnTo>
                      <a:pt x="1207" y="340"/>
                    </a:lnTo>
                    <a:lnTo>
                      <a:pt x="1205" y="330"/>
                    </a:lnTo>
                    <a:lnTo>
                      <a:pt x="1205" y="320"/>
                    </a:lnTo>
                    <a:lnTo>
                      <a:pt x="1205" y="310"/>
                    </a:lnTo>
                    <a:lnTo>
                      <a:pt x="1205" y="300"/>
                    </a:lnTo>
                    <a:lnTo>
                      <a:pt x="1203" y="290"/>
                    </a:lnTo>
                    <a:lnTo>
                      <a:pt x="1203" y="280"/>
                    </a:lnTo>
                    <a:lnTo>
                      <a:pt x="1203" y="270"/>
                    </a:lnTo>
                    <a:lnTo>
                      <a:pt x="1203" y="261"/>
                    </a:lnTo>
                    <a:lnTo>
                      <a:pt x="1203" y="251"/>
                    </a:lnTo>
                    <a:lnTo>
                      <a:pt x="1203" y="241"/>
                    </a:lnTo>
                    <a:lnTo>
                      <a:pt x="1203" y="231"/>
                    </a:lnTo>
                    <a:lnTo>
                      <a:pt x="1203" y="222"/>
                    </a:lnTo>
                    <a:lnTo>
                      <a:pt x="1203" y="212"/>
                    </a:lnTo>
                    <a:lnTo>
                      <a:pt x="1203" y="202"/>
                    </a:lnTo>
                    <a:lnTo>
                      <a:pt x="1203" y="192"/>
                    </a:lnTo>
                    <a:lnTo>
                      <a:pt x="1203" y="182"/>
                    </a:lnTo>
                    <a:lnTo>
                      <a:pt x="1205" y="172"/>
                    </a:lnTo>
                    <a:lnTo>
                      <a:pt x="1205" y="162"/>
                    </a:lnTo>
                    <a:lnTo>
                      <a:pt x="1205" y="152"/>
                    </a:lnTo>
                    <a:lnTo>
                      <a:pt x="1205" y="142"/>
                    </a:lnTo>
                    <a:lnTo>
                      <a:pt x="1207" y="132"/>
                    </a:lnTo>
                    <a:lnTo>
                      <a:pt x="1207" y="123"/>
                    </a:lnTo>
                    <a:lnTo>
                      <a:pt x="1207" y="113"/>
                    </a:lnTo>
                    <a:lnTo>
                      <a:pt x="1208" y="102"/>
                    </a:lnTo>
                    <a:lnTo>
                      <a:pt x="1208" y="92"/>
                    </a:lnTo>
                    <a:lnTo>
                      <a:pt x="1210" y="83"/>
                    </a:lnTo>
                    <a:lnTo>
                      <a:pt x="1210" y="72"/>
                    </a:lnTo>
                    <a:lnTo>
                      <a:pt x="1210" y="62"/>
                    </a:lnTo>
                    <a:lnTo>
                      <a:pt x="1212" y="52"/>
                    </a:lnTo>
                    <a:lnTo>
                      <a:pt x="1212" y="42"/>
                    </a:lnTo>
                    <a:lnTo>
                      <a:pt x="1213" y="32"/>
                    </a:lnTo>
                    <a:lnTo>
                      <a:pt x="1213" y="22"/>
                    </a:lnTo>
                    <a:lnTo>
                      <a:pt x="1215" y="12"/>
                    </a:lnTo>
                    <a:lnTo>
                      <a:pt x="1215" y="2"/>
                    </a:lnTo>
                    <a:lnTo>
                      <a:pt x="1215" y="0"/>
                    </a:lnTo>
                    <a:lnTo>
                      <a:pt x="1213" y="2"/>
                    </a:lnTo>
                    <a:lnTo>
                      <a:pt x="1210" y="12"/>
                    </a:lnTo>
                    <a:lnTo>
                      <a:pt x="1207" y="23"/>
                    </a:lnTo>
                    <a:lnTo>
                      <a:pt x="1203" y="33"/>
                    </a:lnTo>
                    <a:lnTo>
                      <a:pt x="1202" y="43"/>
                    </a:lnTo>
                    <a:lnTo>
                      <a:pt x="1198" y="53"/>
                    </a:lnTo>
                    <a:lnTo>
                      <a:pt x="1197" y="65"/>
                    </a:lnTo>
                    <a:lnTo>
                      <a:pt x="1195" y="75"/>
                    </a:lnTo>
                    <a:lnTo>
                      <a:pt x="1193" y="87"/>
                    </a:lnTo>
                    <a:lnTo>
                      <a:pt x="1192" y="97"/>
                    </a:lnTo>
                    <a:lnTo>
                      <a:pt x="1189" y="107"/>
                    </a:lnTo>
                    <a:lnTo>
                      <a:pt x="1187" y="118"/>
                    </a:lnTo>
                    <a:lnTo>
                      <a:pt x="1185" y="128"/>
                    </a:lnTo>
                    <a:lnTo>
                      <a:pt x="1184" y="140"/>
                    </a:lnTo>
                    <a:lnTo>
                      <a:pt x="1182" y="152"/>
                    </a:lnTo>
                    <a:lnTo>
                      <a:pt x="1182" y="162"/>
                    </a:lnTo>
                    <a:lnTo>
                      <a:pt x="1180" y="173"/>
                    </a:lnTo>
                    <a:lnTo>
                      <a:pt x="1179" y="185"/>
                    </a:lnTo>
                    <a:lnTo>
                      <a:pt x="1179" y="195"/>
                    </a:lnTo>
                    <a:lnTo>
                      <a:pt x="1177" y="207"/>
                    </a:lnTo>
                    <a:lnTo>
                      <a:pt x="1177" y="218"/>
                    </a:lnTo>
                    <a:lnTo>
                      <a:pt x="1177" y="228"/>
                    </a:lnTo>
                    <a:lnTo>
                      <a:pt x="1175" y="240"/>
                    </a:lnTo>
                    <a:lnTo>
                      <a:pt x="1175" y="251"/>
                    </a:lnTo>
                    <a:lnTo>
                      <a:pt x="1175" y="263"/>
                    </a:lnTo>
                    <a:lnTo>
                      <a:pt x="1175" y="275"/>
                    </a:lnTo>
                    <a:lnTo>
                      <a:pt x="1175" y="285"/>
                    </a:lnTo>
                    <a:lnTo>
                      <a:pt x="1175" y="296"/>
                    </a:lnTo>
                    <a:lnTo>
                      <a:pt x="1175" y="308"/>
                    </a:lnTo>
                    <a:lnTo>
                      <a:pt x="1175" y="320"/>
                    </a:lnTo>
                    <a:lnTo>
                      <a:pt x="1175" y="331"/>
                    </a:lnTo>
                    <a:lnTo>
                      <a:pt x="1177" y="341"/>
                    </a:lnTo>
                    <a:lnTo>
                      <a:pt x="1177" y="353"/>
                    </a:lnTo>
                    <a:lnTo>
                      <a:pt x="1177" y="365"/>
                    </a:lnTo>
                    <a:lnTo>
                      <a:pt x="1177" y="376"/>
                    </a:lnTo>
                    <a:lnTo>
                      <a:pt x="1179" y="386"/>
                    </a:lnTo>
                    <a:lnTo>
                      <a:pt x="1179" y="398"/>
                    </a:lnTo>
                    <a:lnTo>
                      <a:pt x="1179" y="410"/>
                    </a:lnTo>
                    <a:lnTo>
                      <a:pt x="1180" y="420"/>
                    </a:lnTo>
                    <a:lnTo>
                      <a:pt x="1180" y="431"/>
                    </a:lnTo>
                    <a:lnTo>
                      <a:pt x="1182" y="443"/>
                    </a:lnTo>
                    <a:lnTo>
                      <a:pt x="1182" y="454"/>
                    </a:lnTo>
                    <a:lnTo>
                      <a:pt x="1184" y="464"/>
                    </a:lnTo>
                    <a:lnTo>
                      <a:pt x="1185" y="476"/>
                    </a:lnTo>
                    <a:lnTo>
                      <a:pt x="1187" y="488"/>
                    </a:lnTo>
                    <a:lnTo>
                      <a:pt x="1187" y="499"/>
                    </a:lnTo>
                    <a:lnTo>
                      <a:pt x="1189" y="509"/>
                    </a:lnTo>
                    <a:lnTo>
                      <a:pt x="1190" y="521"/>
                    </a:lnTo>
                    <a:lnTo>
                      <a:pt x="1192" y="533"/>
                    </a:lnTo>
                    <a:lnTo>
                      <a:pt x="1192" y="543"/>
                    </a:lnTo>
                    <a:lnTo>
                      <a:pt x="1193" y="554"/>
                    </a:lnTo>
                    <a:lnTo>
                      <a:pt x="1195" y="566"/>
                    </a:lnTo>
                    <a:lnTo>
                      <a:pt x="1197" y="576"/>
                    </a:lnTo>
                    <a:lnTo>
                      <a:pt x="1198" y="588"/>
                    </a:lnTo>
                    <a:lnTo>
                      <a:pt x="1200" y="599"/>
                    </a:lnTo>
                    <a:lnTo>
                      <a:pt x="1202" y="609"/>
                    </a:lnTo>
                    <a:lnTo>
                      <a:pt x="1203" y="621"/>
                    </a:lnTo>
                    <a:lnTo>
                      <a:pt x="1205" y="631"/>
                    </a:lnTo>
                    <a:lnTo>
                      <a:pt x="1207" y="643"/>
                    </a:lnTo>
                    <a:lnTo>
                      <a:pt x="1208" y="652"/>
                    </a:lnTo>
                    <a:lnTo>
                      <a:pt x="1210" y="664"/>
                    </a:lnTo>
                    <a:lnTo>
                      <a:pt x="1212" y="674"/>
                    </a:lnTo>
                    <a:lnTo>
                      <a:pt x="1213" y="684"/>
                    </a:lnTo>
                    <a:lnTo>
                      <a:pt x="1215" y="696"/>
                    </a:lnTo>
                    <a:lnTo>
                      <a:pt x="1217" y="706"/>
                    </a:lnTo>
                    <a:lnTo>
                      <a:pt x="1218" y="711"/>
                    </a:lnTo>
                    <a:lnTo>
                      <a:pt x="1218" y="716"/>
                    </a:lnTo>
                    <a:lnTo>
                      <a:pt x="1220" y="722"/>
                    </a:lnTo>
                    <a:lnTo>
                      <a:pt x="1220" y="727"/>
                    </a:lnTo>
                    <a:lnTo>
                      <a:pt x="1222" y="732"/>
                    </a:lnTo>
                    <a:lnTo>
                      <a:pt x="1222" y="737"/>
                    </a:lnTo>
                    <a:lnTo>
                      <a:pt x="1223" y="742"/>
                    </a:lnTo>
                    <a:lnTo>
                      <a:pt x="1225" y="747"/>
                    </a:lnTo>
                    <a:lnTo>
                      <a:pt x="1225" y="752"/>
                    </a:lnTo>
                    <a:lnTo>
                      <a:pt x="1225" y="757"/>
                    </a:lnTo>
                    <a:lnTo>
                      <a:pt x="1227" y="762"/>
                    </a:lnTo>
                    <a:lnTo>
                      <a:pt x="1227" y="769"/>
                    </a:lnTo>
                    <a:lnTo>
                      <a:pt x="1228" y="772"/>
                    </a:lnTo>
                    <a:lnTo>
                      <a:pt x="1230" y="779"/>
                    </a:lnTo>
                    <a:lnTo>
                      <a:pt x="1230" y="784"/>
                    </a:lnTo>
                    <a:lnTo>
                      <a:pt x="1232" y="789"/>
                    </a:lnTo>
                    <a:lnTo>
                      <a:pt x="1232" y="794"/>
                    </a:lnTo>
                    <a:lnTo>
                      <a:pt x="1233" y="799"/>
                    </a:lnTo>
                    <a:lnTo>
                      <a:pt x="1233" y="804"/>
                    </a:lnTo>
                    <a:lnTo>
                      <a:pt x="1235" y="809"/>
                    </a:lnTo>
                    <a:lnTo>
                      <a:pt x="1235" y="814"/>
                    </a:lnTo>
                    <a:lnTo>
                      <a:pt x="1237" y="819"/>
                    </a:lnTo>
                    <a:lnTo>
                      <a:pt x="1237" y="826"/>
                    </a:lnTo>
                    <a:lnTo>
                      <a:pt x="1238" y="831"/>
                    </a:lnTo>
                    <a:lnTo>
                      <a:pt x="1238" y="836"/>
                    </a:lnTo>
                    <a:lnTo>
                      <a:pt x="1240" y="841"/>
                    </a:lnTo>
                    <a:lnTo>
                      <a:pt x="1240" y="846"/>
                    </a:lnTo>
                    <a:lnTo>
                      <a:pt x="1242" y="851"/>
                    </a:lnTo>
                    <a:lnTo>
                      <a:pt x="1242" y="855"/>
                    </a:lnTo>
                    <a:lnTo>
                      <a:pt x="1243" y="860"/>
                    </a:lnTo>
                    <a:lnTo>
                      <a:pt x="1243" y="865"/>
                    </a:lnTo>
                    <a:lnTo>
                      <a:pt x="1245" y="872"/>
                    </a:lnTo>
                    <a:lnTo>
                      <a:pt x="1245" y="877"/>
                    </a:lnTo>
                    <a:lnTo>
                      <a:pt x="1245" y="882"/>
                    </a:lnTo>
                    <a:lnTo>
                      <a:pt x="1247" y="887"/>
                    </a:lnTo>
                    <a:lnTo>
                      <a:pt x="1247" y="892"/>
                    </a:lnTo>
                    <a:lnTo>
                      <a:pt x="1247" y="897"/>
                    </a:lnTo>
                    <a:lnTo>
                      <a:pt x="1248" y="902"/>
                    </a:lnTo>
                    <a:lnTo>
                      <a:pt x="1248" y="907"/>
                    </a:lnTo>
                    <a:lnTo>
                      <a:pt x="1248" y="912"/>
                    </a:lnTo>
                    <a:lnTo>
                      <a:pt x="1248" y="917"/>
                    </a:lnTo>
                    <a:lnTo>
                      <a:pt x="1248" y="922"/>
                    </a:lnTo>
                    <a:lnTo>
                      <a:pt x="1248" y="929"/>
                    </a:lnTo>
                    <a:lnTo>
                      <a:pt x="1250" y="934"/>
                    </a:lnTo>
                    <a:lnTo>
                      <a:pt x="1250" y="939"/>
                    </a:lnTo>
                    <a:lnTo>
                      <a:pt x="1250" y="944"/>
                    </a:lnTo>
                    <a:lnTo>
                      <a:pt x="1250" y="949"/>
                    </a:lnTo>
                    <a:lnTo>
                      <a:pt x="1250" y="955"/>
                    </a:lnTo>
                    <a:lnTo>
                      <a:pt x="1250" y="959"/>
                    </a:lnTo>
                    <a:lnTo>
                      <a:pt x="1250" y="965"/>
                    </a:lnTo>
                    <a:lnTo>
                      <a:pt x="1248" y="970"/>
                    </a:lnTo>
                    <a:lnTo>
                      <a:pt x="1248" y="975"/>
                    </a:lnTo>
                    <a:lnTo>
                      <a:pt x="1248" y="980"/>
                    </a:lnTo>
                    <a:lnTo>
                      <a:pt x="1248" y="985"/>
                    </a:lnTo>
                    <a:lnTo>
                      <a:pt x="1248" y="990"/>
                    </a:lnTo>
                    <a:lnTo>
                      <a:pt x="1248" y="997"/>
                    </a:lnTo>
                    <a:lnTo>
                      <a:pt x="1247" y="1002"/>
                    </a:lnTo>
                    <a:lnTo>
                      <a:pt x="1247" y="1007"/>
                    </a:lnTo>
                    <a:lnTo>
                      <a:pt x="1247" y="1012"/>
                    </a:lnTo>
                    <a:lnTo>
                      <a:pt x="1245" y="1017"/>
                    </a:lnTo>
                    <a:lnTo>
                      <a:pt x="1245" y="1022"/>
                    </a:lnTo>
                    <a:lnTo>
                      <a:pt x="1243" y="1027"/>
                    </a:lnTo>
                    <a:lnTo>
                      <a:pt x="1243" y="1034"/>
                    </a:lnTo>
                    <a:lnTo>
                      <a:pt x="1242" y="1039"/>
                    </a:lnTo>
                    <a:lnTo>
                      <a:pt x="1240" y="1044"/>
                    </a:lnTo>
                    <a:lnTo>
                      <a:pt x="1240" y="1047"/>
                    </a:lnTo>
                    <a:lnTo>
                      <a:pt x="1238" y="1052"/>
                    </a:lnTo>
                    <a:lnTo>
                      <a:pt x="1237" y="1057"/>
                    </a:lnTo>
                    <a:lnTo>
                      <a:pt x="1235" y="1060"/>
                    </a:lnTo>
                    <a:lnTo>
                      <a:pt x="1235" y="1065"/>
                    </a:lnTo>
                    <a:lnTo>
                      <a:pt x="1233" y="1068"/>
                    </a:lnTo>
                    <a:lnTo>
                      <a:pt x="1232" y="1073"/>
                    </a:lnTo>
                    <a:lnTo>
                      <a:pt x="1228" y="1077"/>
                    </a:lnTo>
                    <a:lnTo>
                      <a:pt x="1227" y="1082"/>
                    </a:lnTo>
                    <a:lnTo>
                      <a:pt x="1225" y="1085"/>
                    </a:lnTo>
                    <a:lnTo>
                      <a:pt x="1223" y="1088"/>
                    </a:lnTo>
                    <a:lnTo>
                      <a:pt x="1222" y="1093"/>
                    </a:lnTo>
                    <a:lnTo>
                      <a:pt x="1220" y="1097"/>
                    </a:lnTo>
                    <a:lnTo>
                      <a:pt x="1217" y="1100"/>
                    </a:lnTo>
                    <a:lnTo>
                      <a:pt x="1215" y="1105"/>
                    </a:lnTo>
                    <a:lnTo>
                      <a:pt x="1213" y="1108"/>
                    </a:lnTo>
                    <a:lnTo>
                      <a:pt x="1210" y="1112"/>
                    </a:lnTo>
                    <a:lnTo>
                      <a:pt x="1208" y="1115"/>
                    </a:lnTo>
                    <a:lnTo>
                      <a:pt x="1205" y="1118"/>
                    </a:lnTo>
                    <a:lnTo>
                      <a:pt x="1202" y="1123"/>
                    </a:lnTo>
                    <a:lnTo>
                      <a:pt x="1200" y="1127"/>
                    </a:lnTo>
                    <a:lnTo>
                      <a:pt x="1197" y="1130"/>
                    </a:lnTo>
                    <a:lnTo>
                      <a:pt x="1195" y="1133"/>
                    </a:lnTo>
                    <a:lnTo>
                      <a:pt x="1192" y="1137"/>
                    </a:lnTo>
                    <a:lnTo>
                      <a:pt x="1190" y="1140"/>
                    </a:lnTo>
                    <a:lnTo>
                      <a:pt x="1187" y="1143"/>
                    </a:lnTo>
                    <a:lnTo>
                      <a:pt x="1184" y="1147"/>
                    </a:lnTo>
                    <a:lnTo>
                      <a:pt x="1180" y="1150"/>
                    </a:lnTo>
                    <a:lnTo>
                      <a:pt x="1177" y="1153"/>
                    </a:lnTo>
                    <a:lnTo>
                      <a:pt x="1174" y="1157"/>
                    </a:lnTo>
                    <a:lnTo>
                      <a:pt x="1172" y="1160"/>
                    </a:lnTo>
                    <a:lnTo>
                      <a:pt x="1169" y="1163"/>
                    </a:lnTo>
                    <a:lnTo>
                      <a:pt x="1164" y="1167"/>
                    </a:lnTo>
                    <a:lnTo>
                      <a:pt x="1160" y="1168"/>
                    </a:lnTo>
                    <a:lnTo>
                      <a:pt x="1157" y="1172"/>
                    </a:lnTo>
                    <a:lnTo>
                      <a:pt x="1154" y="1175"/>
                    </a:lnTo>
                    <a:lnTo>
                      <a:pt x="1150" y="1178"/>
                    </a:lnTo>
                    <a:lnTo>
                      <a:pt x="1145" y="1180"/>
                    </a:lnTo>
                    <a:lnTo>
                      <a:pt x="1144" y="1183"/>
                    </a:lnTo>
                    <a:lnTo>
                      <a:pt x="1139" y="1187"/>
                    </a:lnTo>
                    <a:lnTo>
                      <a:pt x="1135" y="1190"/>
                    </a:lnTo>
                    <a:lnTo>
                      <a:pt x="1132" y="1192"/>
                    </a:lnTo>
                    <a:lnTo>
                      <a:pt x="1127" y="1195"/>
                    </a:lnTo>
                    <a:lnTo>
                      <a:pt x="1124" y="1197"/>
                    </a:lnTo>
                    <a:lnTo>
                      <a:pt x="1120" y="1200"/>
                    </a:lnTo>
                    <a:lnTo>
                      <a:pt x="1115" y="1202"/>
                    </a:lnTo>
                    <a:lnTo>
                      <a:pt x="1112" y="1205"/>
                    </a:lnTo>
                    <a:lnTo>
                      <a:pt x="1107" y="1207"/>
                    </a:lnTo>
                    <a:lnTo>
                      <a:pt x="1104" y="1210"/>
                    </a:lnTo>
                    <a:lnTo>
                      <a:pt x="1099" y="1212"/>
                    </a:lnTo>
                    <a:lnTo>
                      <a:pt x="1095" y="1213"/>
                    </a:lnTo>
                    <a:lnTo>
                      <a:pt x="1090" y="1217"/>
                    </a:lnTo>
                    <a:lnTo>
                      <a:pt x="1087" y="1218"/>
                    </a:lnTo>
                    <a:lnTo>
                      <a:pt x="1082" y="1222"/>
                    </a:lnTo>
                    <a:lnTo>
                      <a:pt x="1079" y="1223"/>
                    </a:lnTo>
                    <a:lnTo>
                      <a:pt x="1074" y="1225"/>
                    </a:lnTo>
                    <a:lnTo>
                      <a:pt x="1070" y="1228"/>
                    </a:lnTo>
                    <a:lnTo>
                      <a:pt x="1065" y="1230"/>
                    </a:lnTo>
                    <a:lnTo>
                      <a:pt x="1062" y="1232"/>
                    </a:lnTo>
                    <a:lnTo>
                      <a:pt x="1057" y="1233"/>
                    </a:lnTo>
                    <a:lnTo>
                      <a:pt x="1052" y="1237"/>
                    </a:lnTo>
                    <a:lnTo>
                      <a:pt x="1049" y="1238"/>
                    </a:lnTo>
                    <a:lnTo>
                      <a:pt x="1044" y="1240"/>
                    </a:lnTo>
                    <a:lnTo>
                      <a:pt x="1049" y="1233"/>
                    </a:lnTo>
                    <a:lnTo>
                      <a:pt x="1052" y="1227"/>
                    </a:lnTo>
                    <a:lnTo>
                      <a:pt x="1055" y="1220"/>
                    </a:lnTo>
                    <a:lnTo>
                      <a:pt x="1060" y="1213"/>
                    </a:lnTo>
                    <a:lnTo>
                      <a:pt x="1064" y="1205"/>
                    </a:lnTo>
                    <a:lnTo>
                      <a:pt x="1067" y="1198"/>
                    </a:lnTo>
                    <a:lnTo>
                      <a:pt x="1070" y="1190"/>
                    </a:lnTo>
                    <a:lnTo>
                      <a:pt x="1074" y="1183"/>
                    </a:lnTo>
                    <a:lnTo>
                      <a:pt x="1077" y="1177"/>
                    </a:lnTo>
                    <a:lnTo>
                      <a:pt x="1079" y="1168"/>
                    </a:lnTo>
                    <a:lnTo>
                      <a:pt x="1080" y="1160"/>
                    </a:lnTo>
                    <a:lnTo>
                      <a:pt x="1084" y="1153"/>
                    </a:lnTo>
                    <a:lnTo>
                      <a:pt x="1085" y="1145"/>
                    </a:lnTo>
                    <a:lnTo>
                      <a:pt x="1087" y="1137"/>
                    </a:lnTo>
                    <a:lnTo>
                      <a:pt x="1089" y="1130"/>
                    </a:lnTo>
                    <a:lnTo>
                      <a:pt x="1090" y="1122"/>
                    </a:lnTo>
                    <a:lnTo>
                      <a:pt x="1092" y="1113"/>
                    </a:lnTo>
                    <a:lnTo>
                      <a:pt x="1092" y="1105"/>
                    </a:lnTo>
                    <a:lnTo>
                      <a:pt x="1094" y="1095"/>
                    </a:lnTo>
                    <a:lnTo>
                      <a:pt x="1094" y="1088"/>
                    </a:lnTo>
                    <a:lnTo>
                      <a:pt x="1095" y="1078"/>
                    </a:lnTo>
                    <a:lnTo>
                      <a:pt x="1095" y="1072"/>
                    </a:lnTo>
                    <a:lnTo>
                      <a:pt x="1095" y="1062"/>
                    </a:lnTo>
                    <a:lnTo>
                      <a:pt x="1097" y="1054"/>
                    </a:lnTo>
                    <a:lnTo>
                      <a:pt x="1095" y="1045"/>
                    </a:lnTo>
                    <a:lnTo>
                      <a:pt x="1095" y="1037"/>
                    </a:lnTo>
                    <a:lnTo>
                      <a:pt x="1095" y="1029"/>
                    </a:lnTo>
                    <a:lnTo>
                      <a:pt x="1095" y="1020"/>
                    </a:lnTo>
                    <a:lnTo>
                      <a:pt x="1095" y="1010"/>
                    </a:lnTo>
                    <a:lnTo>
                      <a:pt x="1095" y="1002"/>
                    </a:lnTo>
                    <a:lnTo>
                      <a:pt x="1094" y="994"/>
                    </a:lnTo>
                    <a:lnTo>
                      <a:pt x="1094" y="985"/>
                    </a:lnTo>
                    <a:lnTo>
                      <a:pt x="1092" y="977"/>
                    </a:lnTo>
                    <a:lnTo>
                      <a:pt x="1090" y="967"/>
                    </a:lnTo>
                    <a:lnTo>
                      <a:pt x="1090" y="959"/>
                    </a:lnTo>
                    <a:lnTo>
                      <a:pt x="1089" y="950"/>
                    </a:lnTo>
                    <a:lnTo>
                      <a:pt x="1087" y="940"/>
                    </a:lnTo>
                    <a:lnTo>
                      <a:pt x="1087" y="932"/>
                    </a:lnTo>
                    <a:lnTo>
                      <a:pt x="1085" y="924"/>
                    </a:lnTo>
                    <a:lnTo>
                      <a:pt x="1084" y="915"/>
                    </a:lnTo>
                    <a:lnTo>
                      <a:pt x="1082" y="905"/>
                    </a:lnTo>
                    <a:lnTo>
                      <a:pt x="1080" y="897"/>
                    </a:lnTo>
                    <a:lnTo>
                      <a:pt x="1079" y="889"/>
                    </a:lnTo>
                    <a:lnTo>
                      <a:pt x="1079" y="880"/>
                    </a:lnTo>
                    <a:lnTo>
                      <a:pt x="1077" y="872"/>
                    </a:lnTo>
                    <a:lnTo>
                      <a:pt x="1075" y="864"/>
                    </a:lnTo>
                    <a:lnTo>
                      <a:pt x="1074" y="854"/>
                    </a:lnTo>
                    <a:lnTo>
                      <a:pt x="1072" y="847"/>
                    </a:lnTo>
                    <a:lnTo>
                      <a:pt x="1070" y="837"/>
                    </a:lnTo>
                    <a:lnTo>
                      <a:pt x="1069" y="829"/>
                    </a:lnTo>
                    <a:lnTo>
                      <a:pt x="1067" y="821"/>
                    </a:lnTo>
                    <a:lnTo>
                      <a:pt x="1065" y="812"/>
                    </a:lnTo>
                    <a:lnTo>
                      <a:pt x="1064" y="806"/>
                    </a:lnTo>
                    <a:lnTo>
                      <a:pt x="1062" y="797"/>
                    </a:lnTo>
                    <a:lnTo>
                      <a:pt x="1060" y="789"/>
                    </a:lnTo>
                    <a:lnTo>
                      <a:pt x="1059" y="781"/>
                    </a:lnTo>
                    <a:lnTo>
                      <a:pt x="1057" y="772"/>
                    </a:lnTo>
                    <a:lnTo>
                      <a:pt x="1055" y="766"/>
                    </a:lnTo>
                    <a:lnTo>
                      <a:pt x="1054" y="757"/>
                    </a:lnTo>
                    <a:lnTo>
                      <a:pt x="1052" y="751"/>
                    </a:lnTo>
                    <a:lnTo>
                      <a:pt x="1050" y="742"/>
                    </a:lnTo>
                    <a:lnTo>
                      <a:pt x="1049" y="736"/>
                    </a:lnTo>
                    <a:lnTo>
                      <a:pt x="1049" y="727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5" y="721"/>
                    </a:lnTo>
                    <a:lnTo>
                      <a:pt x="1045" y="729"/>
                    </a:lnTo>
                    <a:lnTo>
                      <a:pt x="1047" y="739"/>
                    </a:lnTo>
                    <a:lnTo>
                      <a:pt x="1047" y="747"/>
                    </a:lnTo>
                    <a:lnTo>
                      <a:pt x="1049" y="756"/>
                    </a:lnTo>
                    <a:lnTo>
                      <a:pt x="1049" y="764"/>
                    </a:lnTo>
                    <a:lnTo>
                      <a:pt x="1050" y="772"/>
                    </a:lnTo>
                    <a:lnTo>
                      <a:pt x="1050" y="781"/>
                    </a:lnTo>
                    <a:lnTo>
                      <a:pt x="1052" y="791"/>
                    </a:lnTo>
                    <a:lnTo>
                      <a:pt x="1052" y="799"/>
                    </a:lnTo>
                    <a:lnTo>
                      <a:pt x="1054" y="807"/>
                    </a:lnTo>
                    <a:lnTo>
                      <a:pt x="1054" y="816"/>
                    </a:lnTo>
                    <a:lnTo>
                      <a:pt x="1055" y="824"/>
                    </a:lnTo>
                    <a:lnTo>
                      <a:pt x="1055" y="832"/>
                    </a:lnTo>
                    <a:lnTo>
                      <a:pt x="1057" y="842"/>
                    </a:lnTo>
                    <a:lnTo>
                      <a:pt x="1059" y="851"/>
                    </a:lnTo>
                    <a:lnTo>
                      <a:pt x="1060" y="859"/>
                    </a:lnTo>
                    <a:lnTo>
                      <a:pt x="1060" y="867"/>
                    </a:lnTo>
                    <a:lnTo>
                      <a:pt x="1062" y="877"/>
                    </a:lnTo>
                    <a:lnTo>
                      <a:pt x="1062" y="884"/>
                    </a:lnTo>
                    <a:lnTo>
                      <a:pt x="1064" y="894"/>
                    </a:lnTo>
                    <a:lnTo>
                      <a:pt x="1064" y="902"/>
                    </a:lnTo>
                    <a:lnTo>
                      <a:pt x="1065" y="910"/>
                    </a:lnTo>
                    <a:lnTo>
                      <a:pt x="1065" y="919"/>
                    </a:lnTo>
                    <a:lnTo>
                      <a:pt x="1067" y="927"/>
                    </a:lnTo>
                    <a:lnTo>
                      <a:pt x="1067" y="935"/>
                    </a:lnTo>
                    <a:lnTo>
                      <a:pt x="1067" y="945"/>
                    </a:lnTo>
                    <a:lnTo>
                      <a:pt x="1069" y="952"/>
                    </a:lnTo>
                    <a:lnTo>
                      <a:pt x="1069" y="962"/>
                    </a:lnTo>
                    <a:lnTo>
                      <a:pt x="1069" y="970"/>
                    </a:lnTo>
                    <a:lnTo>
                      <a:pt x="1070" y="979"/>
                    </a:lnTo>
                    <a:lnTo>
                      <a:pt x="1070" y="987"/>
                    </a:lnTo>
                    <a:lnTo>
                      <a:pt x="1070" y="995"/>
                    </a:lnTo>
                    <a:lnTo>
                      <a:pt x="1070" y="1004"/>
                    </a:lnTo>
                    <a:lnTo>
                      <a:pt x="1070" y="1012"/>
                    </a:lnTo>
                    <a:lnTo>
                      <a:pt x="1070" y="1020"/>
                    </a:lnTo>
                    <a:lnTo>
                      <a:pt x="1070" y="1029"/>
                    </a:lnTo>
                    <a:lnTo>
                      <a:pt x="1070" y="1037"/>
                    </a:lnTo>
                    <a:lnTo>
                      <a:pt x="1070" y="1045"/>
                    </a:lnTo>
                    <a:lnTo>
                      <a:pt x="1069" y="1054"/>
                    </a:lnTo>
                    <a:lnTo>
                      <a:pt x="1069" y="1062"/>
                    </a:lnTo>
                    <a:lnTo>
                      <a:pt x="1067" y="1070"/>
                    </a:lnTo>
                    <a:lnTo>
                      <a:pt x="1067" y="1078"/>
                    </a:lnTo>
                    <a:lnTo>
                      <a:pt x="1065" y="1087"/>
                    </a:lnTo>
                    <a:lnTo>
                      <a:pt x="1065" y="1095"/>
                    </a:lnTo>
                    <a:lnTo>
                      <a:pt x="1064" y="1103"/>
                    </a:lnTo>
                    <a:lnTo>
                      <a:pt x="1062" y="1112"/>
                    </a:lnTo>
                    <a:lnTo>
                      <a:pt x="1060" y="1120"/>
                    </a:lnTo>
                    <a:lnTo>
                      <a:pt x="1059" y="1128"/>
                    </a:lnTo>
                    <a:lnTo>
                      <a:pt x="1055" y="1137"/>
                    </a:lnTo>
                    <a:lnTo>
                      <a:pt x="1054" y="1143"/>
                    </a:lnTo>
                    <a:lnTo>
                      <a:pt x="1052" y="1152"/>
                    </a:lnTo>
                    <a:lnTo>
                      <a:pt x="1049" y="1160"/>
                    </a:lnTo>
                    <a:lnTo>
                      <a:pt x="1045" y="1168"/>
                    </a:lnTo>
                    <a:lnTo>
                      <a:pt x="1044" y="1177"/>
                    </a:lnTo>
                    <a:lnTo>
                      <a:pt x="1040" y="1183"/>
                    </a:lnTo>
                    <a:lnTo>
                      <a:pt x="1037" y="1192"/>
                    </a:lnTo>
                    <a:lnTo>
                      <a:pt x="1034" y="1200"/>
                    </a:lnTo>
                    <a:lnTo>
                      <a:pt x="1030" y="1208"/>
                    </a:lnTo>
                    <a:lnTo>
                      <a:pt x="1027" y="1215"/>
                    </a:lnTo>
                    <a:lnTo>
                      <a:pt x="1022" y="1223"/>
                    </a:lnTo>
                    <a:lnTo>
                      <a:pt x="1019" y="1232"/>
                    </a:lnTo>
                    <a:lnTo>
                      <a:pt x="1014" y="1240"/>
                    </a:lnTo>
                    <a:lnTo>
                      <a:pt x="1009" y="1247"/>
                    </a:lnTo>
                    <a:lnTo>
                      <a:pt x="1004" y="1255"/>
                    </a:lnTo>
                    <a:lnTo>
                      <a:pt x="1000" y="1257"/>
                    </a:lnTo>
                    <a:lnTo>
                      <a:pt x="997" y="1257"/>
                    </a:lnTo>
                    <a:lnTo>
                      <a:pt x="992" y="1258"/>
                    </a:lnTo>
                    <a:lnTo>
                      <a:pt x="989" y="1260"/>
                    </a:lnTo>
                    <a:lnTo>
                      <a:pt x="985" y="1262"/>
                    </a:lnTo>
                    <a:lnTo>
                      <a:pt x="982" y="1263"/>
                    </a:lnTo>
                    <a:lnTo>
                      <a:pt x="979" y="1265"/>
                    </a:lnTo>
                    <a:lnTo>
                      <a:pt x="975" y="1267"/>
                    </a:lnTo>
                    <a:lnTo>
                      <a:pt x="972" y="1267"/>
                    </a:lnTo>
                    <a:lnTo>
                      <a:pt x="967" y="1268"/>
                    </a:lnTo>
                    <a:lnTo>
                      <a:pt x="964" y="1270"/>
                    </a:lnTo>
                    <a:lnTo>
                      <a:pt x="961" y="1270"/>
                    </a:lnTo>
                    <a:lnTo>
                      <a:pt x="957" y="1271"/>
                    </a:lnTo>
                    <a:lnTo>
                      <a:pt x="954" y="1271"/>
                    </a:lnTo>
                    <a:lnTo>
                      <a:pt x="951" y="1273"/>
                    </a:lnTo>
                    <a:lnTo>
                      <a:pt x="947" y="1275"/>
                    </a:lnTo>
                    <a:lnTo>
                      <a:pt x="944" y="1275"/>
                    </a:lnTo>
                    <a:lnTo>
                      <a:pt x="939" y="1276"/>
                    </a:lnTo>
                    <a:lnTo>
                      <a:pt x="936" y="1278"/>
                    </a:lnTo>
                    <a:lnTo>
                      <a:pt x="932" y="1278"/>
                    </a:lnTo>
                    <a:lnTo>
                      <a:pt x="929" y="1280"/>
                    </a:lnTo>
                    <a:lnTo>
                      <a:pt x="926" y="1280"/>
                    </a:lnTo>
                    <a:lnTo>
                      <a:pt x="922" y="1281"/>
                    </a:lnTo>
                    <a:lnTo>
                      <a:pt x="919" y="1283"/>
                    </a:lnTo>
                    <a:lnTo>
                      <a:pt x="916" y="1283"/>
                    </a:lnTo>
                    <a:lnTo>
                      <a:pt x="912" y="1285"/>
                    </a:lnTo>
                    <a:lnTo>
                      <a:pt x="909" y="1285"/>
                    </a:lnTo>
                    <a:lnTo>
                      <a:pt x="906" y="1286"/>
                    </a:lnTo>
                    <a:lnTo>
                      <a:pt x="902" y="1286"/>
                    </a:lnTo>
                    <a:lnTo>
                      <a:pt x="899" y="1288"/>
                    </a:lnTo>
                    <a:lnTo>
                      <a:pt x="896" y="1290"/>
                    </a:lnTo>
                    <a:lnTo>
                      <a:pt x="894" y="1290"/>
                    </a:lnTo>
                    <a:lnTo>
                      <a:pt x="882" y="1291"/>
                    </a:lnTo>
                    <a:lnTo>
                      <a:pt x="872" y="1295"/>
                    </a:lnTo>
                    <a:lnTo>
                      <a:pt x="861" y="1296"/>
                    </a:lnTo>
                    <a:lnTo>
                      <a:pt x="851" y="1298"/>
                    </a:lnTo>
                    <a:lnTo>
                      <a:pt x="839" y="1300"/>
                    </a:lnTo>
                    <a:lnTo>
                      <a:pt x="827" y="1301"/>
                    </a:lnTo>
                    <a:lnTo>
                      <a:pt x="817" y="1303"/>
                    </a:lnTo>
                    <a:lnTo>
                      <a:pt x="806" y="1305"/>
                    </a:lnTo>
                    <a:lnTo>
                      <a:pt x="794" y="1306"/>
                    </a:lnTo>
                    <a:lnTo>
                      <a:pt x="782" y="1306"/>
                    </a:lnTo>
                    <a:lnTo>
                      <a:pt x="771" y="1308"/>
                    </a:lnTo>
                    <a:lnTo>
                      <a:pt x="759" y="1310"/>
                    </a:lnTo>
                    <a:lnTo>
                      <a:pt x="747" y="1310"/>
                    </a:lnTo>
                    <a:lnTo>
                      <a:pt x="736" y="1311"/>
                    </a:lnTo>
                    <a:lnTo>
                      <a:pt x="724" y="1311"/>
                    </a:lnTo>
                    <a:lnTo>
                      <a:pt x="713" y="1313"/>
                    </a:lnTo>
                    <a:lnTo>
                      <a:pt x="701" y="1313"/>
                    </a:lnTo>
                    <a:lnTo>
                      <a:pt x="689" y="1313"/>
                    </a:lnTo>
                    <a:lnTo>
                      <a:pt x="676" y="1313"/>
                    </a:lnTo>
                    <a:lnTo>
                      <a:pt x="664" y="1313"/>
                    </a:lnTo>
                    <a:lnTo>
                      <a:pt x="653" y="1313"/>
                    </a:lnTo>
                    <a:lnTo>
                      <a:pt x="641" y="1313"/>
                    </a:lnTo>
                    <a:lnTo>
                      <a:pt x="629" y="1313"/>
                    </a:lnTo>
                    <a:lnTo>
                      <a:pt x="618" y="1313"/>
                    </a:lnTo>
                    <a:lnTo>
                      <a:pt x="604" y="1311"/>
                    </a:lnTo>
                    <a:lnTo>
                      <a:pt x="593" y="1311"/>
                    </a:lnTo>
                    <a:lnTo>
                      <a:pt x="581" y="1310"/>
                    </a:lnTo>
                    <a:lnTo>
                      <a:pt x="569" y="1310"/>
                    </a:lnTo>
                    <a:lnTo>
                      <a:pt x="556" y="1308"/>
                    </a:lnTo>
                    <a:lnTo>
                      <a:pt x="544" y="1306"/>
                    </a:lnTo>
                    <a:lnTo>
                      <a:pt x="533" y="1305"/>
                    </a:lnTo>
                    <a:lnTo>
                      <a:pt x="521" y="1305"/>
                    </a:lnTo>
                    <a:lnTo>
                      <a:pt x="508" y="1303"/>
                    </a:lnTo>
                    <a:lnTo>
                      <a:pt x="496" y="1301"/>
                    </a:lnTo>
                    <a:lnTo>
                      <a:pt x="483" y="1298"/>
                    </a:lnTo>
                    <a:lnTo>
                      <a:pt x="471" y="1296"/>
                    </a:lnTo>
                    <a:lnTo>
                      <a:pt x="460" y="1295"/>
                    </a:lnTo>
                    <a:lnTo>
                      <a:pt x="448" y="1293"/>
                    </a:lnTo>
                    <a:lnTo>
                      <a:pt x="436" y="1291"/>
                    </a:lnTo>
                    <a:lnTo>
                      <a:pt x="425" y="1288"/>
                    </a:lnTo>
                    <a:lnTo>
                      <a:pt x="413" y="1286"/>
                    </a:lnTo>
                    <a:lnTo>
                      <a:pt x="401" y="1283"/>
                    </a:lnTo>
                    <a:lnTo>
                      <a:pt x="390" y="1280"/>
                    </a:lnTo>
                    <a:lnTo>
                      <a:pt x="378" y="1278"/>
                    </a:lnTo>
                    <a:lnTo>
                      <a:pt x="366" y="1275"/>
                    </a:lnTo>
                    <a:lnTo>
                      <a:pt x="355" y="1271"/>
                    </a:lnTo>
                    <a:lnTo>
                      <a:pt x="343" y="1270"/>
                    </a:lnTo>
                    <a:lnTo>
                      <a:pt x="333" y="1267"/>
                    </a:lnTo>
                    <a:lnTo>
                      <a:pt x="321" y="1263"/>
                    </a:lnTo>
                    <a:lnTo>
                      <a:pt x="310" y="1258"/>
                    </a:lnTo>
                    <a:lnTo>
                      <a:pt x="298" y="1255"/>
                    </a:lnTo>
                    <a:lnTo>
                      <a:pt x="288" y="1252"/>
                    </a:lnTo>
                    <a:lnTo>
                      <a:pt x="277" y="1248"/>
                    </a:lnTo>
                    <a:lnTo>
                      <a:pt x="265" y="1245"/>
                    </a:lnTo>
                    <a:lnTo>
                      <a:pt x="255" y="1240"/>
                    </a:lnTo>
                    <a:lnTo>
                      <a:pt x="245" y="1237"/>
                    </a:lnTo>
                    <a:lnTo>
                      <a:pt x="233" y="1232"/>
                    </a:lnTo>
                    <a:lnTo>
                      <a:pt x="223" y="1227"/>
                    </a:lnTo>
                    <a:lnTo>
                      <a:pt x="213" y="1223"/>
                    </a:lnTo>
                    <a:lnTo>
                      <a:pt x="203" y="1218"/>
                    </a:lnTo>
                    <a:lnTo>
                      <a:pt x="193" y="1213"/>
                    </a:lnTo>
                    <a:lnTo>
                      <a:pt x="183" y="1208"/>
                    </a:lnTo>
                    <a:lnTo>
                      <a:pt x="175" y="1203"/>
                    </a:lnTo>
                    <a:lnTo>
                      <a:pt x="165" y="1200"/>
                    </a:lnTo>
                    <a:lnTo>
                      <a:pt x="158" y="1195"/>
                    </a:lnTo>
                    <a:lnTo>
                      <a:pt x="152" y="1192"/>
                    </a:lnTo>
                    <a:lnTo>
                      <a:pt x="145" y="1187"/>
                    </a:lnTo>
                    <a:lnTo>
                      <a:pt x="140" y="1183"/>
                    </a:lnTo>
                    <a:lnTo>
                      <a:pt x="133" y="1180"/>
                    </a:lnTo>
                    <a:lnTo>
                      <a:pt x="128" y="1175"/>
                    </a:lnTo>
                    <a:lnTo>
                      <a:pt x="122" y="1172"/>
                    </a:lnTo>
                    <a:lnTo>
                      <a:pt x="118" y="1167"/>
                    </a:lnTo>
                    <a:lnTo>
                      <a:pt x="112" y="1163"/>
                    </a:lnTo>
                    <a:lnTo>
                      <a:pt x="108" y="1158"/>
                    </a:lnTo>
                    <a:lnTo>
                      <a:pt x="103" y="1153"/>
                    </a:lnTo>
                    <a:lnTo>
                      <a:pt x="98" y="1148"/>
                    </a:lnTo>
                    <a:lnTo>
                      <a:pt x="93" y="1143"/>
                    </a:lnTo>
                    <a:lnTo>
                      <a:pt x="90" y="1138"/>
                    </a:lnTo>
                    <a:lnTo>
                      <a:pt x="85" y="1133"/>
                    </a:lnTo>
                    <a:lnTo>
                      <a:pt x="82" y="1130"/>
                    </a:lnTo>
                    <a:lnTo>
                      <a:pt x="78" y="1123"/>
                    </a:lnTo>
                    <a:lnTo>
                      <a:pt x="75" y="1118"/>
                    </a:lnTo>
                    <a:lnTo>
                      <a:pt x="72" y="1113"/>
                    </a:lnTo>
                    <a:lnTo>
                      <a:pt x="69" y="1107"/>
                    </a:lnTo>
                    <a:lnTo>
                      <a:pt x="65" y="1102"/>
                    </a:lnTo>
                    <a:lnTo>
                      <a:pt x="62" y="1097"/>
                    </a:lnTo>
                    <a:lnTo>
                      <a:pt x="60" y="1090"/>
                    </a:lnTo>
                    <a:lnTo>
                      <a:pt x="57" y="1085"/>
                    </a:lnTo>
                    <a:lnTo>
                      <a:pt x="55" y="1080"/>
                    </a:lnTo>
                    <a:lnTo>
                      <a:pt x="52" y="1073"/>
                    </a:lnTo>
                    <a:lnTo>
                      <a:pt x="50" y="1068"/>
                    </a:lnTo>
                    <a:lnTo>
                      <a:pt x="49" y="1062"/>
                    </a:lnTo>
                    <a:lnTo>
                      <a:pt x="47" y="1055"/>
                    </a:lnTo>
                    <a:lnTo>
                      <a:pt x="45" y="1050"/>
                    </a:lnTo>
                    <a:lnTo>
                      <a:pt x="44" y="1044"/>
                    </a:lnTo>
                    <a:lnTo>
                      <a:pt x="42" y="1039"/>
                    </a:lnTo>
                    <a:lnTo>
                      <a:pt x="42" y="1032"/>
                    </a:lnTo>
                    <a:lnTo>
                      <a:pt x="40" y="1025"/>
                    </a:lnTo>
                    <a:lnTo>
                      <a:pt x="39" y="1019"/>
                    </a:lnTo>
                    <a:lnTo>
                      <a:pt x="39" y="1014"/>
                    </a:lnTo>
                    <a:lnTo>
                      <a:pt x="37" y="1007"/>
                    </a:lnTo>
                    <a:lnTo>
                      <a:pt x="37" y="1000"/>
                    </a:lnTo>
                    <a:lnTo>
                      <a:pt x="37" y="994"/>
                    </a:lnTo>
                    <a:lnTo>
                      <a:pt x="37" y="989"/>
                    </a:lnTo>
                    <a:lnTo>
                      <a:pt x="37" y="980"/>
                    </a:lnTo>
                    <a:lnTo>
                      <a:pt x="37" y="975"/>
                    </a:lnTo>
                    <a:lnTo>
                      <a:pt x="37" y="969"/>
                    </a:lnTo>
                    <a:lnTo>
                      <a:pt x="37" y="962"/>
                    </a:lnTo>
                    <a:lnTo>
                      <a:pt x="37" y="955"/>
                    </a:lnTo>
                    <a:lnTo>
                      <a:pt x="39" y="949"/>
                    </a:lnTo>
                    <a:lnTo>
                      <a:pt x="39" y="944"/>
                    </a:lnTo>
                    <a:lnTo>
                      <a:pt x="40" y="937"/>
                    </a:lnTo>
                    <a:lnTo>
                      <a:pt x="40" y="930"/>
                    </a:lnTo>
                    <a:lnTo>
                      <a:pt x="42" y="924"/>
                    </a:lnTo>
                    <a:lnTo>
                      <a:pt x="42" y="917"/>
                    </a:lnTo>
                    <a:lnTo>
                      <a:pt x="44" y="910"/>
                    </a:lnTo>
                    <a:lnTo>
                      <a:pt x="45" y="904"/>
                    </a:lnTo>
                    <a:lnTo>
                      <a:pt x="47" y="899"/>
                    </a:lnTo>
                    <a:lnTo>
                      <a:pt x="49" y="892"/>
                    </a:lnTo>
                    <a:lnTo>
                      <a:pt x="50" y="885"/>
                    </a:lnTo>
                    <a:lnTo>
                      <a:pt x="52" y="879"/>
                    </a:lnTo>
                    <a:lnTo>
                      <a:pt x="54" y="872"/>
                    </a:lnTo>
                    <a:lnTo>
                      <a:pt x="55" y="865"/>
                    </a:lnTo>
                    <a:lnTo>
                      <a:pt x="59" y="860"/>
                    </a:lnTo>
                    <a:lnTo>
                      <a:pt x="60" y="854"/>
                    </a:lnTo>
                    <a:lnTo>
                      <a:pt x="62" y="847"/>
                    </a:lnTo>
                    <a:lnTo>
                      <a:pt x="65" y="841"/>
                    </a:lnTo>
                    <a:lnTo>
                      <a:pt x="67" y="836"/>
                    </a:lnTo>
                    <a:lnTo>
                      <a:pt x="69" y="831"/>
                    </a:lnTo>
                    <a:lnTo>
                      <a:pt x="70" y="827"/>
                    </a:lnTo>
                    <a:lnTo>
                      <a:pt x="72" y="822"/>
                    </a:lnTo>
                    <a:lnTo>
                      <a:pt x="74" y="817"/>
                    </a:lnTo>
                    <a:lnTo>
                      <a:pt x="75" y="814"/>
                    </a:lnTo>
                    <a:lnTo>
                      <a:pt x="75" y="811"/>
                    </a:lnTo>
                    <a:lnTo>
                      <a:pt x="78" y="806"/>
                    </a:lnTo>
                    <a:lnTo>
                      <a:pt x="78" y="802"/>
                    </a:lnTo>
                    <a:lnTo>
                      <a:pt x="80" y="797"/>
                    </a:lnTo>
                    <a:lnTo>
                      <a:pt x="82" y="794"/>
                    </a:lnTo>
                    <a:lnTo>
                      <a:pt x="82" y="789"/>
                    </a:lnTo>
                    <a:lnTo>
                      <a:pt x="83" y="786"/>
                    </a:lnTo>
                    <a:lnTo>
                      <a:pt x="85" y="782"/>
                    </a:lnTo>
                    <a:lnTo>
                      <a:pt x="87" y="777"/>
                    </a:lnTo>
                    <a:lnTo>
                      <a:pt x="87" y="774"/>
                    </a:lnTo>
                    <a:lnTo>
                      <a:pt x="88" y="771"/>
                    </a:lnTo>
                    <a:lnTo>
                      <a:pt x="88" y="766"/>
                    </a:lnTo>
                    <a:lnTo>
                      <a:pt x="88" y="761"/>
                    </a:lnTo>
                    <a:lnTo>
                      <a:pt x="90" y="757"/>
                    </a:lnTo>
                    <a:lnTo>
                      <a:pt x="90" y="754"/>
                    </a:lnTo>
                    <a:lnTo>
                      <a:pt x="92" y="749"/>
                    </a:lnTo>
                    <a:lnTo>
                      <a:pt x="92" y="746"/>
                    </a:lnTo>
                    <a:lnTo>
                      <a:pt x="92" y="741"/>
                    </a:lnTo>
                    <a:lnTo>
                      <a:pt x="93" y="737"/>
                    </a:lnTo>
                    <a:lnTo>
                      <a:pt x="93" y="732"/>
                    </a:lnTo>
                    <a:lnTo>
                      <a:pt x="93" y="729"/>
                    </a:lnTo>
                    <a:lnTo>
                      <a:pt x="93" y="724"/>
                    </a:lnTo>
                    <a:lnTo>
                      <a:pt x="95" y="721"/>
                    </a:lnTo>
                    <a:lnTo>
                      <a:pt x="95" y="716"/>
                    </a:lnTo>
                    <a:lnTo>
                      <a:pt x="95" y="712"/>
                    </a:lnTo>
                    <a:lnTo>
                      <a:pt x="95" y="707"/>
                    </a:lnTo>
                    <a:lnTo>
                      <a:pt x="95" y="702"/>
                    </a:lnTo>
                    <a:lnTo>
                      <a:pt x="95" y="699"/>
                    </a:lnTo>
                    <a:lnTo>
                      <a:pt x="95" y="694"/>
                    </a:lnTo>
                    <a:lnTo>
                      <a:pt x="95" y="689"/>
                    </a:lnTo>
                    <a:lnTo>
                      <a:pt x="95" y="684"/>
                    </a:lnTo>
                    <a:lnTo>
                      <a:pt x="95" y="679"/>
                    </a:lnTo>
                    <a:lnTo>
                      <a:pt x="95" y="676"/>
                    </a:lnTo>
                    <a:lnTo>
                      <a:pt x="95" y="671"/>
                    </a:lnTo>
                    <a:lnTo>
                      <a:pt x="97" y="667"/>
                    </a:lnTo>
                    <a:lnTo>
                      <a:pt x="97" y="662"/>
                    </a:lnTo>
                    <a:lnTo>
                      <a:pt x="97" y="657"/>
                    </a:lnTo>
                    <a:lnTo>
                      <a:pt x="97" y="654"/>
                    </a:lnTo>
                    <a:lnTo>
                      <a:pt x="97" y="649"/>
                    </a:lnTo>
                    <a:lnTo>
                      <a:pt x="97" y="646"/>
                    </a:lnTo>
                    <a:lnTo>
                      <a:pt x="98" y="643"/>
                    </a:lnTo>
                    <a:lnTo>
                      <a:pt x="98" y="638"/>
                    </a:lnTo>
                    <a:lnTo>
                      <a:pt x="98" y="634"/>
                    </a:lnTo>
                    <a:lnTo>
                      <a:pt x="98" y="629"/>
                    </a:lnTo>
                    <a:lnTo>
                      <a:pt x="100" y="626"/>
                    </a:lnTo>
                    <a:lnTo>
                      <a:pt x="100" y="623"/>
                    </a:lnTo>
                    <a:lnTo>
                      <a:pt x="102" y="618"/>
                    </a:lnTo>
                    <a:lnTo>
                      <a:pt x="102" y="614"/>
                    </a:lnTo>
                    <a:lnTo>
                      <a:pt x="103" y="611"/>
                    </a:lnTo>
                    <a:lnTo>
                      <a:pt x="103" y="608"/>
                    </a:lnTo>
                    <a:lnTo>
                      <a:pt x="105" y="604"/>
                    </a:lnTo>
                    <a:lnTo>
                      <a:pt x="105" y="599"/>
                    </a:lnTo>
                    <a:lnTo>
                      <a:pt x="107" y="596"/>
                    </a:lnTo>
                    <a:lnTo>
                      <a:pt x="107" y="593"/>
                    </a:lnTo>
                    <a:lnTo>
                      <a:pt x="108" y="589"/>
                    </a:lnTo>
                    <a:lnTo>
                      <a:pt x="110" y="586"/>
                    </a:lnTo>
                    <a:lnTo>
                      <a:pt x="110" y="583"/>
                    </a:lnTo>
                    <a:lnTo>
                      <a:pt x="112" y="579"/>
                    </a:lnTo>
                    <a:lnTo>
                      <a:pt x="113" y="576"/>
                    </a:lnTo>
                    <a:lnTo>
                      <a:pt x="113" y="573"/>
                    </a:lnTo>
                    <a:lnTo>
                      <a:pt x="115" y="568"/>
                    </a:lnTo>
                    <a:lnTo>
                      <a:pt x="117" y="564"/>
                    </a:lnTo>
                    <a:lnTo>
                      <a:pt x="118" y="561"/>
                    </a:lnTo>
                    <a:lnTo>
                      <a:pt x="118" y="558"/>
                    </a:lnTo>
                    <a:lnTo>
                      <a:pt x="120" y="554"/>
                    </a:lnTo>
                    <a:lnTo>
                      <a:pt x="122" y="551"/>
                    </a:lnTo>
                    <a:lnTo>
                      <a:pt x="123" y="548"/>
                    </a:lnTo>
                    <a:lnTo>
                      <a:pt x="125" y="544"/>
                    </a:lnTo>
                    <a:lnTo>
                      <a:pt x="127" y="541"/>
                    </a:lnTo>
                    <a:lnTo>
                      <a:pt x="128" y="538"/>
                    </a:lnTo>
                    <a:lnTo>
                      <a:pt x="130" y="534"/>
                    </a:lnTo>
                    <a:lnTo>
                      <a:pt x="132" y="531"/>
                    </a:lnTo>
                    <a:lnTo>
                      <a:pt x="133" y="528"/>
                    </a:lnTo>
                    <a:lnTo>
                      <a:pt x="135" y="524"/>
                    </a:lnTo>
                    <a:lnTo>
                      <a:pt x="138" y="521"/>
                    </a:lnTo>
                    <a:lnTo>
                      <a:pt x="140" y="518"/>
                    </a:lnTo>
                    <a:lnTo>
                      <a:pt x="142" y="514"/>
                    </a:lnTo>
                    <a:lnTo>
                      <a:pt x="145" y="511"/>
                    </a:lnTo>
                    <a:lnTo>
                      <a:pt x="147" y="508"/>
                    </a:lnTo>
                    <a:lnTo>
                      <a:pt x="148" y="504"/>
                    </a:lnTo>
                    <a:lnTo>
                      <a:pt x="152" y="499"/>
                    </a:lnTo>
                    <a:lnTo>
                      <a:pt x="153" y="496"/>
                    </a:lnTo>
                    <a:lnTo>
                      <a:pt x="155" y="494"/>
                    </a:lnTo>
                    <a:lnTo>
                      <a:pt x="158" y="489"/>
                    </a:lnTo>
                    <a:lnTo>
                      <a:pt x="160" y="486"/>
                    </a:lnTo>
                    <a:lnTo>
                      <a:pt x="163" y="483"/>
                    </a:lnTo>
                    <a:lnTo>
                      <a:pt x="167" y="479"/>
                    </a:lnTo>
                    <a:lnTo>
                      <a:pt x="168" y="476"/>
                    </a:lnTo>
                    <a:lnTo>
                      <a:pt x="172" y="471"/>
                    </a:lnTo>
                    <a:lnTo>
                      <a:pt x="175" y="468"/>
                    </a:lnTo>
                    <a:lnTo>
                      <a:pt x="178" y="464"/>
                    </a:lnTo>
                    <a:lnTo>
                      <a:pt x="180" y="461"/>
                    </a:lnTo>
                    <a:lnTo>
                      <a:pt x="180" y="456"/>
                    </a:lnTo>
                    <a:lnTo>
                      <a:pt x="178" y="451"/>
                    </a:lnTo>
                    <a:lnTo>
                      <a:pt x="177" y="448"/>
                    </a:lnTo>
                    <a:lnTo>
                      <a:pt x="173" y="444"/>
                    </a:lnTo>
                    <a:lnTo>
                      <a:pt x="170" y="444"/>
                    </a:lnTo>
                    <a:lnTo>
                      <a:pt x="165" y="444"/>
                    </a:lnTo>
                    <a:lnTo>
                      <a:pt x="162" y="448"/>
                    </a:lnTo>
                    <a:lnTo>
                      <a:pt x="157" y="453"/>
                    </a:lnTo>
                    <a:lnTo>
                      <a:pt x="152" y="458"/>
                    </a:lnTo>
                    <a:lnTo>
                      <a:pt x="148" y="461"/>
                    </a:lnTo>
                    <a:lnTo>
                      <a:pt x="145" y="466"/>
                    </a:lnTo>
                    <a:lnTo>
                      <a:pt x="140" y="471"/>
                    </a:lnTo>
                    <a:lnTo>
                      <a:pt x="137" y="476"/>
                    </a:lnTo>
                    <a:lnTo>
                      <a:pt x="133" y="481"/>
                    </a:lnTo>
                    <a:lnTo>
                      <a:pt x="130" y="486"/>
                    </a:lnTo>
                    <a:lnTo>
                      <a:pt x="127" y="489"/>
                    </a:lnTo>
                    <a:lnTo>
                      <a:pt x="123" y="494"/>
                    </a:lnTo>
                    <a:lnTo>
                      <a:pt x="120" y="499"/>
                    </a:lnTo>
                    <a:lnTo>
                      <a:pt x="118" y="504"/>
                    </a:lnTo>
                    <a:lnTo>
                      <a:pt x="115" y="509"/>
                    </a:lnTo>
                    <a:lnTo>
                      <a:pt x="112" y="514"/>
                    </a:lnTo>
                    <a:lnTo>
                      <a:pt x="110" y="518"/>
                    </a:lnTo>
                    <a:lnTo>
                      <a:pt x="108" y="523"/>
                    </a:lnTo>
                    <a:lnTo>
                      <a:pt x="105" y="528"/>
                    </a:lnTo>
                    <a:lnTo>
                      <a:pt x="103" y="533"/>
                    </a:lnTo>
                    <a:lnTo>
                      <a:pt x="102" y="536"/>
                    </a:lnTo>
                    <a:lnTo>
                      <a:pt x="100" y="541"/>
                    </a:lnTo>
                    <a:lnTo>
                      <a:pt x="98" y="546"/>
                    </a:lnTo>
                    <a:lnTo>
                      <a:pt x="97" y="551"/>
                    </a:lnTo>
                    <a:lnTo>
                      <a:pt x="95" y="554"/>
                    </a:lnTo>
                    <a:lnTo>
                      <a:pt x="93" y="559"/>
                    </a:lnTo>
                    <a:lnTo>
                      <a:pt x="92" y="564"/>
                    </a:lnTo>
                    <a:lnTo>
                      <a:pt x="90" y="569"/>
                    </a:lnTo>
                    <a:lnTo>
                      <a:pt x="90" y="574"/>
                    </a:lnTo>
                    <a:lnTo>
                      <a:pt x="88" y="578"/>
                    </a:lnTo>
                    <a:lnTo>
                      <a:pt x="87" y="583"/>
                    </a:lnTo>
                    <a:lnTo>
                      <a:pt x="87" y="588"/>
                    </a:lnTo>
                    <a:lnTo>
                      <a:pt x="85" y="593"/>
                    </a:lnTo>
                    <a:lnTo>
                      <a:pt x="85" y="598"/>
                    </a:lnTo>
                    <a:lnTo>
                      <a:pt x="83" y="601"/>
                    </a:lnTo>
                    <a:lnTo>
                      <a:pt x="83" y="606"/>
                    </a:lnTo>
                    <a:lnTo>
                      <a:pt x="82" y="611"/>
                    </a:lnTo>
                    <a:lnTo>
                      <a:pt x="82" y="616"/>
                    </a:lnTo>
                    <a:lnTo>
                      <a:pt x="80" y="621"/>
                    </a:lnTo>
                    <a:lnTo>
                      <a:pt x="80" y="626"/>
                    </a:lnTo>
                    <a:lnTo>
                      <a:pt x="78" y="631"/>
                    </a:lnTo>
                    <a:lnTo>
                      <a:pt x="78" y="636"/>
                    </a:lnTo>
                    <a:lnTo>
                      <a:pt x="78" y="641"/>
                    </a:lnTo>
                    <a:lnTo>
                      <a:pt x="78" y="646"/>
                    </a:lnTo>
                    <a:lnTo>
                      <a:pt x="77" y="649"/>
                    </a:lnTo>
                    <a:lnTo>
                      <a:pt x="77" y="656"/>
                    </a:lnTo>
                    <a:lnTo>
                      <a:pt x="77" y="659"/>
                    </a:lnTo>
                    <a:lnTo>
                      <a:pt x="75" y="666"/>
                    </a:lnTo>
                    <a:lnTo>
                      <a:pt x="75" y="671"/>
                    </a:lnTo>
                    <a:lnTo>
                      <a:pt x="75" y="676"/>
                    </a:lnTo>
                    <a:lnTo>
                      <a:pt x="75" y="681"/>
                    </a:lnTo>
                    <a:lnTo>
                      <a:pt x="74" y="686"/>
                    </a:lnTo>
                    <a:lnTo>
                      <a:pt x="74" y="691"/>
                    </a:lnTo>
                    <a:lnTo>
                      <a:pt x="74" y="696"/>
                    </a:lnTo>
                    <a:lnTo>
                      <a:pt x="72" y="702"/>
                    </a:lnTo>
                    <a:lnTo>
                      <a:pt x="72" y="707"/>
                    </a:lnTo>
                    <a:lnTo>
                      <a:pt x="70" y="712"/>
                    </a:lnTo>
                    <a:lnTo>
                      <a:pt x="70" y="719"/>
                    </a:lnTo>
                    <a:lnTo>
                      <a:pt x="70" y="724"/>
                    </a:lnTo>
                    <a:lnTo>
                      <a:pt x="69" y="731"/>
                    </a:lnTo>
                    <a:lnTo>
                      <a:pt x="67" y="736"/>
                    </a:lnTo>
                    <a:lnTo>
                      <a:pt x="67" y="741"/>
                    </a:lnTo>
                    <a:lnTo>
                      <a:pt x="65" y="747"/>
                    </a:lnTo>
                    <a:lnTo>
                      <a:pt x="65" y="752"/>
                    </a:lnTo>
                    <a:lnTo>
                      <a:pt x="65" y="759"/>
                    </a:lnTo>
                    <a:lnTo>
                      <a:pt x="64" y="766"/>
                    </a:lnTo>
                    <a:lnTo>
                      <a:pt x="62" y="771"/>
                    </a:lnTo>
                    <a:lnTo>
                      <a:pt x="60" y="777"/>
                    </a:lnTo>
                    <a:lnTo>
                      <a:pt x="59" y="782"/>
                    </a:lnTo>
                    <a:lnTo>
                      <a:pt x="59" y="787"/>
                    </a:lnTo>
                    <a:lnTo>
                      <a:pt x="57" y="794"/>
                    </a:lnTo>
                    <a:lnTo>
                      <a:pt x="55" y="799"/>
                    </a:lnTo>
                    <a:lnTo>
                      <a:pt x="54" y="804"/>
                    </a:lnTo>
                    <a:lnTo>
                      <a:pt x="52" y="809"/>
                    </a:lnTo>
                    <a:lnTo>
                      <a:pt x="50" y="814"/>
                    </a:lnTo>
                    <a:lnTo>
                      <a:pt x="49" y="819"/>
                    </a:lnTo>
                    <a:lnTo>
                      <a:pt x="47" y="824"/>
                    </a:lnTo>
                    <a:lnTo>
                      <a:pt x="45" y="831"/>
                    </a:lnTo>
                    <a:lnTo>
                      <a:pt x="44" y="834"/>
                    </a:lnTo>
                    <a:lnTo>
                      <a:pt x="42" y="841"/>
                    </a:lnTo>
                    <a:lnTo>
                      <a:pt x="40" y="846"/>
                    </a:lnTo>
                    <a:lnTo>
                      <a:pt x="39" y="851"/>
                    </a:lnTo>
                    <a:lnTo>
                      <a:pt x="37" y="855"/>
                    </a:lnTo>
                    <a:lnTo>
                      <a:pt x="34" y="860"/>
                    </a:lnTo>
                    <a:lnTo>
                      <a:pt x="32" y="864"/>
                    </a:lnTo>
                    <a:lnTo>
                      <a:pt x="32" y="869"/>
                    </a:lnTo>
                    <a:lnTo>
                      <a:pt x="29" y="874"/>
                    </a:lnTo>
                    <a:lnTo>
                      <a:pt x="27" y="879"/>
                    </a:lnTo>
                    <a:lnTo>
                      <a:pt x="25" y="884"/>
                    </a:lnTo>
                    <a:lnTo>
                      <a:pt x="24" y="889"/>
                    </a:lnTo>
                    <a:lnTo>
                      <a:pt x="22" y="894"/>
                    </a:lnTo>
                    <a:lnTo>
                      <a:pt x="20" y="899"/>
                    </a:lnTo>
                    <a:lnTo>
                      <a:pt x="19" y="904"/>
                    </a:lnTo>
                    <a:lnTo>
                      <a:pt x="17" y="909"/>
                    </a:lnTo>
                    <a:lnTo>
                      <a:pt x="15" y="914"/>
                    </a:lnTo>
                    <a:lnTo>
                      <a:pt x="14" y="919"/>
                    </a:lnTo>
                    <a:lnTo>
                      <a:pt x="14" y="922"/>
                    </a:lnTo>
                    <a:lnTo>
                      <a:pt x="12" y="929"/>
                    </a:lnTo>
                    <a:lnTo>
                      <a:pt x="10" y="934"/>
                    </a:lnTo>
                    <a:lnTo>
                      <a:pt x="9" y="937"/>
                    </a:lnTo>
                    <a:lnTo>
                      <a:pt x="9" y="942"/>
                    </a:lnTo>
                    <a:lnTo>
                      <a:pt x="7" y="947"/>
                    </a:lnTo>
                    <a:lnTo>
                      <a:pt x="5" y="952"/>
                    </a:lnTo>
                    <a:lnTo>
                      <a:pt x="5" y="957"/>
                    </a:lnTo>
                    <a:lnTo>
                      <a:pt x="4" y="962"/>
                    </a:lnTo>
                    <a:lnTo>
                      <a:pt x="4" y="967"/>
                    </a:lnTo>
                    <a:lnTo>
                      <a:pt x="2" y="970"/>
                    </a:lnTo>
                    <a:lnTo>
                      <a:pt x="2" y="975"/>
                    </a:lnTo>
                    <a:lnTo>
                      <a:pt x="2" y="980"/>
                    </a:lnTo>
                    <a:lnTo>
                      <a:pt x="2" y="985"/>
                    </a:lnTo>
                    <a:lnTo>
                      <a:pt x="0" y="990"/>
                    </a:lnTo>
                    <a:lnTo>
                      <a:pt x="0" y="995"/>
                    </a:lnTo>
                    <a:lnTo>
                      <a:pt x="0" y="1002"/>
                    </a:lnTo>
                    <a:lnTo>
                      <a:pt x="2" y="1007"/>
                    </a:lnTo>
                    <a:lnTo>
                      <a:pt x="2" y="1012"/>
                    </a:lnTo>
                    <a:lnTo>
                      <a:pt x="2" y="1017"/>
                    </a:lnTo>
                    <a:lnTo>
                      <a:pt x="2" y="1022"/>
                    </a:lnTo>
                    <a:lnTo>
                      <a:pt x="4" y="1027"/>
                    </a:lnTo>
                    <a:lnTo>
                      <a:pt x="4" y="1032"/>
                    </a:lnTo>
                    <a:lnTo>
                      <a:pt x="5" y="1039"/>
                    </a:lnTo>
                    <a:lnTo>
                      <a:pt x="7" y="1044"/>
                    </a:lnTo>
                    <a:lnTo>
                      <a:pt x="9" y="1049"/>
                    </a:lnTo>
                    <a:lnTo>
                      <a:pt x="10" y="1055"/>
                    </a:lnTo>
                    <a:lnTo>
                      <a:pt x="12" y="1060"/>
                    </a:lnTo>
                    <a:lnTo>
                      <a:pt x="14" y="1065"/>
                    </a:lnTo>
                    <a:lnTo>
                      <a:pt x="15" y="1072"/>
                    </a:lnTo>
                    <a:lnTo>
                      <a:pt x="19" y="1078"/>
                    </a:lnTo>
                    <a:lnTo>
                      <a:pt x="20" y="1083"/>
                    </a:lnTo>
                    <a:lnTo>
                      <a:pt x="24" y="1090"/>
                    </a:lnTo>
                    <a:lnTo>
                      <a:pt x="27" y="1097"/>
                    </a:lnTo>
                    <a:lnTo>
                      <a:pt x="32" y="1107"/>
                    </a:lnTo>
                    <a:lnTo>
                      <a:pt x="37" y="1117"/>
                    </a:lnTo>
                    <a:lnTo>
                      <a:pt x="42" y="1127"/>
                    </a:lnTo>
                    <a:lnTo>
                      <a:pt x="49" y="1137"/>
                    </a:lnTo>
                    <a:lnTo>
                      <a:pt x="55" y="1145"/>
                    </a:lnTo>
                    <a:lnTo>
                      <a:pt x="62" y="1155"/>
                    </a:lnTo>
                    <a:lnTo>
                      <a:pt x="70" y="1163"/>
                    </a:lnTo>
                    <a:lnTo>
                      <a:pt x="78" y="1172"/>
                    </a:lnTo>
                    <a:lnTo>
                      <a:pt x="85" y="1180"/>
                    </a:lnTo>
                    <a:lnTo>
                      <a:pt x="93" y="1188"/>
                    </a:lnTo>
                    <a:lnTo>
                      <a:pt x="102" y="1195"/>
                    </a:lnTo>
                    <a:lnTo>
                      <a:pt x="110" y="1203"/>
                    </a:lnTo>
                    <a:lnTo>
                      <a:pt x="120" y="1210"/>
                    </a:lnTo>
                    <a:lnTo>
                      <a:pt x="128" y="1218"/>
                    </a:lnTo>
                    <a:lnTo>
                      <a:pt x="138" y="1223"/>
                    </a:lnTo>
                    <a:lnTo>
                      <a:pt x="148" y="1232"/>
                    </a:lnTo>
                    <a:lnTo>
                      <a:pt x="157" y="1237"/>
                    </a:lnTo>
                    <a:lnTo>
                      <a:pt x="168" y="1243"/>
                    </a:lnTo>
                    <a:lnTo>
                      <a:pt x="178" y="1248"/>
                    </a:lnTo>
                    <a:lnTo>
                      <a:pt x="188" y="1255"/>
                    </a:lnTo>
                    <a:lnTo>
                      <a:pt x="198" y="1258"/>
                    </a:lnTo>
                    <a:lnTo>
                      <a:pt x="210" y="1265"/>
                    </a:lnTo>
                    <a:lnTo>
                      <a:pt x="222" y="1270"/>
                    </a:lnTo>
                    <a:lnTo>
                      <a:pt x="233" y="1275"/>
                    </a:lnTo>
                    <a:lnTo>
                      <a:pt x="243" y="1278"/>
                    </a:lnTo>
                    <a:lnTo>
                      <a:pt x="255" y="1283"/>
                    </a:lnTo>
                    <a:lnTo>
                      <a:pt x="267" y="1286"/>
                    </a:lnTo>
                    <a:lnTo>
                      <a:pt x="278" y="1291"/>
                    </a:lnTo>
                    <a:lnTo>
                      <a:pt x="290" y="1295"/>
                    </a:lnTo>
                    <a:lnTo>
                      <a:pt x="301" y="1298"/>
                    </a:lnTo>
                    <a:lnTo>
                      <a:pt x="315" y="1301"/>
                    </a:lnTo>
                    <a:lnTo>
                      <a:pt x="326" y="1305"/>
                    </a:lnTo>
                    <a:lnTo>
                      <a:pt x="338" y="1308"/>
                    </a:lnTo>
                    <a:lnTo>
                      <a:pt x="351" y="1310"/>
                    </a:lnTo>
                    <a:lnTo>
                      <a:pt x="363" y="1313"/>
                    </a:lnTo>
                    <a:lnTo>
                      <a:pt x="376" y="1315"/>
                    </a:lnTo>
                    <a:lnTo>
                      <a:pt x="388" y="1318"/>
                    </a:lnTo>
                    <a:lnTo>
                      <a:pt x="401" y="1320"/>
                    </a:lnTo>
                    <a:lnTo>
                      <a:pt x="415" y="1321"/>
                    </a:lnTo>
                    <a:lnTo>
                      <a:pt x="426" y="1325"/>
                    </a:lnTo>
                    <a:lnTo>
                      <a:pt x="438" y="1325"/>
                    </a:lnTo>
                    <a:lnTo>
                      <a:pt x="451" y="1328"/>
                    </a:lnTo>
                    <a:lnTo>
                      <a:pt x="465" y="1328"/>
                    </a:lnTo>
                    <a:lnTo>
                      <a:pt x="476" y="1330"/>
                    </a:lnTo>
                    <a:lnTo>
                      <a:pt x="490" y="1331"/>
                    </a:lnTo>
                    <a:lnTo>
                      <a:pt x="501" y="1333"/>
                    </a:lnTo>
                    <a:lnTo>
                      <a:pt x="515" y="1333"/>
                    </a:lnTo>
                    <a:lnTo>
                      <a:pt x="528" y="1335"/>
                    </a:lnTo>
                    <a:lnTo>
                      <a:pt x="538" y="1336"/>
                    </a:lnTo>
                    <a:lnTo>
                      <a:pt x="551" y="1336"/>
                    </a:lnTo>
                    <a:lnTo>
                      <a:pt x="563" y="1336"/>
                    </a:lnTo>
                    <a:lnTo>
                      <a:pt x="576" y="1338"/>
                    </a:lnTo>
                    <a:lnTo>
                      <a:pt x="588" y="1338"/>
                    </a:lnTo>
                    <a:lnTo>
                      <a:pt x="599" y="1338"/>
                    </a:lnTo>
                    <a:lnTo>
                      <a:pt x="611" y="1338"/>
                    </a:lnTo>
                    <a:lnTo>
                      <a:pt x="623" y="1340"/>
                    </a:lnTo>
                    <a:lnTo>
                      <a:pt x="634" y="1340"/>
                    </a:lnTo>
                    <a:lnTo>
                      <a:pt x="646" y="1340"/>
                    </a:lnTo>
                    <a:lnTo>
                      <a:pt x="658" y="1340"/>
                    </a:lnTo>
                    <a:lnTo>
                      <a:pt x="669" y="1340"/>
                    </a:lnTo>
                    <a:lnTo>
                      <a:pt x="679" y="1340"/>
                    </a:lnTo>
                    <a:lnTo>
                      <a:pt x="691" y="1340"/>
                    </a:lnTo>
                    <a:lnTo>
                      <a:pt x="701" y="1340"/>
                    </a:lnTo>
                    <a:lnTo>
                      <a:pt x="711" y="1340"/>
                    </a:lnTo>
                    <a:lnTo>
                      <a:pt x="721" y="1340"/>
                    </a:lnTo>
                    <a:lnTo>
                      <a:pt x="731" y="1338"/>
                    </a:lnTo>
                    <a:lnTo>
                      <a:pt x="741" y="1338"/>
                    </a:lnTo>
                    <a:lnTo>
                      <a:pt x="752" y="1338"/>
                    </a:lnTo>
                    <a:lnTo>
                      <a:pt x="762" y="1338"/>
                    </a:lnTo>
                    <a:lnTo>
                      <a:pt x="772" y="1336"/>
                    </a:lnTo>
                    <a:lnTo>
                      <a:pt x="784" y="1336"/>
                    </a:lnTo>
                    <a:lnTo>
                      <a:pt x="796" y="1335"/>
                    </a:lnTo>
                    <a:lnTo>
                      <a:pt x="806" y="1333"/>
                    </a:lnTo>
                    <a:lnTo>
                      <a:pt x="817" y="1333"/>
                    </a:lnTo>
                    <a:lnTo>
                      <a:pt x="827" y="1331"/>
                    </a:lnTo>
                    <a:lnTo>
                      <a:pt x="839" y="1330"/>
                    </a:lnTo>
                    <a:lnTo>
                      <a:pt x="851" y="1328"/>
                    </a:lnTo>
                    <a:lnTo>
                      <a:pt x="862" y="1328"/>
                    </a:lnTo>
                    <a:lnTo>
                      <a:pt x="874" y="1325"/>
                    </a:lnTo>
                    <a:lnTo>
                      <a:pt x="886" y="1325"/>
                    </a:lnTo>
                    <a:lnTo>
                      <a:pt x="897" y="1321"/>
                    </a:lnTo>
                    <a:lnTo>
                      <a:pt x="909" y="1320"/>
                    </a:lnTo>
                    <a:lnTo>
                      <a:pt x="921" y="1316"/>
                    </a:lnTo>
                    <a:lnTo>
                      <a:pt x="932" y="1315"/>
                    </a:lnTo>
                    <a:lnTo>
                      <a:pt x="944" y="1311"/>
                    </a:lnTo>
                    <a:lnTo>
                      <a:pt x="956" y="1310"/>
                    </a:lnTo>
                    <a:lnTo>
                      <a:pt x="967" y="1306"/>
                    </a:lnTo>
                    <a:lnTo>
                      <a:pt x="979" y="1303"/>
                    </a:lnTo>
                    <a:lnTo>
                      <a:pt x="990" y="1300"/>
                    </a:lnTo>
                    <a:lnTo>
                      <a:pt x="1002" y="1296"/>
                    </a:lnTo>
                    <a:lnTo>
                      <a:pt x="1012" y="1293"/>
                    </a:lnTo>
                    <a:lnTo>
                      <a:pt x="1024" y="1290"/>
                    </a:lnTo>
                    <a:lnTo>
                      <a:pt x="1035" y="1285"/>
                    </a:lnTo>
                    <a:lnTo>
                      <a:pt x="1047" y="1281"/>
                    </a:lnTo>
                    <a:lnTo>
                      <a:pt x="1057" y="1276"/>
                    </a:lnTo>
                    <a:lnTo>
                      <a:pt x="1069" y="1273"/>
                    </a:lnTo>
                    <a:lnTo>
                      <a:pt x="1079" y="1268"/>
                    </a:lnTo>
                    <a:lnTo>
                      <a:pt x="1089" y="1263"/>
                    </a:lnTo>
                    <a:lnTo>
                      <a:pt x="1100" y="1258"/>
                    </a:lnTo>
                    <a:lnTo>
                      <a:pt x="1110" y="1253"/>
                    </a:lnTo>
                    <a:lnTo>
                      <a:pt x="1120" y="1247"/>
                    </a:lnTo>
                    <a:lnTo>
                      <a:pt x="1130" y="1242"/>
                    </a:lnTo>
                    <a:lnTo>
                      <a:pt x="1140" y="1237"/>
                    </a:lnTo>
                    <a:lnTo>
                      <a:pt x="1150" y="1230"/>
                    </a:lnTo>
                    <a:lnTo>
                      <a:pt x="1159" y="1223"/>
                    </a:lnTo>
                    <a:lnTo>
                      <a:pt x="1169" y="1217"/>
                    </a:lnTo>
                    <a:lnTo>
                      <a:pt x="1177" y="1210"/>
                    </a:lnTo>
                    <a:lnTo>
                      <a:pt x="1185" y="1203"/>
                    </a:lnTo>
                    <a:lnTo>
                      <a:pt x="1193" y="1197"/>
                    </a:lnTo>
                    <a:lnTo>
                      <a:pt x="1202" y="1190"/>
                    </a:lnTo>
                    <a:lnTo>
                      <a:pt x="1210" y="1182"/>
                    </a:lnTo>
                    <a:lnTo>
                      <a:pt x="1217" y="1175"/>
                    </a:lnTo>
                    <a:lnTo>
                      <a:pt x="1225" y="1165"/>
                    </a:lnTo>
                    <a:lnTo>
                      <a:pt x="1232" y="1157"/>
                    </a:lnTo>
                    <a:lnTo>
                      <a:pt x="1237" y="1148"/>
                    </a:lnTo>
                    <a:lnTo>
                      <a:pt x="1245" y="1140"/>
                    </a:lnTo>
                    <a:lnTo>
                      <a:pt x="1250" y="1130"/>
                    </a:lnTo>
                    <a:lnTo>
                      <a:pt x="1255" y="1122"/>
                    </a:lnTo>
                    <a:lnTo>
                      <a:pt x="1260" y="1112"/>
                    </a:lnTo>
                    <a:lnTo>
                      <a:pt x="1267" y="1103"/>
                    </a:lnTo>
                    <a:lnTo>
                      <a:pt x="1270" y="1092"/>
                    </a:lnTo>
                    <a:lnTo>
                      <a:pt x="1275" y="1082"/>
                    </a:lnTo>
                    <a:lnTo>
                      <a:pt x="1278" y="1072"/>
                    </a:lnTo>
                    <a:lnTo>
                      <a:pt x="1282" y="1062"/>
                    </a:lnTo>
                    <a:lnTo>
                      <a:pt x="1285" y="1050"/>
                    </a:lnTo>
                    <a:lnTo>
                      <a:pt x="1287" y="1039"/>
                    </a:lnTo>
                    <a:lnTo>
                      <a:pt x="1290" y="1027"/>
                    </a:lnTo>
                    <a:lnTo>
                      <a:pt x="1292" y="1015"/>
                    </a:lnTo>
                    <a:lnTo>
                      <a:pt x="1292" y="1009"/>
                    </a:lnTo>
                    <a:lnTo>
                      <a:pt x="1292" y="1004"/>
                    </a:lnTo>
                    <a:lnTo>
                      <a:pt x="1292" y="997"/>
                    </a:lnTo>
                    <a:lnTo>
                      <a:pt x="1293" y="992"/>
                    </a:lnTo>
                    <a:lnTo>
                      <a:pt x="1293" y="985"/>
                    </a:lnTo>
                    <a:lnTo>
                      <a:pt x="1293" y="979"/>
                    </a:lnTo>
                    <a:lnTo>
                      <a:pt x="1293" y="974"/>
                    </a:lnTo>
                    <a:lnTo>
                      <a:pt x="1295" y="967"/>
                    </a:lnTo>
                    <a:lnTo>
                      <a:pt x="1295" y="960"/>
                    </a:lnTo>
                    <a:lnTo>
                      <a:pt x="1295" y="955"/>
                    </a:lnTo>
                    <a:lnTo>
                      <a:pt x="1295" y="949"/>
                    </a:lnTo>
                    <a:lnTo>
                      <a:pt x="1295" y="944"/>
                    </a:lnTo>
                    <a:lnTo>
                      <a:pt x="1295" y="937"/>
                    </a:lnTo>
                    <a:lnTo>
                      <a:pt x="1295" y="932"/>
                    </a:lnTo>
                    <a:lnTo>
                      <a:pt x="1295" y="925"/>
                    </a:lnTo>
                    <a:lnTo>
                      <a:pt x="1295" y="920"/>
                    </a:lnTo>
                    <a:lnTo>
                      <a:pt x="1293" y="914"/>
                    </a:lnTo>
                    <a:lnTo>
                      <a:pt x="1293" y="907"/>
                    </a:lnTo>
                    <a:lnTo>
                      <a:pt x="1293" y="902"/>
                    </a:lnTo>
                    <a:lnTo>
                      <a:pt x="1293" y="895"/>
                    </a:lnTo>
                    <a:lnTo>
                      <a:pt x="1292" y="889"/>
                    </a:lnTo>
                    <a:lnTo>
                      <a:pt x="1292" y="884"/>
                    </a:lnTo>
                    <a:lnTo>
                      <a:pt x="1292" y="877"/>
                    </a:lnTo>
                    <a:lnTo>
                      <a:pt x="1292" y="872"/>
                    </a:lnTo>
                    <a:lnTo>
                      <a:pt x="1290" y="865"/>
                    </a:lnTo>
                    <a:lnTo>
                      <a:pt x="1290" y="860"/>
                    </a:lnTo>
                    <a:lnTo>
                      <a:pt x="1290" y="854"/>
                    </a:lnTo>
                    <a:lnTo>
                      <a:pt x="1290" y="849"/>
                    </a:lnTo>
                    <a:lnTo>
                      <a:pt x="1288" y="842"/>
                    </a:lnTo>
                    <a:lnTo>
                      <a:pt x="1288" y="836"/>
                    </a:lnTo>
                    <a:lnTo>
                      <a:pt x="1287" y="831"/>
                    </a:lnTo>
                    <a:lnTo>
                      <a:pt x="1287" y="826"/>
                    </a:lnTo>
                    <a:lnTo>
                      <a:pt x="1285" y="819"/>
                    </a:lnTo>
                    <a:lnTo>
                      <a:pt x="1285" y="812"/>
                    </a:lnTo>
                    <a:lnTo>
                      <a:pt x="1283" y="807"/>
                    </a:lnTo>
                    <a:lnTo>
                      <a:pt x="1282" y="801"/>
                    </a:lnTo>
                    <a:lnTo>
                      <a:pt x="1282" y="796"/>
                    </a:lnTo>
                    <a:lnTo>
                      <a:pt x="1280" y="789"/>
                    </a:lnTo>
                    <a:lnTo>
                      <a:pt x="1280" y="784"/>
                    </a:lnTo>
                    <a:lnTo>
                      <a:pt x="1278" y="777"/>
                    </a:lnTo>
                    <a:lnTo>
                      <a:pt x="1277" y="771"/>
                    </a:lnTo>
                    <a:lnTo>
                      <a:pt x="1277" y="766"/>
                    </a:lnTo>
                    <a:lnTo>
                      <a:pt x="1275" y="759"/>
                    </a:lnTo>
                    <a:lnTo>
                      <a:pt x="1273" y="754"/>
                    </a:lnTo>
                    <a:lnTo>
                      <a:pt x="1272" y="747"/>
                    </a:lnTo>
                    <a:lnTo>
                      <a:pt x="1272" y="741"/>
                    </a:lnTo>
                    <a:lnTo>
                      <a:pt x="1270" y="736"/>
                    </a:lnTo>
                    <a:lnTo>
                      <a:pt x="1270" y="731"/>
                    </a:lnTo>
                    <a:lnTo>
                      <a:pt x="1268" y="724"/>
                    </a:lnTo>
                    <a:lnTo>
                      <a:pt x="1267" y="717"/>
                    </a:lnTo>
                    <a:lnTo>
                      <a:pt x="1265" y="712"/>
                    </a:lnTo>
                    <a:lnTo>
                      <a:pt x="1265" y="706"/>
                    </a:lnTo>
                    <a:lnTo>
                      <a:pt x="1263" y="701"/>
                    </a:lnTo>
                    <a:lnTo>
                      <a:pt x="1262" y="694"/>
                    </a:lnTo>
                    <a:lnTo>
                      <a:pt x="1260" y="689"/>
                    </a:lnTo>
                    <a:lnTo>
                      <a:pt x="1258" y="682"/>
                    </a:lnTo>
                    <a:lnTo>
                      <a:pt x="1258" y="677"/>
                    </a:lnTo>
                    <a:lnTo>
                      <a:pt x="1257" y="671"/>
                    </a:lnTo>
                    <a:lnTo>
                      <a:pt x="1255" y="666"/>
                    </a:lnTo>
                    <a:lnTo>
                      <a:pt x="1253" y="659"/>
                    </a:lnTo>
                    <a:lnTo>
                      <a:pt x="1252" y="654"/>
                    </a:lnTo>
                    <a:lnTo>
                      <a:pt x="1250" y="647"/>
                    </a:lnTo>
                    <a:lnTo>
                      <a:pt x="1250" y="643"/>
                    </a:lnTo>
                    <a:lnTo>
                      <a:pt x="1248" y="6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4"/>
              <p:cNvSpPr>
                <a:spLocks/>
              </p:cNvSpPr>
              <p:nvPr/>
            </p:nvSpPr>
            <p:spPr bwMode="auto">
              <a:xfrm>
                <a:off x="7897651" y="3464809"/>
                <a:ext cx="141002" cy="927309"/>
              </a:xfrm>
              <a:custGeom>
                <a:avLst/>
                <a:gdLst>
                  <a:gd name="T0" fmla="*/ 20 w 145"/>
                  <a:gd name="T1" fmla="*/ 12 h 882"/>
                  <a:gd name="T2" fmla="*/ 38 w 145"/>
                  <a:gd name="T3" fmla="*/ 31 h 882"/>
                  <a:gd name="T4" fmla="*/ 53 w 145"/>
                  <a:gd name="T5" fmla="*/ 60 h 882"/>
                  <a:gd name="T6" fmla="*/ 65 w 145"/>
                  <a:gd name="T7" fmla="*/ 95 h 882"/>
                  <a:gd name="T8" fmla="*/ 71 w 145"/>
                  <a:gd name="T9" fmla="*/ 135 h 882"/>
                  <a:gd name="T10" fmla="*/ 76 w 145"/>
                  <a:gd name="T11" fmla="*/ 178 h 882"/>
                  <a:gd name="T12" fmla="*/ 80 w 145"/>
                  <a:gd name="T13" fmla="*/ 223 h 882"/>
                  <a:gd name="T14" fmla="*/ 80 w 145"/>
                  <a:gd name="T15" fmla="*/ 269 h 882"/>
                  <a:gd name="T16" fmla="*/ 81 w 145"/>
                  <a:gd name="T17" fmla="*/ 313 h 882"/>
                  <a:gd name="T18" fmla="*/ 80 w 145"/>
                  <a:gd name="T19" fmla="*/ 354 h 882"/>
                  <a:gd name="T20" fmla="*/ 80 w 145"/>
                  <a:gd name="T21" fmla="*/ 391 h 882"/>
                  <a:gd name="T22" fmla="*/ 78 w 145"/>
                  <a:gd name="T23" fmla="*/ 423 h 882"/>
                  <a:gd name="T24" fmla="*/ 80 w 145"/>
                  <a:gd name="T25" fmla="*/ 446 h 882"/>
                  <a:gd name="T26" fmla="*/ 81 w 145"/>
                  <a:gd name="T27" fmla="*/ 476 h 882"/>
                  <a:gd name="T28" fmla="*/ 86 w 145"/>
                  <a:gd name="T29" fmla="*/ 509 h 882"/>
                  <a:gd name="T30" fmla="*/ 90 w 145"/>
                  <a:gd name="T31" fmla="*/ 544 h 882"/>
                  <a:gd name="T32" fmla="*/ 96 w 145"/>
                  <a:gd name="T33" fmla="*/ 579 h 882"/>
                  <a:gd name="T34" fmla="*/ 101 w 145"/>
                  <a:gd name="T35" fmla="*/ 614 h 882"/>
                  <a:gd name="T36" fmla="*/ 106 w 145"/>
                  <a:gd name="T37" fmla="*/ 649 h 882"/>
                  <a:gd name="T38" fmla="*/ 108 w 145"/>
                  <a:gd name="T39" fmla="*/ 684 h 882"/>
                  <a:gd name="T40" fmla="*/ 108 w 145"/>
                  <a:gd name="T41" fmla="*/ 720 h 882"/>
                  <a:gd name="T42" fmla="*/ 105 w 145"/>
                  <a:gd name="T43" fmla="*/ 752 h 882"/>
                  <a:gd name="T44" fmla="*/ 98 w 145"/>
                  <a:gd name="T45" fmla="*/ 785 h 882"/>
                  <a:gd name="T46" fmla="*/ 86 w 145"/>
                  <a:gd name="T47" fmla="*/ 815 h 882"/>
                  <a:gd name="T48" fmla="*/ 71 w 145"/>
                  <a:gd name="T49" fmla="*/ 844 h 882"/>
                  <a:gd name="T50" fmla="*/ 51 w 145"/>
                  <a:gd name="T51" fmla="*/ 867 h 882"/>
                  <a:gd name="T52" fmla="*/ 63 w 145"/>
                  <a:gd name="T53" fmla="*/ 882 h 882"/>
                  <a:gd name="T54" fmla="*/ 85 w 145"/>
                  <a:gd name="T55" fmla="*/ 868 h 882"/>
                  <a:gd name="T56" fmla="*/ 105 w 145"/>
                  <a:gd name="T57" fmla="*/ 852 h 882"/>
                  <a:gd name="T58" fmla="*/ 120 w 145"/>
                  <a:gd name="T59" fmla="*/ 834 h 882"/>
                  <a:gd name="T60" fmla="*/ 131 w 145"/>
                  <a:gd name="T61" fmla="*/ 815 h 882"/>
                  <a:gd name="T62" fmla="*/ 140 w 145"/>
                  <a:gd name="T63" fmla="*/ 794 h 882"/>
                  <a:gd name="T64" fmla="*/ 145 w 145"/>
                  <a:gd name="T65" fmla="*/ 770 h 882"/>
                  <a:gd name="T66" fmla="*/ 145 w 145"/>
                  <a:gd name="T67" fmla="*/ 742 h 882"/>
                  <a:gd name="T68" fmla="*/ 143 w 145"/>
                  <a:gd name="T69" fmla="*/ 710 h 882"/>
                  <a:gd name="T70" fmla="*/ 140 w 145"/>
                  <a:gd name="T71" fmla="*/ 679 h 882"/>
                  <a:gd name="T72" fmla="*/ 138 w 145"/>
                  <a:gd name="T73" fmla="*/ 649 h 882"/>
                  <a:gd name="T74" fmla="*/ 133 w 145"/>
                  <a:gd name="T75" fmla="*/ 617 h 882"/>
                  <a:gd name="T76" fmla="*/ 130 w 145"/>
                  <a:gd name="T77" fmla="*/ 586 h 882"/>
                  <a:gd name="T78" fmla="*/ 126 w 145"/>
                  <a:gd name="T79" fmla="*/ 556 h 882"/>
                  <a:gd name="T80" fmla="*/ 121 w 145"/>
                  <a:gd name="T81" fmla="*/ 524 h 882"/>
                  <a:gd name="T82" fmla="*/ 118 w 145"/>
                  <a:gd name="T83" fmla="*/ 494 h 882"/>
                  <a:gd name="T84" fmla="*/ 115 w 145"/>
                  <a:gd name="T85" fmla="*/ 462 h 882"/>
                  <a:gd name="T86" fmla="*/ 111 w 145"/>
                  <a:gd name="T87" fmla="*/ 431 h 882"/>
                  <a:gd name="T88" fmla="*/ 108 w 145"/>
                  <a:gd name="T89" fmla="*/ 401 h 882"/>
                  <a:gd name="T90" fmla="*/ 106 w 145"/>
                  <a:gd name="T91" fmla="*/ 369 h 882"/>
                  <a:gd name="T92" fmla="*/ 105 w 145"/>
                  <a:gd name="T93" fmla="*/ 339 h 882"/>
                  <a:gd name="T94" fmla="*/ 106 w 145"/>
                  <a:gd name="T95" fmla="*/ 311 h 882"/>
                  <a:gd name="T96" fmla="*/ 110 w 145"/>
                  <a:gd name="T97" fmla="*/ 278 h 882"/>
                  <a:gd name="T98" fmla="*/ 113 w 145"/>
                  <a:gd name="T99" fmla="*/ 243 h 882"/>
                  <a:gd name="T100" fmla="*/ 116 w 145"/>
                  <a:gd name="T101" fmla="*/ 206 h 882"/>
                  <a:gd name="T102" fmla="*/ 118 w 145"/>
                  <a:gd name="T103" fmla="*/ 168 h 882"/>
                  <a:gd name="T104" fmla="*/ 120 w 145"/>
                  <a:gd name="T105" fmla="*/ 133 h 882"/>
                  <a:gd name="T106" fmla="*/ 115 w 145"/>
                  <a:gd name="T107" fmla="*/ 98 h 882"/>
                  <a:gd name="T108" fmla="*/ 108 w 145"/>
                  <a:gd name="T109" fmla="*/ 68 h 882"/>
                  <a:gd name="T110" fmla="*/ 95 w 145"/>
                  <a:gd name="T111" fmla="*/ 41 h 882"/>
                  <a:gd name="T112" fmla="*/ 76 w 145"/>
                  <a:gd name="T113" fmla="*/ 22 h 882"/>
                  <a:gd name="T114" fmla="*/ 50 w 145"/>
                  <a:gd name="T115" fmla="*/ 7 h 882"/>
                  <a:gd name="T116" fmla="*/ 18 w 145"/>
                  <a:gd name="T117" fmla="*/ 0 h 882"/>
                  <a:gd name="T118" fmla="*/ 1 w 145"/>
                  <a:gd name="T119" fmla="*/ 3 h 8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"/>
                  <a:gd name="T181" fmla="*/ 0 h 882"/>
                  <a:gd name="T182" fmla="*/ 145 w 145"/>
                  <a:gd name="T183" fmla="*/ 882 h 8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" h="882">
                    <a:moveTo>
                      <a:pt x="1" y="3"/>
                    </a:moveTo>
                    <a:lnTo>
                      <a:pt x="6" y="5"/>
                    </a:lnTo>
                    <a:lnTo>
                      <a:pt x="11" y="7"/>
                    </a:lnTo>
                    <a:lnTo>
                      <a:pt x="15" y="8"/>
                    </a:lnTo>
                    <a:lnTo>
                      <a:pt x="20" y="12"/>
                    </a:lnTo>
                    <a:lnTo>
                      <a:pt x="23" y="15"/>
                    </a:lnTo>
                    <a:lnTo>
                      <a:pt x="28" y="18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1"/>
                    </a:lnTo>
                    <a:lnTo>
                      <a:pt x="41" y="36"/>
                    </a:lnTo>
                    <a:lnTo>
                      <a:pt x="45" y="41"/>
                    </a:lnTo>
                    <a:lnTo>
                      <a:pt x="48" y="48"/>
                    </a:lnTo>
                    <a:lnTo>
                      <a:pt x="51" y="53"/>
                    </a:lnTo>
                    <a:lnTo>
                      <a:pt x="53" y="60"/>
                    </a:lnTo>
                    <a:lnTo>
                      <a:pt x="56" y="66"/>
                    </a:lnTo>
                    <a:lnTo>
                      <a:pt x="58" y="73"/>
                    </a:lnTo>
                    <a:lnTo>
                      <a:pt x="60" y="80"/>
                    </a:lnTo>
                    <a:lnTo>
                      <a:pt x="63" y="88"/>
                    </a:lnTo>
                    <a:lnTo>
                      <a:pt x="65" y="95"/>
                    </a:lnTo>
                    <a:lnTo>
                      <a:pt x="66" y="103"/>
                    </a:lnTo>
                    <a:lnTo>
                      <a:pt x="66" y="110"/>
                    </a:lnTo>
                    <a:lnTo>
                      <a:pt x="68" y="118"/>
                    </a:lnTo>
                    <a:lnTo>
                      <a:pt x="70" y="126"/>
                    </a:lnTo>
                    <a:lnTo>
                      <a:pt x="71" y="135"/>
                    </a:lnTo>
                    <a:lnTo>
                      <a:pt x="73" y="143"/>
                    </a:lnTo>
                    <a:lnTo>
                      <a:pt x="75" y="151"/>
                    </a:lnTo>
                    <a:lnTo>
                      <a:pt x="75" y="161"/>
                    </a:lnTo>
                    <a:lnTo>
                      <a:pt x="76" y="170"/>
                    </a:lnTo>
                    <a:lnTo>
                      <a:pt x="76" y="178"/>
                    </a:lnTo>
                    <a:lnTo>
                      <a:pt x="78" y="188"/>
                    </a:lnTo>
                    <a:lnTo>
                      <a:pt x="78" y="196"/>
                    </a:lnTo>
                    <a:lnTo>
                      <a:pt x="80" y="206"/>
                    </a:lnTo>
                    <a:lnTo>
                      <a:pt x="80" y="215"/>
                    </a:lnTo>
                    <a:lnTo>
                      <a:pt x="80" y="223"/>
                    </a:lnTo>
                    <a:lnTo>
                      <a:pt x="80" y="233"/>
                    </a:lnTo>
                    <a:lnTo>
                      <a:pt x="80" y="243"/>
                    </a:lnTo>
                    <a:lnTo>
                      <a:pt x="80" y="251"/>
                    </a:lnTo>
                    <a:lnTo>
                      <a:pt x="80" y="259"/>
                    </a:lnTo>
                    <a:lnTo>
                      <a:pt x="80" y="269"/>
                    </a:lnTo>
                    <a:lnTo>
                      <a:pt x="81" y="279"/>
                    </a:lnTo>
                    <a:lnTo>
                      <a:pt x="81" y="288"/>
                    </a:lnTo>
                    <a:lnTo>
                      <a:pt x="81" y="296"/>
                    </a:lnTo>
                    <a:lnTo>
                      <a:pt x="81" y="304"/>
                    </a:lnTo>
                    <a:lnTo>
                      <a:pt x="81" y="313"/>
                    </a:lnTo>
                    <a:lnTo>
                      <a:pt x="81" y="323"/>
                    </a:lnTo>
                    <a:lnTo>
                      <a:pt x="81" y="331"/>
                    </a:lnTo>
                    <a:lnTo>
                      <a:pt x="81" y="339"/>
                    </a:lnTo>
                    <a:lnTo>
                      <a:pt x="81" y="348"/>
                    </a:lnTo>
                    <a:lnTo>
                      <a:pt x="80" y="354"/>
                    </a:lnTo>
                    <a:lnTo>
                      <a:pt x="80" y="363"/>
                    </a:lnTo>
                    <a:lnTo>
                      <a:pt x="80" y="369"/>
                    </a:lnTo>
                    <a:lnTo>
                      <a:pt x="80" y="378"/>
                    </a:lnTo>
                    <a:lnTo>
                      <a:pt x="80" y="384"/>
                    </a:lnTo>
                    <a:lnTo>
                      <a:pt x="80" y="391"/>
                    </a:lnTo>
                    <a:lnTo>
                      <a:pt x="80" y="398"/>
                    </a:lnTo>
                    <a:lnTo>
                      <a:pt x="80" y="406"/>
                    </a:lnTo>
                    <a:lnTo>
                      <a:pt x="78" y="411"/>
                    </a:lnTo>
                    <a:lnTo>
                      <a:pt x="78" y="418"/>
                    </a:lnTo>
                    <a:lnTo>
                      <a:pt x="78" y="423"/>
                    </a:lnTo>
                    <a:lnTo>
                      <a:pt x="78" y="428"/>
                    </a:lnTo>
                    <a:lnTo>
                      <a:pt x="78" y="433"/>
                    </a:lnTo>
                    <a:lnTo>
                      <a:pt x="78" y="438"/>
                    </a:lnTo>
                    <a:lnTo>
                      <a:pt x="78" y="442"/>
                    </a:lnTo>
                    <a:lnTo>
                      <a:pt x="80" y="446"/>
                    </a:lnTo>
                    <a:lnTo>
                      <a:pt x="80" y="452"/>
                    </a:lnTo>
                    <a:lnTo>
                      <a:pt x="80" y="457"/>
                    </a:lnTo>
                    <a:lnTo>
                      <a:pt x="80" y="464"/>
                    </a:lnTo>
                    <a:lnTo>
                      <a:pt x="81" y="471"/>
                    </a:lnTo>
                    <a:lnTo>
                      <a:pt x="81" y="476"/>
                    </a:lnTo>
                    <a:lnTo>
                      <a:pt x="81" y="482"/>
                    </a:lnTo>
                    <a:lnTo>
                      <a:pt x="83" y="489"/>
                    </a:lnTo>
                    <a:lnTo>
                      <a:pt x="85" y="496"/>
                    </a:lnTo>
                    <a:lnTo>
                      <a:pt x="85" y="502"/>
                    </a:lnTo>
                    <a:lnTo>
                      <a:pt x="86" y="509"/>
                    </a:lnTo>
                    <a:lnTo>
                      <a:pt x="86" y="516"/>
                    </a:lnTo>
                    <a:lnTo>
                      <a:pt x="88" y="522"/>
                    </a:lnTo>
                    <a:lnTo>
                      <a:pt x="88" y="529"/>
                    </a:lnTo>
                    <a:lnTo>
                      <a:pt x="90" y="536"/>
                    </a:lnTo>
                    <a:lnTo>
                      <a:pt x="90" y="544"/>
                    </a:lnTo>
                    <a:lnTo>
                      <a:pt x="91" y="551"/>
                    </a:lnTo>
                    <a:lnTo>
                      <a:pt x="93" y="557"/>
                    </a:lnTo>
                    <a:lnTo>
                      <a:pt x="93" y="564"/>
                    </a:lnTo>
                    <a:lnTo>
                      <a:pt x="95" y="571"/>
                    </a:lnTo>
                    <a:lnTo>
                      <a:pt x="96" y="579"/>
                    </a:lnTo>
                    <a:lnTo>
                      <a:pt x="96" y="586"/>
                    </a:lnTo>
                    <a:lnTo>
                      <a:pt x="98" y="592"/>
                    </a:lnTo>
                    <a:lnTo>
                      <a:pt x="98" y="599"/>
                    </a:lnTo>
                    <a:lnTo>
                      <a:pt x="100" y="607"/>
                    </a:lnTo>
                    <a:lnTo>
                      <a:pt x="101" y="614"/>
                    </a:lnTo>
                    <a:lnTo>
                      <a:pt x="101" y="621"/>
                    </a:lnTo>
                    <a:lnTo>
                      <a:pt x="103" y="627"/>
                    </a:lnTo>
                    <a:lnTo>
                      <a:pt x="105" y="636"/>
                    </a:lnTo>
                    <a:lnTo>
                      <a:pt x="105" y="642"/>
                    </a:lnTo>
                    <a:lnTo>
                      <a:pt x="106" y="649"/>
                    </a:lnTo>
                    <a:lnTo>
                      <a:pt x="106" y="657"/>
                    </a:lnTo>
                    <a:lnTo>
                      <a:pt x="108" y="664"/>
                    </a:lnTo>
                    <a:lnTo>
                      <a:pt x="108" y="670"/>
                    </a:lnTo>
                    <a:lnTo>
                      <a:pt x="108" y="679"/>
                    </a:lnTo>
                    <a:lnTo>
                      <a:pt x="108" y="684"/>
                    </a:lnTo>
                    <a:lnTo>
                      <a:pt x="108" y="692"/>
                    </a:lnTo>
                    <a:lnTo>
                      <a:pt x="108" y="699"/>
                    </a:lnTo>
                    <a:lnTo>
                      <a:pt x="108" y="705"/>
                    </a:lnTo>
                    <a:lnTo>
                      <a:pt x="108" y="712"/>
                    </a:lnTo>
                    <a:lnTo>
                      <a:pt x="108" y="720"/>
                    </a:lnTo>
                    <a:lnTo>
                      <a:pt x="108" y="727"/>
                    </a:lnTo>
                    <a:lnTo>
                      <a:pt x="106" y="734"/>
                    </a:lnTo>
                    <a:lnTo>
                      <a:pt x="106" y="740"/>
                    </a:lnTo>
                    <a:lnTo>
                      <a:pt x="106" y="747"/>
                    </a:lnTo>
                    <a:lnTo>
                      <a:pt x="105" y="752"/>
                    </a:lnTo>
                    <a:lnTo>
                      <a:pt x="103" y="760"/>
                    </a:lnTo>
                    <a:lnTo>
                      <a:pt x="103" y="765"/>
                    </a:lnTo>
                    <a:lnTo>
                      <a:pt x="101" y="774"/>
                    </a:lnTo>
                    <a:lnTo>
                      <a:pt x="100" y="779"/>
                    </a:lnTo>
                    <a:lnTo>
                      <a:pt x="98" y="785"/>
                    </a:lnTo>
                    <a:lnTo>
                      <a:pt x="96" y="790"/>
                    </a:lnTo>
                    <a:lnTo>
                      <a:pt x="95" y="797"/>
                    </a:lnTo>
                    <a:lnTo>
                      <a:pt x="91" y="804"/>
                    </a:lnTo>
                    <a:lnTo>
                      <a:pt x="90" y="809"/>
                    </a:lnTo>
                    <a:lnTo>
                      <a:pt x="86" y="815"/>
                    </a:lnTo>
                    <a:lnTo>
                      <a:pt x="85" y="820"/>
                    </a:lnTo>
                    <a:lnTo>
                      <a:pt x="81" y="827"/>
                    </a:lnTo>
                    <a:lnTo>
                      <a:pt x="78" y="832"/>
                    </a:lnTo>
                    <a:lnTo>
                      <a:pt x="75" y="837"/>
                    </a:lnTo>
                    <a:lnTo>
                      <a:pt x="71" y="844"/>
                    </a:lnTo>
                    <a:lnTo>
                      <a:pt x="66" y="849"/>
                    </a:lnTo>
                    <a:lnTo>
                      <a:pt x="63" y="854"/>
                    </a:lnTo>
                    <a:lnTo>
                      <a:pt x="60" y="858"/>
                    </a:lnTo>
                    <a:lnTo>
                      <a:pt x="55" y="863"/>
                    </a:lnTo>
                    <a:lnTo>
                      <a:pt x="51" y="867"/>
                    </a:lnTo>
                    <a:lnTo>
                      <a:pt x="51" y="872"/>
                    </a:lnTo>
                    <a:lnTo>
                      <a:pt x="53" y="875"/>
                    </a:lnTo>
                    <a:lnTo>
                      <a:pt x="55" y="878"/>
                    </a:lnTo>
                    <a:lnTo>
                      <a:pt x="58" y="880"/>
                    </a:lnTo>
                    <a:lnTo>
                      <a:pt x="63" y="882"/>
                    </a:lnTo>
                    <a:lnTo>
                      <a:pt x="66" y="882"/>
                    </a:lnTo>
                    <a:lnTo>
                      <a:pt x="71" y="880"/>
                    </a:lnTo>
                    <a:lnTo>
                      <a:pt x="76" y="875"/>
                    </a:lnTo>
                    <a:lnTo>
                      <a:pt x="80" y="872"/>
                    </a:lnTo>
                    <a:lnTo>
                      <a:pt x="85" y="868"/>
                    </a:lnTo>
                    <a:lnTo>
                      <a:pt x="88" y="865"/>
                    </a:lnTo>
                    <a:lnTo>
                      <a:pt x="91" y="862"/>
                    </a:lnTo>
                    <a:lnTo>
                      <a:pt x="96" y="857"/>
                    </a:lnTo>
                    <a:lnTo>
                      <a:pt x="100" y="855"/>
                    </a:lnTo>
                    <a:lnTo>
                      <a:pt x="105" y="852"/>
                    </a:lnTo>
                    <a:lnTo>
                      <a:pt x="106" y="847"/>
                    </a:lnTo>
                    <a:lnTo>
                      <a:pt x="110" y="844"/>
                    </a:lnTo>
                    <a:lnTo>
                      <a:pt x="113" y="840"/>
                    </a:lnTo>
                    <a:lnTo>
                      <a:pt x="116" y="837"/>
                    </a:lnTo>
                    <a:lnTo>
                      <a:pt x="120" y="834"/>
                    </a:lnTo>
                    <a:lnTo>
                      <a:pt x="121" y="830"/>
                    </a:lnTo>
                    <a:lnTo>
                      <a:pt x="125" y="825"/>
                    </a:lnTo>
                    <a:lnTo>
                      <a:pt x="128" y="822"/>
                    </a:lnTo>
                    <a:lnTo>
                      <a:pt x="130" y="819"/>
                    </a:lnTo>
                    <a:lnTo>
                      <a:pt x="131" y="815"/>
                    </a:lnTo>
                    <a:lnTo>
                      <a:pt x="133" y="810"/>
                    </a:lnTo>
                    <a:lnTo>
                      <a:pt x="135" y="807"/>
                    </a:lnTo>
                    <a:lnTo>
                      <a:pt x="136" y="802"/>
                    </a:lnTo>
                    <a:lnTo>
                      <a:pt x="138" y="799"/>
                    </a:lnTo>
                    <a:lnTo>
                      <a:pt x="140" y="794"/>
                    </a:lnTo>
                    <a:lnTo>
                      <a:pt x="141" y="789"/>
                    </a:lnTo>
                    <a:lnTo>
                      <a:pt x="141" y="784"/>
                    </a:lnTo>
                    <a:lnTo>
                      <a:pt x="143" y="779"/>
                    </a:lnTo>
                    <a:lnTo>
                      <a:pt x="143" y="775"/>
                    </a:lnTo>
                    <a:lnTo>
                      <a:pt x="145" y="770"/>
                    </a:lnTo>
                    <a:lnTo>
                      <a:pt x="145" y="764"/>
                    </a:lnTo>
                    <a:lnTo>
                      <a:pt x="145" y="759"/>
                    </a:lnTo>
                    <a:lnTo>
                      <a:pt x="145" y="752"/>
                    </a:lnTo>
                    <a:lnTo>
                      <a:pt x="145" y="747"/>
                    </a:lnTo>
                    <a:lnTo>
                      <a:pt x="145" y="742"/>
                    </a:lnTo>
                    <a:lnTo>
                      <a:pt x="145" y="735"/>
                    </a:lnTo>
                    <a:lnTo>
                      <a:pt x="145" y="729"/>
                    </a:lnTo>
                    <a:lnTo>
                      <a:pt x="145" y="722"/>
                    </a:lnTo>
                    <a:lnTo>
                      <a:pt x="143" y="715"/>
                    </a:lnTo>
                    <a:lnTo>
                      <a:pt x="143" y="710"/>
                    </a:lnTo>
                    <a:lnTo>
                      <a:pt x="143" y="704"/>
                    </a:lnTo>
                    <a:lnTo>
                      <a:pt x="143" y="697"/>
                    </a:lnTo>
                    <a:lnTo>
                      <a:pt x="141" y="692"/>
                    </a:lnTo>
                    <a:lnTo>
                      <a:pt x="141" y="685"/>
                    </a:lnTo>
                    <a:lnTo>
                      <a:pt x="140" y="679"/>
                    </a:lnTo>
                    <a:lnTo>
                      <a:pt x="140" y="672"/>
                    </a:lnTo>
                    <a:lnTo>
                      <a:pt x="138" y="665"/>
                    </a:lnTo>
                    <a:lnTo>
                      <a:pt x="138" y="660"/>
                    </a:lnTo>
                    <a:lnTo>
                      <a:pt x="138" y="654"/>
                    </a:lnTo>
                    <a:lnTo>
                      <a:pt x="138" y="649"/>
                    </a:lnTo>
                    <a:lnTo>
                      <a:pt x="136" y="642"/>
                    </a:lnTo>
                    <a:lnTo>
                      <a:pt x="136" y="636"/>
                    </a:lnTo>
                    <a:lnTo>
                      <a:pt x="135" y="629"/>
                    </a:lnTo>
                    <a:lnTo>
                      <a:pt x="135" y="624"/>
                    </a:lnTo>
                    <a:lnTo>
                      <a:pt x="133" y="617"/>
                    </a:lnTo>
                    <a:lnTo>
                      <a:pt x="133" y="611"/>
                    </a:lnTo>
                    <a:lnTo>
                      <a:pt x="131" y="604"/>
                    </a:lnTo>
                    <a:lnTo>
                      <a:pt x="131" y="599"/>
                    </a:lnTo>
                    <a:lnTo>
                      <a:pt x="130" y="592"/>
                    </a:lnTo>
                    <a:lnTo>
                      <a:pt x="130" y="586"/>
                    </a:lnTo>
                    <a:lnTo>
                      <a:pt x="128" y="579"/>
                    </a:lnTo>
                    <a:lnTo>
                      <a:pt x="128" y="574"/>
                    </a:lnTo>
                    <a:lnTo>
                      <a:pt x="126" y="567"/>
                    </a:lnTo>
                    <a:lnTo>
                      <a:pt x="126" y="562"/>
                    </a:lnTo>
                    <a:lnTo>
                      <a:pt x="126" y="556"/>
                    </a:lnTo>
                    <a:lnTo>
                      <a:pt x="125" y="549"/>
                    </a:lnTo>
                    <a:lnTo>
                      <a:pt x="125" y="544"/>
                    </a:lnTo>
                    <a:lnTo>
                      <a:pt x="123" y="537"/>
                    </a:lnTo>
                    <a:lnTo>
                      <a:pt x="123" y="531"/>
                    </a:lnTo>
                    <a:lnTo>
                      <a:pt x="121" y="524"/>
                    </a:lnTo>
                    <a:lnTo>
                      <a:pt x="121" y="517"/>
                    </a:lnTo>
                    <a:lnTo>
                      <a:pt x="121" y="512"/>
                    </a:lnTo>
                    <a:lnTo>
                      <a:pt x="120" y="506"/>
                    </a:lnTo>
                    <a:lnTo>
                      <a:pt x="120" y="499"/>
                    </a:lnTo>
                    <a:lnTo>
                      <a:pt x="118" y="494"/>
                    </a:lnTo>
                    <a:lnTo>
                      <a:pt x="118" y="487"/>
                    </a:lnTo>
                    <a:lnTo>
                      <a:pt x="116" y="481"/>
                    </a:lnTo>
                    <a:lnTo>
                      <a:pt x="116" y="474"/>
                    </a:lnTo>
                    <a:lnTo>
                      <a:pt x="115" y="467"/>
                    </a:lnTo>
                    <a:lnTo>
                      <a:pt x="115" y="462"/>
                    </a:lnTo>
                    <a:lnTo>
                      <a:pt x="113" y="456"/>
                    </a:lnTo>
                    <a:lnTo>
                      <a:pt x="113" y="451"/>
                    </a:lnTo>
                    <a:lnTo>
                      <a:pt x="111" y="444"/>
                    </a:lnTo>
                    <a:lnTo>
                      <a:pt x="111" y="438"/>
                    </a:lnTo>
                    <a:lnTo>
                      <a:pt x="111" y="431"/>
                    </a:lnTo>
                    <a:lnTo>
                      <a:pt x="110" y="424"/>
                    </a:lnTo>
                    <a:lnTo>
                      <a:pt x="110" y="418"/>
                    </a:lnTo>
                    <a:lnTo>
                      <a:pt x="110" y="413"/>
                    </a:lnTo>
                    <a:lnTo>
                      <a:pt x="108" y="406"/>
                    </a:lnTo>
                    <a:lnTo>
                      <a:pt x="108" y="401"/>
                    </a:lnTo>
                    <a:lnTo>
                      <a:pt x="108" y="394"/>
                    </a:lnTo>
                    <a:lnTo>
                      <a:pt x="106" y="388"/>
                    </a:lnTo>
                    <a:lnTo>
                      <a:pt x="106" y="381"/>
                    </a:lnTo>
                    <a:lnTo>
                      <a:pt x="106" y="374"/>
                    </a:lnTo>
                    <a:lnTo>
                      <a:pt x="106" y="369"/>
                    </a:lnTo>
                    <a:lnTo>
                      <a:pt x="106" y="363"/>
                    </a:lnTo>
                    <a:lnTo>
                      <a:pt x="106" y="356"/>
                    </a:lnTo>
                    <a:lnTo>
                      <a:pt x="106" y="351"/>
                    </a:lnTo>
                    <a:lnTo>
                      <a:pt x="105" y="344"/>
                    </a:lnTo>
                    <a:lnTo>
                      <a:pt x="105" y="339"/>
                    </a:lnTo>
                    <a:lnTo>
                      <a:pt x="105" y="334"/>
                    </a:lnTo>
                    <a:lnTo>
                      <a:pt x="106" y="329"/>
                    </a:lnTo>
                    <a:lnTo>
                      <a:pt x="106" y="323"/>
                    </a:lnTo>
                    <a:lnTo>
                      <a:pt x="106" y="316"/>
                    </a:lnTo>
                    <a:lnTo>
                      <a:pt x="106" y="311"/>
                    </a:lnTo>
                    <a:lnTo>
                      <a:pt x="108" y="304"/>
                    </a:lnTo>
                    <a:lnTo>
                      <a:pt x="108" y="298"/>
                    </a:lnTo>
                    <a:lnTo>
                      <a:pt x="108" y="291"/>
                    </a:lnTo>
                    <a:lnTo>
                      <a:pt x="108" y="284"/>
                    </a:lnTo>
                    <a:lnTo>
                      <a:pt x="110" y="278"/>
                    </a:lnTo>
                    <a:lnTo>
                      <a:pt x="110" y="271"/>
                    </a:lnTo>
                    <a:lnTo>
                      <a:pt x="111" y="264"/>
                    </a:lnTo>
                    <a:lnTo>
                      <a:pt x="111" y="258"/>
                    </a:lnTo>
                    <a:lnTo>
                      <a:pt x="113" y="251"/>
                    </a:lnTo>
                    <a:lnTo>
                      <a:pt x="113" y="243"/>
                    </a:lnTo>
                    <a:lnTo>
                      <a:pt x="113" y="236"/>
                    </a:lnTo>
                    <a:lnTo>
                      <a:pt x="115" y="228"/>
                    </a:lnTo>
                    <a:lnTo>
                      <a:pt x="115" y="221"/>
                    </a:lnTo>
                    <a:lnTo>
                      <a:pt x="116" y="213"/>
                    </a:lnTo>
                    <a:lnTo>
                      <a:pt x="116" y="206"/>
                    </a:lnTo>
                    <a:lnTo>
                      <a:pt x="116" y="198"/>
                    </a:lnTo>
                    <a:lnTo>
                      <a:pt x="118" y="191"/>
                    </a:lnTo>
                    <a:lnTo>
                      <a:pt x="118" y="183"/>
                    </a:lnTo>
                    <a:lnTo>
                      <a:pt x="118" y="176"/>
                    </a:lnTo>
                    <a:lnTo>
                      <a:pt x="118" y="168"/>
                    </a:lnTo>
                    <a:lnTo>
                      <a:pt x="120" y="161"/>
                    </a:lnTo>
                    <a:lnTo>
                      <a:pt x="120" y="155"/>
                    </a:lnTo>
                    <a:lnTo>
                      <a:pt x="120" y="148"/>
                    </a:lnTo>
                    <a:lnTo>
                      <a:pt x="120" y="140"/>
                    </a:lnTo>
                    <a:lnTo>
                      <a:pt x="120" y="133"/>
                    </a:lnTo>
                    <a:lnTo>
                      <a:pt x="118" y="126"/>
                    </a:lnTo>
                    <a:lnTo>
                      <a:pt x="118" y="120"/>
                    </a:lnTo>
                    <a:lnTo>
                      <a:pt x="116" y="111"/>
                    </a:lnTo>
                    <a:lnTo>
                      <a:pt x="116" y="105"/>
                    </a:lnTo>
                    <a:lnTo>
                      <a:pt x="115" y="98"/>
                    </a:lnTo>
                    <a:lnTo>
                      <a:pt x="113" y="93"/>
                    </a:lnTo>
                    <a:lnTo>
                      <a:pt x="111" y="86"/>
                    </a:lnTo>
                    <a:lnTo>
                      <a:pt x="111" y="80"/>
                    </a:lnTo>
                    <a:lnTo>
                      <a:pt x="110" y="73"/>
                    </a:lnTo>
                    <a:lnTo>
                      <a:pt x="108" y="68"/>
                    </a:lnTo>
                    <a:lnTo>
                      <a:pt x="105" y="61"/>
                    </a:lnTo>
                    <a:lnTo>
                      <a:pt x="103" y="56"/>
                    </a:lnTo>
                    <a:lnTo>
                      <a:pt x="100" y="51"/>
                    </a:lnTo>
                    <a:lnTo>
                      <a:pt x="98" y="46"/>
                    </a:lnTo>
                    <a:lnTo>
                      <a:pt x="95" y="41"/>
                    </a:lnTo>
                    <a:lnTo>
                      <a:pt x="91" y="36"/>
                    </a:lnTo>
                    <a:lnTo>
                      <a:pt x="88" y="33"/>
                    </a:lnTo>
                    <a:lnTo>
                      <a:pt x="85" y="28"/>
                    </a:lnTo>
                    <a:lnTo>
                      <a:pt x="80" y="23"/>
                    </a:lnTo>
                    <a:lnTo>
                      <a:pt x="76" y="22"/>
                    </a:lnTo>
                    <a:lnTo>
                      <a:pt x="71" y="17"/>
                    </a:lnTo>
                    <a:lnTo>
                      <a:pt x="66" y="13"/>
                    </a:lnTo>
                    <a:lnTo>
                      <a:pt x="61" y="12"/>
                    </a:lnTo>
                    <a:lnTo>
                      <a:pt x="56" y="10"/>
                    </a:lnTo>
                    <a:lnTo>
                      <a:pt x="50" y="7"/>
                    </a:lnTo>
                    <a:lnTo>
                      <a:pt x="45" y="5"/>
                    </a:lnTo>
                    <a:lnTo>
                      <a:pt x="38" y="3"/>
                    </a:lnTo>
                    <a:lnTo>
                      <a:pt x="31" y="3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5"/>
              <p:cNvSpPr>
                <a:spLocks/>
              </p:cNvSpPr>
              <p:nvPr/>
            </p:nvSpPr>
            <p:spPr bwMode="auto">
              <a:xfrm>
                <a:off x="7918072" y="3425909"/>
                <a:ext cx="149754" cy="1024035"/>
              </a:xfrm>
              <a:custGeom>
                <a:avLst/>
                <a:gdLst>
                  <a:gd name="T0" fmla="*/ 39 w 154"/>
                  <a:gd name="T1" fmla="*/ 25 h 974"/>
                  <a:gd name="T2" fmla="*/ 77 w 154"/>
                  <a:gd name="T3" fmla="*/ 55 h 974"/>
                  <a:gd name="T4" fmla="*/ 104 w 154"/>
                  <a:gd name="T5" fmla="*/ 90 h 974"/>
                  <a:gd name="T6" fmla="*/ 122 w 154"/>
                  <a:gd name="T7" fmla="*/ 128 h 974"/>
                  <a:gd name="T8" fmla="*/ 134 w 154"/>
                  <a:gd name="T9" fmla="*/ 167 h 974"/>
                  <a:gd name="T10" fmla="*/ 139 w 154"/>
                  <a:gd name="T11" fmla="*/ 210 h 974"/>
                  <a:gd name="T12" fmla="*/ 139 w 154"/>
                  <a:gd name="T13" fmla="*/ 253 h 974"/>
                  <a:gd name="T14" fmla="*/ 135 w 154"/>
                  <a:gd name="T15" fmla="*/ 300 h 974"/>
                  <a:gd name="T16" fmla="*/ 130 w 154"/>
                  <a:gd name="T17" fmla="*/ 346 h 974"/>
                  <a:gd name="T18" fmla="*/ 124 w 154"/>
                  <a:gd name="T19" fmla="*/ 393 h 974"/>
                  <a:gd name="T20" fmla="*/ 119 w 154"/>
                  <a:gd name="T21" fmla="*/ 440 h 974"/>
                  <a:gd name="T22" fmla="*/ 117 w 154"/>
                  <a:gd name="T23" fmla="*/ 473 h 974"/>
                  <a:gd name="T24" fmla="*/ 117 w 154"/>
                  <a:gd name="T25" fmla="*/ 498 h 974"/>
                  <a:gd name="T26" fmla="*/ 117 w 154"/>
                  <a:gd name="T27" fmla="*/ 521 h 974"/>
                  <a:gd name="T28" fmla="*/ 119 w 154"/>
                  <a:gd name="T29" fmla="*/ 551 h 974"/>
                  <a:gd name="T30" fmla="*/ 120 w 154"/>
                  <a:gd name="T31" fmla="*/ 574 h 974"/>
                  <a:gd name="T32" fmla="*/ 124 w 154"/>
                  <a:gd name="T33" fmla="*/ 596 h 974"/>
                  <a:gd name="T34" fmla="*/ 127 w 154"/>
                  <a:gd name="T35" fmla="*/ 618 h 974"/>
                  <a:gd name="T36" fmla="*/ 130 w 154"/>
                  <a:gd name="T37" fmla="*/ 638 h 974"/>
                  <a:gd name="T38" fmla="*/ 134 w 154"/>
                  <a:gd name="T39" fmla="*/ 661 h 974"/>
                  <a:gd name="T40" fmla="*/ 137 w 154"/>
                  <a:gd name="T41" fmla="*/ 683 h 974"/>
                  <a:gd name="T42" fmla="*/ 140 w 154"/>
                  <a:gd name="T43" fmla="*/ 707 h 974"/>
                  <a:gd name="T44" fmla="*/ 144 w 154"/>
                  <a:gd name="T45" fmla="*/ 731 h 974"/>
                  <a:gd name="T46" fmla="*/ 144 w 154"/>
                  <a:gd name="T47" fmla="*/ 754 h 974"/>
                  <a:gd name="T48" fmla="*/ 144 w 154"/>
                  <a:gd name="T49" fmla="*/ 777 h 974"/>
                  <a:gd name="T50" fmla="*/ 142 w 154"/>
                  <a:gd name="T51" fmla="*/ 801 h 974"/>
                  <a:gd name="T52" fmla="*/ 139 w 154"/>
                  <a:gd name="T53" fmla="*/ 822 h 974"/>
                  <a:gd name="T54" fmla="*/ 132 w 154"/>
                  <a:gd name="T55" fmla="*/ 842 h 974"/>
                  <a:gd name="T56" fmla="*/ 122 w 154"/>
                  <a:gd name="T57" fmla="*/ 862 h 974"/>
                  <a:gd name="T58" fmla="*/ 105 w 154"/>
                  <a:gd name="T59" fmla="*/ 882 h 974"/>
                  <a:gd name="T60" fmla="*/ 87 w 154"/>
                  <a:gd name="T61" fmla="*/ 904 h 974"/>
                  <a:gd name="T62" fmla="*/ 67 w 154"/>
                  <a:gd name="T63" fmla="*/ 922 h 974"/>
                  <a:gd name="T64" fmla="*/ 49 w 154"/>
                  <a:gd name="T65" fmla="*/ 940 h 974"/>
                  <a:gd name="T66" fmla="*/ 34 w 154"/>
                  <a:gd name="T67" fmla="*/ 959 h 974"/>
                  <a:gd name="T68" fmla="*/ 44 w 154"/>
                  <a:gd name="T69" fmla="*/ 974 h 974"/>
                  <a:gd name="T70" fmla="*/ 85 w 154"/>
                  <a:gd name="T71" fmla="*/ 937 h 974"/>
                  <a:gd name="T72" fmla="*/ 117 w 154"/>
                  <a:gd name="T73" fmla="*/ 894 h 974"/>
                  <a:gd name="T74" fmla="*/ 139 w 154"/>
                  <a:gd name="T75" fmla="*/ 849 h 974"/>
                  <a:gd name="T76" fmla="*/ 150 w 154"/>
                  <a:gd name="T77" fmla="*/ 801 h 974"/>
                  <a:gd name="T78" fmla="*/ 154 w 154"/>
                  <a:gd name="T79" fmla="*/ 749 h 974"/>
                  <a:gd name="T80" fmla="*/ 152 w 154"/>
                  <a:gd name="T81" fmla="*/ 697 h 974"/>
                  <a:gd name="T82" fmla="*/ 145 w 154"/>
                  <a:gd name="T83" fmla="*/ 644 h 974"/>
                  <a:gd name="T84" fmla="*/ 139 w 154"/>
                  <a:gd name="T85" fmla="*/ 589 h 974"/>
                  <a:gd name="T86" fmla="*/ 132 w 154"/>
                  <a:gd name="T87" fmla="*/ 534 h 974"/>
                  <a:gd name="T88" fmla="*/ 129 w 154"/>
                  <a:gd name="T89" fmla="*/ 479 h 974"/>
                  <a:gd name="T90" fmla="*/ 132 w 154"/>
                  <a:gd name="T91" fmla="*/ 425 h 974"/>
                  <a:gd name="T92" fmla="*/ 137 w 154"/>
                  <a:gd name="T93" fmla="*/ 373 h 974"/>
                  <a:gd name="T94" fmla="*/ 142 w 154"/>
                  <a:gd name="T95" fmla="*/ 323 h 974"/>
                  <a:gd name="T96" fmla="*/ 147 w 154"/>
                  <a:gd name="T97" fmla="*/ 276 h 974"/>
                  <a:gd name="T98" fmla="*/ 149 w 154"/>
                  <a:gd name="T99" fmla="*/ 232 h 974"/>
                  <a:gd name="T100" fmla="*/ 147 w 154"/>
                  <a:gd name="T101" fmla="*/ 188 h 974"/>
                  <a:gd name="T102" fmla="*/ 139 w 154"/>
                  <a:gd name="T103" fmla="*/ 148 h 974"/>
                  <a:gd name="T104" fmla="*/ 124 w 154"/>
                  <a:gd name="T105" fmla="*/ 110 h 974"/>
                  <a:gd name="T106" fmla="*/ 102 w 154"/>
                  <a:gd name="T107" fmla="*/ 75 h 974"/>
                  <a:gd name="T108" fmla="*/ 70 w 154"/>
                  <a:gd name="T109" fmla="*/ 44 h 974"/>
                  <a:gd name="T110" fmla="*/ 27 w 154"/>
                  <a:gd name="T111" fmla="*/ 14 h 974"/>
                  <a:gd name="T112" fmla="*/ 0 w 154"/>
                  <a:gd name="T113" fmla="*/ 2 h 9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4"/>
                  <a:gd name="T172" fmla="*/ 0 h 974"/>
                  <a:gd name="T173" fmla="*/ 154 w 154"/>
                  <a:gd name="T174" fmla="*/ 974 h 9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4" h="974">
                    <a:moveTo>
                      <a:pt x="0" y="2"/>
                    </a:moveTo>
                    <a:lnTo>
                      <a:pt x="9" y="7"/>
                    </a:lnTo>
                    <a:lnTo>
                      <a:pt x="17" y="10"/>
                    </a:lnTo>
                    <a:lnTo>
                      <a:pt x="24" y="15"/>
                    </a:lnTo>
                    <a:lnTo>
                      <a:pt x="32" y="20"/>
                    </a:lnTo>
                    <a:lnTo>
                      <a:pt x="39" y="25"/>
                    </a:lnTo>
                    <a:lnTo>
                      <a:pt x="47" y="30"/>
                    </a:lnTo>
                    <a:lnTo>
                      <a:pt x="54" y="35"/>
                    </a:lnTo>
                    <a:lnTo>
                      <a:pt x="60" y="40"/>
                    </a:lnTo>
                    <a:lnTo>
                      <a:pt x="65" y="45"/>
                    </a:lnTo>
                    <a:lnTo>
                      <a:pt x="72" y="50"/>
                    </a:lnTo>
                    <a:lnTo>
                      <a:pt x="77" y="55"/>
                    </a:lnTo>
                    <a:lnTo>
                      <a:pt x="82" y="62"/>
                    </a:lnTo>
                    <a:lnTo>
                      <a:pt x="87" y="67"/>
                    </a:lnTo>
                    <a:lnTo>
                      <a:pt x="92" y="73"/>
                    </a:lnTo>
                    <a:lnTo>
                      <a:pt x="95" y="78"/>
                    </a:lnTo>
                    <a:lnTo>
                      <a:pt x="100" y="85"/>
                    </a:lnTo>
                    <a:lnTo>
                      <a:pt x="104" y="90"/>
                    </a:lnTo>
                    <a:lnTo>
                      <a:pt x="107" y="97"/>
                    </a:lnTo>
                    <a:lnTo>
                      <a:pt x="110" y="103"/>
                    </a:lnTo>
                    <a:lnTo>
                      <a:pt x="114" y="108"/>
                    </a:lnTo>
                    <a:lnTo>
                      <a:pt x="117" y="115"/>
                    </a:lnTo>
                    <a:lnTo>
                      <a:pt x="120" y="122"/>
                    </a:lnTo>
                    <a:lnTo>
                      <a:pt x="122" y="128"/>
                    </a:lnTo>
                    <a:lnTo>
                      <a:pt x="125" y="135"/>
                    </a:lnTo>
                    <a:lnTo>
                      <a:pt x="127" y="142"/>
                    </a:lnTo>
                    <a:lnTo>
                      <a:pt x="129" y="147"/>
                    </a:lnTo>
                    <a:lnTo>
                      <a:pt x="130" y="153"/>
                    </a:lnTo>
                    <a:lnTo>
                      <a:pt x="132" y="162"/>
                    </a:lnTo>
                    <a:lnTo>
                      <a:pt x="134" y="167"/>
                    </a:lnTo>
                    <a:lnTo>
                      <a:pt x="135" y="175"/>
                    </a:lnTo>
                    <a:lnTo>
                      <a:pt x="135" y="182"/>
                    </a:lnTo>
                    <a:lnTo>
                      <a:pt x="137" y="188"/>
                    </a:lnTo>
                    <a:lnTo>
                      <a:pt x="137" y="195"/>
                    </a:lnTo>
                    <a:lnTo>
                      <a:pt x="139" y="203"/>
                    </a:lnTo>
                    <a:lnTo>
                      <a:pt x="139" y="210"/>
                    </a:lnTo>
                    <a:lnTo>
                      <a:pt x="139" y="217"/>
                    </a:lnTo>
                    <a:lnTo>
                      <a:pt x="139" y="225"/>
                    </a:lnTo>
                    <a:lnTo>
                      <a:pt x="139" y="232"/>
                    </a:lnTo>
                    <a:lnTo>
                      <a:pt x="139" y="238"/>
                    </a:lnTo>
                    <a:lnTo>
                      <a:pt x="139" y="247"/>
                    </a:lnTo>
                    <a:lnTo>
                      <a:pt x="139" y="253"/>
                    </a:lnTo>
                    <a:lnTo>
                      <a:pt x="137" y="260"/>
                    </a:lnTo>
                    <a:lnTo>
                      <a:pt x="137" y="268"/>
                    </a:lnTo>
                    <a:lnTo>
                      <a:pt x="137" y="276"/>
                    </a:lnTo>
                    <a:lnTo>
                      <a:pt x="135" y="283"/>
                    </a:lnTo>
                    <a:lnTo>
                      <a:pt x="135" y="291"/>
                    </a:lnTo>
                    <a:lnTo>
                      <a:pt x="135" y="300"/>
                    </a:lnTo>
                    <a:lnTo>
                      <a:pt x="134" y="306"/>
                    </a:lnTo>
                    <a:lnTo>
                      <a:pt x="134" y="315"/>
                    </a:lnTo>
                    <a:lnTo>
                      <a:pt x="132" y="323"/>
                    </a:lnTo>
                    <a:lnTo>
                      <a:pt x="132" y="330"/>
                    </a:lnTo>
                    <a:lnTo>
                      <a:pt x="130" y="338"/>
                    </a:lnTo>
                    <a:lnTo>
                      <a:pt x="130" y="346"/>
                    </a:lnTo>
                    <a:lnTo>
                      <a:pt x="129" y="353"/>
                    </a:lnTo>
                    <a:lnTo>
                      <a:pt x="127" y="361"/>
                    </a:lnTo>
                    <a:lnTo>
                      <a:pt x="127" y="370"/>
                    </a:lnTo>
                    <a:lnTo>
                      <a:pt x="125" y="378"/>
                    </a:lnTo>
                    <a:lnTo>
                      <a:pt x="125" y="386"/>
                    </a:lnTo>
                    <a:lnTo>
                      <a:pt x="124" y="393"/>
                    </a:lnTo>
                    <a:lnTo>
                      <a:pt x="124" y="401"/>
                    </a:lnTo>
                    <a:lnTo>
                      <a:pt x="122" y="410"/>
                    </a:lnTo>
                    <a:lnTo>
                      <a:pt x="122" y="418"/>
                    </a:lnTo>
                    <a:lnTo>
                      <a:pt x="120" y="425"/>
                    </a:lnTo>
                    <a:lnTo>
                      <a:pt x="120" y="433"/>
                    </a:lnTo>
                    <a:lnTo>
                      <a:pt x="119" y="440"/>
                    </a:lnTo>
                    <a:lnTo>
                      <a:pt x="119" y="445"/>
                    </a:lnTo>
                    <a:lnTo>
                      <a:pt x="117" y="450"/>
                    </a:lnTo>
                    <a:lnTo>
                      <a:pt x="117" y="456"/>
                    </a:lnTo>
                    <a:lnTo>
                      <a:pt x="117" y="461"/>
                    </a:lnTo>
                    <a:lnTo>
                      <a:pt x="117" y="466"/>
                    </a:lnTo>
                    <a:lnTo>
                      <a:pt x="117" y="473"/>
                    </a:lnTo>
                    <a:lnTo>
                      <a:pt x="117" y="478"/>
                    </a:lnTo>
                    <a:lnTo>
                      <a:pt x="117" y="483"/>
                    </a:lnTo>
                    <a:lnTo>
                      <a:pt x="117" y="489"/>
                    </a:lnTo>
                    <a:lnTo>
                      <a:pt x="117" y="491"/>
                    </a:lnTo>
                    <a:lnTo>
                      <a:pt x="117" y="494"/>
                    </a:lnTo>
                    <a:lnTo>
                      <a:pt x="117" y="498"/>
                    </a:lnTo>
                    <a:lnTo>
                      <a:pt x="117" y="501"/>
                    </a:lnTo>
                    <a:lnTo>
                      <a:pt x="117" y="506"/>
                    </a:lnTo>
                    <a:lnTo>
                      <a:pt x="117" y="511"/>
                    </a:lnTo>
                    <a:lnTo>
                      <a:pt x="117" y="514"/>
                    </a:lnTo>
                    <a:lnTo>
                      <a:pt x="117" y="518"/>
                    </a:lnTo>
                    <a:lnTo>
                      <a:pt x="117" y="521"/>
                    </a:lnTo>
                    <a:lnTo>
                      <a:pt x="117" y="524"/>
                    </a:lnTo>
                    <a:lnTo>
                      <a:pt x="117" y="529"/>
                    </a:lnTo>
                    <a:lnTo>
                      <a:pt x="117" y="534"/>
                    </a:lnTo>
                    <a:lnTo>
                      <a:pt x="119" y="539"/>
                    </a:lnTo>
                    <a:lnTo>
                      <a:pt x="119" y="546"/>
                    </a:lnTo>
                    <a:lnTo>
                      <a:pt x="119" y="551"/>
                    </a:lnTo>
                    <a:lnTo>
                      <a:pt x="119" y="558"/>
                    </a:lnTo>
                    <a:lnTo>
                      <a:pt x="119" y="559"/>
                    </a:lnTo>
                    <a:lnTo>
                      <a:pt x="120" y="563"/>
                    </a:lnTo>
                    <a:lnTo>
                      <a:pt x="120" y="566"/>
                    </a:lnTo>
                    <a:lnTo>
                      <a:pt x="120" y="568"/>
                    </a:lnTo>
                    <a:lnTo>
                      <a:pt x="120" y="574"/>
                    </a:lnTo>
                    <a:lnTo>
                      <a:pt x="122" y="579"/>
                    </a:lnTo>
                    <a:lnTo>
                      <a:pt x="122" y="583"/>
                    </a:lnTo>
                    <a:lnTo>
                      <a:pt x="122" y="584"/>
                    </a:lnTo>
                    <a:lnTo>
                      <a:pt x="124" y="588"/>
                    </a:lnTo>
                    <a:lnTo>
                      <a:pt x="124" y="591"/>
                    </a:lnTo>
                    <a:lnTo>
                      <a:pt x="124" y="596"/>
                    </a:lnTo>
                    <a:lnTo>
                      <a:pt x="125" y="603"/>
                    </a:lnTo>
                    <a:lnTo>
                      <a:pt x="125" y="604"/>
                    </a:lnTo>
                    <a:lnTo>
                      <a:pt x="125" y="608"/>
                    </a:lnTo>
                    <a:lnTo>
                      <a:pt x="125" y="611"/>
                    </a:lnTo>
                    <a:lnTo>
                      <a:pt x="127" y="614"/>
                    </a:lnTo>
                    <a:lnTo>
                      <a:pt x="127" y="618"/>
                    </a:lnTo>
                    <a:lnTo>
                      <a:pt x="127" y="621"/>
                    </a:lnTo>
                    <a:lnTo>
                      <a:pt x="127" y="624"/>
                    </a:lnTo>
                    <a:lnTo>
                      <a:pt x="129" y="628"/>
                    </a:lnTo>
                    <a:lnTo>
                      <a:pt x="129" y="631"/>
                    </a:lnTo>
                    <a:lnTo>
                      <a:pt x="129" y="634"/>
                    </a:lnTo>
                    <a:lnTo>
                      <a:pt x="130" y="638"/>
                    </a:lnTo>
                    <a:lnTo>
                      <a:pt x="130" y="643"/>
                    </a:lnTo>
                    <a:lnTo>
                      <a:pt x="130" y="646"/>
                    </a:lnTo>
                    <a:lnTo>
                      <a:pt x="132" y="649"/>
                    </a:lnTo>
                    <a:lnTo>
                      <a:pt x="132" y="653"/>
                    </a:lnTo>
                    <a:lnTo>
                      <a:pt x="134" y="656"/>
                    </a:lnTo>
                    <a:lnTo>
                      <a:pt x="134" y="661"/>
                    </a:lnTo>
                    <a:lnTo>
                      <a:pt x="134" y="664"/>
                    </a:lnTo>
                    <a:lnTo>
                      <a:pt x="134" y="668"/>
                    </a:lnTo>
                    <a:lnTo>
                      <a:pt x="135" y="673"/>
                    </a:lnTo>
                    <a:lnTo>
                      <a:pt x="135" y="676"/>
                    </a:lnTo>
                    <a:lnTo>
                      <a:pt x="137" y="679"/>
                    </a:lnTo>
                    <a:lnTo>
                      <a:pt x="137" y="683"/>
                    </a:lnTo>
                    <a:lnTo>
                      <a:pt x="137" y="687"/>
                    </a:lnTo>
                    <a:lnTo>
                      <a:pt x="137" y="691"/>
                    </a:lnTo>
                    <a:lnTo>
                      <a:pt x="139" y="696"/>
                    </a:lnTo>
                    <a:lnTo>
                      <a:pt x="139" y="699"/>
                    </a:lnTo>
                    <a:lnTo>
                      <a:pt x="140" y="702"/>
                    </a:lnTo>
                    <a:lnTo>
                      <a:pt x="140" y="707"/>
                    </a:lnTo>
                    <a:lnTo>
                      <a:pt x="140" y="711"/>
                    </a:lnTo>
                    <a:lnTo>
                      <a:pt x="140" y="714"/>
                    </a:lnTo>
                    <a:lnTo>
                      <a:pt x="142" y="719"/>
                    </a:lnTo>
                    <a:lnTo>
                      <a:pt x="142" y="722"/>
                    </a:lnTo>
                    <a:lnTo>
                      <a:pt x="142" y="727"/>
                    </a:lnTo>
                    <a:lnTo>
                      <a:pt x="144" y="731"/>
                    </a:lnTo>
                    <a:lnTo>
                      <a:pt x="144" y="736"/>
                    </a:lnTo>
                    <a:lnTo>
                      <a:pt x="144" y="739"/>
                    </a:lnTo>
                    <a:lnTo>
                      <a:pt x="144" y="742"/>
                    </a:lnTo>
                    <a:lnTo>
                      <a:pt x="144" y="746"/>
                    </a:lnTo>
                    <a:lnTo>
                      <a:pt x="144" y="751"/>
                    </a:lnTo>
                    <a:lnTo>
                      <a:pt x="144" y="754"/>
                    </a:lnTo>
                    <a:lnTo>
                      <a:pt x="144" y="759"/>
                    </a:lnTo>
                    <a:lnTo>
                      <a:pt x="144" y="762"/>
                    </a:lnTo>
                    <a:lnTo>
                      <a:pt x="145" y="766"/>
                    </a:lnTo>
                    <a:lnTo>
                      <a:pt x="144" y="769"/>
                    </a:lnTo>
                    <a:lnTo>
                      <a:pt x="144" y="774"/>
                    </a:lnTo>
                    <a:lnTo>
                      <a:pt x="144" y="777"/>
                    </a:lnTo>
                    <a:lnTo>
                      <a:pt x="144" y="781"/>
                    </a:lnTo>
                    <a:lnTo>
                      <a:pt x="144" y="786"/>
                    </a:lnTo>
                    <a:lnTo>
                      <a:pt x="144" y="789"/>
                    </a:lnTo>
                    <a:lnTo>
                      <a:pt x="144" y="792"/>
                    </a:lnTo>
                    <a:lnTo>
                      <a:pt x="144" y="797"/>
                    </a:lnTo>
                    <a:lnTo>
                      <a:pt x="142" y="801"/>
                    </a:lnTo>
                    <a:lnTo>
                      <a:pt x="142" y="804"/>
                    </a:lnTo>
                    <a:lnTo>
                      <a:pt x="140" y="807"/>
                    </a:lnTo>
                    <a:lnTo>
                      <a:pt x="140" y="811"/>
                    </a:lnTo>
                    <a:lnTo>
                      <a:pt x="139" y="814"/>
                    </a:lnTo>
                    <a:lnTo>
                      <a:pt x="139" y="817"/>
                    </a:lnTo>
                    <a:lnTo>
                      <a:pt x="139" y="822"/>
                    </a:lnTo>
                    <a:lnTo>
                      <a:pt x="137" y="826"/>
                    </a:lnTo>
                    <a:lnTo>
                      <a:pt x="135" y="829"/>
                    </a:lnTo>
                    <a:lnTo>
                      <a:pt x="135" y="832"/>
                    </a:lnTo>
                    <a:lnTo>
                      <a:pt x="134" y="836"/>
                    </a:lnTo>
                    <a:lnTo>
                      <a:pt x="134" y="839"/>
                    </a:lnTo>
                    <a:lnTo>
                      <a:pt x="132" y="842"/>
                    </a:lnTo>
                    <a:lnTo>
                      <a:pt x="130" y="846"/>
                    </a:lnTo>
                    <a:lnTo>
                      <a:pt x="129" y="849"/>
                    </a:lnTo>
                    <a:lnTo>
                      <a:pt x="129" y="852"/>
                    </a:lnTo>
                    <a:lnTo>
                      <a:pt x="125" y="856"/>
                    </a:lnTo>
                    <a:lnTo>
                      <a:pt x="124" y="859"/>
                    </a:lnTo>
                    <a:lnTo>
                      <a:pt x="122" y="862"/>
                    </a:lnTo>
                    <a:lnTo>
                      <a:pt x="119" y="866"/>
                    </a:lnTo>
                    <a:lnTo>
                      <a:pt x="117" y="869"/>
                    </a:lnTo>
                    <a:lnTo>
                      <a:pt x="114" y="872"/>
                    </a:lnTo>
                    <a:lnTo>
                      <a:pt x="110" y="876"/>
                    </a:lnTo>
                    <a:lnTo>
                      <a:pt x="109" y="881"/>
                    </a:lnTo>
                    <a:lnTo>
                      <a:pt x="105" y="882"/>
                    </a:lnTo>
                    <a:lnTo>
                      <a:pt x="102" y="886"/>
                    </a:lnTo>
                    <a:lnTo>
                      <a:pt x="100" y="889"/>
                    </a:lnTo>
                    <a:lnTo>
                      <a:pt x="97" y="894"/>
                    </a:lnTo>
                    <a:lnTo>
                      <a:pt x="94" y="895"/>
                    </a:lnTo>
                    <a:lnTo>
                      <a:pt x="90" y="900"/>
                    </a:lnTo>
                    <a:lnTo>
                      <a:pt x="87" y="904"/>
                    </a:lnTo>
                    <a:lnTo>
                      <a:pt x="85" y="907"/>
                    </a:lnTo>
                    <a:lnTo>
                      <a:pt x="80" y="909"/>
                    </a:lnTo>
                    <a:lnTo>
                      <a:pt x="77" y="912"/>
                    </a:lnTo>
                    <a:lnTo>
                      <a:pt x="74" y="915"/>
                    </a:lnTo>
                    <a:lnTo>
                      <a:pt x="70" y="919"/>
                    </a:lnTo>
                    <a:lnTo>
                      <a:pt x="67" y="922"/>
                    </a:lnTo>
                    <a:lnTo>
                      <a:pt x="65" y="925"/>
                    </a:lnTo>
                    <a:lnTo>
                      <a:pt x="62" y="929"/>
                    </a:lnTo>
                    <a:lnTo>
                      <a:pt x="59" y="932"/>
                    </a:lnTo>
                    <a:lnTo>
                      <a:pt x="55" y="934"/>
                    </a:lnTo>
                    <a:lnTo>
                      <a:pt x="52" y="937"/>
                    </a:lnTo>
                    <a:lnTo>
                      <a:pt x="49" y="940"/>
                    </a:lnTo>
                    <a:lnTo>
                      <a:pt x="45" y="944"/>
                    </a:lnTo>
                    <a:lnTo>
                      <a:pt x="44" y="947"/>
                    </a:lnTo>
                    <a:lnTo>
                      <a:pt x="40" y="950"/>
                    </a:lnTo>
                    <a:lnTo>
                      <a:pt x="37" y="954"/>
                    </a:lnTo>
                    <a:lnTo>
                      <a:pt x="35" y="957"/>
                    </a:lnTo>
                    <a:lnTo>
                      <a:pt x="34" y="959"/>
                    </a:lnTo>
                    <a:lnTo>
                      <a:pt x="34" y="962"/>
                    </a:lnTo>
                    <a:lnTo>
                      <a:pt x="34" y="965"/>
                    </a:lnTo>
                    <a:lnTo>
                      <a:pt x="35" y="970"/>
                    </a:lnTo>
                    <a:lnTo>
                      <a:pt x="37" y="972"/>
                    </a:lnTo>
                    <a:lnTo>
                      <a:pt x="40" y="974"/>
                    </a:lnTo>
                    <a:lnTo>
                      <a:pt x="44" y="974"/>
                    </a:lnTo>
                    <a:lnTo>
                      <a:pt x="47" y="972"/>
                    </a:lnTo>
                    <a:lnTo>
                      <a:pt x="55" y="964"/>
                    </a:lnTo>
                    <a:lnTo>
                      <a:pt x="64" y="957"/>
                    </a:lnTo>
                    <a:lnTo>
                      <a:pt x="70" y="950"/>
                    </a:lnTo>
                    <a:lnTo>
                      <a:pt x="79" y="944"/>
                    </a:lnTo>
                    <a:lnTo>
                      <a:pt x="85" y="937"/>
                    </a:lnTo>
                    <a:lnTo>
                      <a:pt x="92" y="930"/>
                    </a:lnTo>
                    <a:lnTo>
                      <a:pt x="97" y="924"/>
                    </a:lnTo>
                    <a:lnTo>
                      <a:pt x="104" y="917"/>
                    </a:lnTo>
                    <a:lnTo>
                      <a:pt x="109" y="909"/>
                    </a:lnTo>
                    <a:lnTo>
                      <a:pt x="114" y="902"/>
                    </a:lnTo>
                    <a:lnTo>
                      <a:pt x="117" y="894"/>
                    </a:lnTo>
                    <a:lnTo>
                      <a:pt x="122" y="887"/>
                    </a:lnTo>
                    <a:lnTo>
                      <a:pt x="125" y="879"/>
                    </a:lnTo>
                    <a:lnTo>
                      <a:pt x="130" y="871"/>
                    </a:lnTo>
                    <a:lnTo>
                      <a:pt x="134" y="864"/>
                    </a:lnTo>
                    <a:lnTo>
                      <a:pt x="137" y="857"/>
                    </a:lnTo>
                    <a:lnTo>
                      <a:pt x="139" y="849"/>
                    </a:lnTo>
                    <a:lnTo>
                      <a:pt x="142" y="841"/>
                    </a:lnTo>
                    <a:lnTo>
                      <a:pt x="144" y="832"/>
                    </a:lnTo>
                    <a:lnTo>
                      <a:pt x="145" y="824"/>
                    </a:lnTo>
                    <a:lnTo>
                      <a:pt x="147" y="816"/>
                    </a:lnTo>
                    <a:lnTo>
                      <a:pt x="149" y="809"/>
                    </a:lnTo>
                    <a:lnTo>
                      <a:pt x="150" y="801"/>
                    </a:lnTo>
                    <a:lnTo>
                      <a:pt x="152" y="792"/>
                    </a:lnTo>
                    <a:lnTo>
                      <a:pt x="152" y="784"/>
                    </a:lnTo>
                    <a:lnTo>
                      <a:pt x="152" y="776"/>
                    </a:lnTo>
                    <a:lnTo>
                      <a:pt x="154" y="766"/>
                    </a:lnTo>
                    <a:lnTo>
                      <a:pt x="154" y="759"/>
                    </a:lnTo>
                    <a:lnTo>
                      <a:pt x="154" y="749"/>
                    </a:lnTo>
                    <a:lnTo>
                      <a:pt x="154" y="742"/>
                    </a:lnTo>
                    <a:lnTo>
                      <a:pt x="154" y="732"/>
                    </a:lnTo>
                    <a:lnTo>
                      <a:pt x="154" y="724"/>
                    </a:lnTo>
                    <a:lnTo>
                      <a:pt x="152" y="716"/>
                    </a:lnTo>
                    <a:lnTo>
                      <a:pt x="152" y="707"/>
                    </a:lnTo>
                    <a:lnTo>
                      <a:pt x="152" y="697"/>
                    </a:lnTo>
                    <a:lnTo>
                      <a:pt x="150" y="689"/>
                    </a:lnTo>
                    <a:lnTo>
                      <a:pt x="150" y="681"/>
                    </a:lnTo>
                    <a:lnTo>
                      <a:pt x="149" y="671"/>
                    </a:lnTo>
                    <a:lnTo>
                      <a:pt x="147" y="663"/>
                    </a:lnTo>
                    <a:lnTo>
                      <a:pt x="147" y="654"/>
                    </a:lnTo>
                    <a:lnTo>
                      <a:pt x="145" y="644"/>
                    </a:lnTo>
                    <a:lnTo>
                      <a:pt x="145" y="636"/>
                    </a:lnTo>
                    <a:lnTo>
                      <a:pt x="144" y="626"/>
                    </a:lnTo>
                    <a:lnTo>
                      <a:pt x="142" y="618"/>
                    </a:lnTo>
                    <a:lnTo>
                      <a:pt x="140" y="608"/>
                    </a:lnTo>
                    <a:lnTo>
                      <a:pt x="140" y="599"/>
                    </a:lnTo>
                    <a:lnTo>
                      <a:pt x="139" y="589"/>
                    </a:lnTo>
                    <a:lnTo>
                      <a:pt x="137" y="581"/>
                    </a:lnTo>
                    <a:lnTo>
                      <a:pt x="135" y="571"/>
                    </a:lnTo>
                    <a:lnTo>
                      <a:pt x="135" y="563"/>
                    </a:lnTo>
                    <a:lnTo>
                      <a:pt x="134" y="553"/>
                    </a:lnTo>
                    <a:lnTo>
                      <a:pt x="134" y="544"/>
                    </a:lnTo>
                    <a:lnTo>
                      <a:pt x="132" y="534"/>
                    </a:lnTo>
                    <a:lnTo>
                      <a:pt x="132" y="524"/>
                    </a:lnTo>
                    <a:lnTo>
                      <a:pt x="130" y="516"/>
                    </a:lnTo>
                    <a:lnTo>
                      <a:pt x="130" y="508"/>
                    </a:lnTo>
                    <a:lnTo>
                      <a:pt x="130" y="498"/>
                    </a:lnTo>
                    <a:lnTo>
                      <a:pt x="129" y="488"/>
                    </a:lnTo>
                    <a:lnTo>
                      <a:pt x="129" y="479"/>
                    </a:lnTo>
                    <a:lnTo>
                      <a:pt x="129" y="470"/>
                    </a:lnTo>
                    <a:lnTo>
                      <a:pt x="129" y="461"/>
                    </a:lnTo>
                    <a:lnTo>
                      <a:pt x="130" y="451"/>
                    </a:lnTo>
                    <a:lnTo>
                      <a:pt x="130" y="443"/>
                    </a:lnTo>
                    <a:lnTo>
                      <a:pt x="132" y="433"/>
                    </a:lnTo>
                    <a:lnTo>
                      <a:pt x="132" y="425"/>
                    </a:lnTo>
                    <a:lnTo>
                      <a:pt x="132" y="416"/>
                    </a:lnTo>
                    <a:lnTo>
                      <a:pt x="134" y="406"/>
                    </a:lnTo>
                    <a:lnTo>
                      <a:pt x="134" y="398"/>
                    </a:lnTo>
                    <a:lnTo>
                      <a:pt x="134" y="390"/>
                    </a:lnTo>
                    <a:lnTo>
                      <a:pt x="135" y="381"/>
                    </a:lnTo>
                    <a:lnTo>
                      <a:pt x="137" y="373"/>
                    </a:lnTo>
                    <a:lnTo>
                      <a:pt x="137" y="365"/>
                    </a:lnTo>
                    <a:lnTo>
                      <a:pt x="139" y="356"/>
                    </a:lnTo>
                    <a:lnTo>
                      <a:pt x="139" y="348"/>
                    </a:lnTo>
                    <a:lnTo>
                      <a:pt x="140" y="340"/>
                    </a:lnTo>
                    <a:lnTo>
                      <a:pt x="142" y="331"/>
                    </a:lnTo>
                    <a:lnTo>
                      <a:pt x="142" y="323"/>
                    </a:lnTo>
                    <a:lnTo>
                      <a:pt x="144" y="316"/>
                    </a:lnTo>
                    <a:lnTo>
                      <a:pt x="144" y="308"/>
                    </a:lnTo>
                    <a:lnTo>
                      <a:pt x="145" y="300"/>
                    </a:lnTo>
                    <a:lnTo>
                      <a:pt x="145" y="291"/>
                    </a:lnTo>
                    <a:lnTo>
                      <a:pt x="147" y="285"/>
                    </a:lnTo>
                    <a:lnTo>
                      <a:pt x="147" y="276"/>
                    </a:lnTo>
                    <a:lnTo>
                      <a:pt x="147" y="268"/>
                    </a:lnTo>
                    <a:lnTo>
                      <a:pt x="147" y="262"/>
                    </a:lnTo>
                    <a:lnTo>
                      <a:pt x="147" y="253"/>
                    </a:lnTo>
                    <a:lnTo>
                      <a:pt x="149" y="247"/>
                    </a:lnTo>
                    <a:lnTo>
                      <a:pt x="149" y="240"/>
                    </a:lnTo>
                    <a:lnTo>
                      <a:pt x="149" y="232"/>
                    </a:lnTo>
                    <a:lnTo>
                      <a:pt x="149" y="225"/>
                    </a:lnTo>
                    <a:lnTo>
                      <a:pt x="149" y="217"/>
                    </a:lnTo>
                    <a:lnTo>
                      <a:pt x="149" y="210"/>
                    </a:lnTo>
                    <a:lnTo>
                      <a:pt x="147" y="203"/>
                    </a:lnTo>
                    <a:lnTo>
                      <a:pt x="147" y="197"/>
                    </a:lnTo>
                    <a:lnTo>
                      <a:pt x="147" y="188"/>
                    </a:lnTo>
                    <a:lnTo>
                      <a:pt x="147" y="183"/>
                    </a:lnTo>
                    <a:lnTo>
                      <a:pt x="145" y="175"/>
                    </a:lnTo>
                    <a:lnTo>
                      <a:pt x="144" y="168"/>
                    </a:lnTo>
                    <a:lnTo>
                      <a:pt x="142" y="162"/>
                    </a:lnTo>
                    <a:lnTo>
                      <a:pt x="140" y="155"/>
                    </a:lnTo>
                    <a:lnTo>
                      <a:pt x="139" y="148"/>
                    </a:lnTo>
                    <a:lnTo>
                      <a:pt x="137" y="142"/>
                    </a:lnTo>
                    <a:lnTo>
                      <a:pt x="135" y="137"/>
                    </a:lnTo>
                    <a:lnTo>
                      <a:pt x="134" y="130"/>
                    </a:lnTo>
                    <a:lnTo>
                      <a:pt x="130" y="123"/>
                    </a:lnTo>
                    <a:lnTo>
                      <a:pt x="127" y="117"/>
                    </a:lnTo>
                    <a:lnTo>
                      <a:pt x="124" y="110"/>
                    </a:lnTo>
                    <a:lnTo>
                      <a:pt x="122" y="105"/>
                    </a:lnTo>
                    <a:lnTo>
                      <a:pt x="119" y="98"/>
                    </a:lnTo>
                    <a:lnTo>
                      <a:pt x="115" y="93"/>
                    </a:lnTo>
                    <a:lnTo>
                      <a:pt x="110" y="87"/>
                    </a:lnTo>
                    <a:lnTo>
                      <a:pt x="107" y="82"/>
                    </a:lnTo>
                    <a:lnTo>
                      <a:pt x="102" y="75"/>
                    </a:lnTo>
                    <a:lnTo>
                      <a:pt x="99" y="70"/>
                    </a:lnTo>
                    <a:lnTo>
                      <a:pt x="92" y="65"/>
                    </a:lnTo>
                    <a:lnTo>
                      <a:pt x="89" y="60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7" y="34"/>
                    </a:lnTo>
                    <a:lnTo>
                      <a:pt x="50" y="29"/>
                    </a:lnTo>
                    <a:lnTo>
                      <a:pt x="44" y="24"/>
                    </a:lnTo>
                    <a:lnTo>
                      <a:pt x="35" y="19"/>
                    </a:lnTo>
                    <a:lnTo>
                      <a:pt x="27" y="14"/>
                    </a:lnTo>
                    <a:lnTo>
                      <a:pt x="20" y="9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6"/>
              <p:cNvSpPr>
                <a:spLocks/>
              </p:cNvSpPr>
              <p:nvPr/>
            </p:nvSpPr>
            <p:spPr bwMode="auto">
              <a:xfrm>
                <a:off x="7381290" y="2961203"/>
                <a:ext cx="772110" cy="1558131"/>
              </a:xfrm>
              <a:custGeom>
                <a:avLst/>
                <a:gdLst>
                  <a:gd name="T0" fmla="*/ 794 w 794"/>
                  <a:gd name="T1" fmla="*/ 1213 h 1482"/>
                  <a:gd name="T2" fmla="*/ 787 w 794"/>
                  <a:gd name="T3" fmla="*/ 1085 h 1482"/>
                  <a:gd name="T4" fmla="*/ 779 w 794"/>
                  <a:gd name="T5" fmla="*/ 958 h 1482"/>
                  <a:gd name="T6" fmla="*/ 775 w 794"/>
                  <a:gd name="T7" fmla="*/ 835 h 1482"/>
                  <a:gd name="T8" fmla="*/ 782 w 794"/>
                  <a:gd name="T9" fmla="*/ 728 h 1482"/>
                  <a:gd name="T10" fmla="*/ 785 w 794"/>
                  <a:gd name="T11" fmla="*/ 629 h 1482"/>
                  <a:gd name="T12" fmla="*/ 765 w 794"/>
                  <a:gd name="T13" fmla="*/ 532 h 1482"/>
                  <a:gd name="T14" fmla="*/ 702 w 794"/>
                  <a:gd name="T15" fmla="*/ 439 h 1482"/>
                  <a:gd name="T16" fmla="*/ 651 w 794"/>
                  <a:gd name="T17" fmla="*/ 401 h 1482"/>
                  <a:gd name="T18" fmla="*/ 592 w 794"/>
                  <a:gd name="T19" fmla="*/ 381 h 1482"/>
                  <a:gd name="T20" fmla="*/ 541 w 794"/>
                  <a:gd name="T21" fmla="*/ 377 h 1482"/>
                  <a:gd name="T22" fmla="*/ 521 w 794"/>
                  <a:gd name="T23" fmla="*/ 302 h 1482"/>
                  <a:gd name="T24" fmla="*/ 476 w 794"/>
                  <a:gd name="T25" fmla="*/ 251 h 1482"/>
                  <a:gd name="T26" fmla="*/ 421 w 794"/>
                  <a:gd name="T27" fmla="*/ 233 h 1482"/>
                  <a:gd name="T28" fmla="*/ 364 w 794"/>
                  <a:gd name="T29" fmla="*/ 229 h 1482"/>
                  <a:gd name="T30" fmla="*/ 313 w 794"/>
                  <a:gd name="T31" fmla="*/ 226 h 1482"/>
                  <a:gd name="T32" fmla="*/ 261 w 794"/>
                  <a:gd name="T33" fmla="*/ 226 h 1482"/>
                  <a:gd name="T34" fmla="*/ 210 w 794"/>
                  <a:gd name="T35" fmla="*/ 228 h 1482"/>
                  <a:gd name="T36" fmla="*/ 210 w 794"/>
                  <a:gd name="T37" fmla="*/ 194 h 1482"/>
                  <a:gd name="T38" fmla="*/ 246 w 794"/>
                  <a:gd name="T39" fmla="*/ 123 h 1482"/>
                  <a:gd name="T40" fmla="*/ 256 w 794"/>
                  <a:gd name="T41" fmla="*/ 50 h 1482"/>
                  <a:gd name="T42" fmla="*/ 208 w 794"/>
                  <a:gd name="T43" fmla="*/ 5 h 1482"/>
                  <a:gd name="T44" fmla="*/ 140 w 794"/>
                  <a:gd name="T45" fmla="*/ 0 h 1482"/>
                  <a:gd name="T46" fmla="*/ 86 w 794"/>
                  <a:gd name="T47" fmla="*/ 5 h 1482"/>
                  <a:gd name="T48" fmla="*/ 20 w 794"/>
                  <a:gd name="T49" fmla="*/ 35 h 1482"/>
                  <a:gd name="T50" fmla="*/ 0 w 794"/>
                  <a:gd name="T51" fmla="*/ 99 h 1482"/>
                  <a:gd name="T52" fmla="*/ 13 w 794"/>
                  <a:gd name="T53" fmla="*/ 153 h 1482"/>
                  <a:gd name="T54" fmla="*/ 66 w 794"/>
                  <a:gd name="T55" fmla="*/ 214 h 1482"/>
                  <a:gd name="T56" fmla="*/ 25 w 794"/>
                  <a:gd name="T57" fmla="*/ 134 h 1482"/>
                  <a:gd name="T58" fmla="*/ 32 w 794"/>
                  <a:gd name="T59" fmla="*/ 51 h 1482"/>
                  <a:gd name="T60" fmla="*/ 96 w 794"/>
                  <a:gd name="T61" fmla="*/ 28 h 1482"/>
                  <a:gd name="T62" fmla="*/ 146 w 794"/>
                  <a:gd name="T63" fmla="*/ 25 h 1482"/>
                  <a:gd name="T64" fmla="*/ 213 w 794"/>
                  <a:gd name="T65" fmla="*/ 38 h 1482"/>
                  <a:gd name="T66" fmla="*/ 225 w 794"/>
                  <a:gd name="T67" fmla="*/ 93 h 1482"/>
                  <a:gd name="T68" fmla="*/ 196 w 794"/>
                  <a:gd name="T69" fmla="*/ 159 h 1482"/>
                  <a:gd name="T70" fmla="*/ 158 w 794"/>
                  <a:gd name="T71" fmla="*/ 226 h 1482"/>
                  <a:gd name="T72" fmla="*/ 186 w 794"/>
                  <a:gd name="T73" fmla="*/ 241 h 1482"/>
                  <a:gd name="T74" fmla="*/ 245 w 794"/>
                  <a:gd name="T75" fmla="*/ 248 h 1482"/>
                  <a:gd name="T76" fmla="*/ 303 w 794"/>
                  <a:gd name="T77" fmla="*/ 253 h 1482"/>
                  <a:gd name="T78" fmla="*/ 359 w 794"/>
                  <a:gd name="T79" fmla="*/ 256 h 1482"/>
                  <a:gd name="T80" fmla="*/ 431 w 794"/>
                  <a:gd name="T81" fmla="*/ 266 h 1482"/>
                  <a:gd name="T82" fmla="*/ 489 w 794"/>
                  <a:gd name="T83" fmla="*/ 319 h 1482"/>
                  <a:gd name="T84" fmla="*/ 507 w 794"/>
                  <a:gd name="T85" fmla="*/ 377 h 1482"/>
                  <a:gd name="T86" fmla="*/ 534 w 794"/>
                  <a:gd name="T87" fmla="*/ 439 h 1482"/>
                  <a:gd name="T88" fmla="*/ 611 w 794"/>
                  <a:gd name="T89" fmla="*/ 437 h 1482"/>
                  <a:gd name="T90" fmla="*/ 691 w 794"/>
                  <a:gd name="T91" fmla="*/ 492 h 1482"/>
                  <a:gd name="T92" fmla="*/ 727 w 794"/>
                  <a:gd name="T93" fmla="*/ 575 h 1482"/>
                  <a:gd name="T94" fmla="*/ 730 w 794"/>
                  <a:gd name="T95" fmla="*/ 687 h 1482"/>
                  <a:gd name="T96" fmla="*/ 720 w 794"/>
                  <a:gd name="T97" fmla="*/ 778 h 1482"/>
                  <a:gd name="T98" fmla="*/ 719 w 794"/>
                  <a:gd name="T99" fmla="*/ 867 h 1482"/>
                  <a:gd name="T100" fmla="*/ 722 w 794"/>
                  <a:gd name="T101" fmla="*/ 953 h 1482"/>
                  <a:gd name="T102" fmla="*/ 724 w 794"/>
                  <a:gd name="T103" fmla="*/ 1041 h 1482"/>
                  <a:gd name="T104" fmla="*/ 735 w 794"/>
                  <a:gd name="T105" fmla="*/ 1136 h 1482"/>
                  <a:gd name="T106" fmla="*/ 742 w 794"/>
                  <a:gd name="T107" fmla="*/ 1239 h 1482"/>
                  <a:gd name="T108" fmla="*/ 717 w 794"/>
                  <a:gd name="T109" fmla="*/ 1331 h 1482"/>
                  <a:gd name="T110" fmla="*/ 647 w 794"/>
                  <a:gd name="T111" fmla="*/ 1389 h 1482"/>
                  <a:gd name="T112" fmla="*/ 596 w 794"/>
                  <a:gd name="T113" fmla="*/ 1437 h 1482"/>
                  <a:gd name="T114" fmla="*/ 601 w 794"/>
                  <a:gd name="T115" fmla="*/ 1466 h 1482"/>
                  <a:gd name="T116" fmla="*/ 667 w 794"/>
                  <a:gd name="T117" fmla="*/ 1434 h 1482"/>
                  <a:gd name="T118" fmla="*/ 735 w 794"/>
                  <a:gd name="T119" fmla="*/ 1402 h 1482"/>
                  <a:gd name="T120" fmla="*/ 782 w 794"/>
                  <a:gd name="T121" fmla="*/ 1354 h 14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4"/>
                  <a:gd name="T184" fmla="*/ 0 h 1482"/>
                  <a:gd name="T185" fmla="*/ 794 w 794"/>
                  <a:gd name="T186" fmla="*/ 1482 h 14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4" h="1482">
                    <a:moveTo>
                      <a:pt x="789" y="1331"/>
                    </a:moveTo>
                    <a:lnTo>
                      <a:pt x="789" y="1323"/>
                    </a:lnTo>
                    <a:lnTo>
                      <a:pt x="789" y="1316"/>
                    </a:lnTo>
                    <a:lnTo>
                      <a:pt x="790" y="1308"/>
                    </a:lnTo>
                    <a:lnTo>
                      <a:pt x="790" y="1301"/>
                    </a:lnTo>
                    <a:lnTo>
                      <a:pt x="790" y="1294"/>
                    </a:lnTo>
                    <a:lnTo>
                      <a:pt x="792" y="1286"/>
                    </a:lnTo>
                    <a:lnTo>
                      <a:pt x="792" y="1279"/>
                    </a:lnTo>
                    <a:lnTo>
                      <a:pt x="792" y="1273"/>
                    </a:lnTo>
                    <a:lnTo>
                      <a:pt x="792" y="1264"/>
                    </a:lnTo>
                    <a:lnTo>
                      <a:pt x="792" y="1256"/>
                    </a:lnTo>
                    <a:lnTo>
                      <a:pt x="792" y="1249"/>
                    </a:lnTo>
                    <a:lnTo>
                      <a:pt x="792" y="1243"/>
                    </a:lnTo>
                    <a:lnTo>
                      <a:pt x="792" y="1234"/>
                    </a:lnTo>
                    <a:lnTo>
                      <a:pt x="792" y="1228"/>
                    </a:lnTo>
                    <a:lnTo>
                      <a:pt x="792" y="1219"/>
                    </a:lnTo>
                    <a:lnTo>
                      <a:pt x="794" y="1213"/>
                    </a:lnTo>
                    <a:lnTo>
                      <a:pt x="792" y="1204"/>
                    </a:lnTo>
                    <a:lnTo>
                      <a:pt x="792" y="1198"/>
                    </a:lnTo>
                    <a:lnTo>
                      <a:pt x="792" y="1189"/>
                    </a:lnTo>
                    <a:lnTo>
                      <a:pt x="792" y="1183"/>
                    </a:lnTo>
                    <a:lnTo>
                      <a:pt x="792" y="1174"/>
                    </a:lnTo>
                    <a:lnTo>
                      <a:pt x="792" y="1168"/>
                    </a:lnTo>
                    <a:lnTo>
                      <a:pt x="790" y="1159"/>
                    </a:lnTo>
                    <a:lnTo>
                      <a:pt x="790" y="1153"/>
                    </a:lnTo>
                    <a:lnTo>
                      <a:pt x="790" y="1144"/>
                    </a:lnTo>
                    <a:lnTo>
                      <a:pt x="790" y="1138"/>
                    </a:lnTo>
                    <a:lnTo>
                      <a:pt x="789" y="1129"/>
                    </a:lnTo>
                    <a:lnTo>
                      <a:pt x="789" y="1123"/>
                    </a:lnTo>
                    <a:lnTo>
                      <a:pt x="789" y="1115"/>
                    </a:lnTo>
                    <a:lnTo>
                      <a:pt x="789" y="1108"/>
                    </a:lnTo>
                    <a:lnTo>
                      <a:pt x="789" y="1100"/>
                    </a:lnTo>
                    <a:lnTo>
                      <a:pt x="789" y="1093"/>
                    </a:lnTo>
                    <a:lnTo>
                      <a:pt x="787" y="1085"/>
                    </a:lnTo>
                    <a:lnTo>
                      <a:pt x="787" y="1078"/>
                    </a:lnTo>
                    <a:lnTo>
                      <a:pt x="785" y="1070"/>
                    </a:lnTo>
                    <a:lnTo>
                      <a:pt x="785" y="1063"/>
                    </a:lnTo>
                    <a:lnTo>
                      <a:pt x="785" y="1055"/>
                    </a:lnTo>
                    <a:lnTo>
                      <a:pt x="785" y="1048"/>
                    </a:lnTo>
                    <a:lnTo>
                      <a:pt x="784" y="1040"/>
                    </a:lnTo>
                    <a:lnTo>
                      <a:pt x="784" y="1033"/>
                    </a:lnTo>
                    <a:lnTo>
                      <a:pt x="784" y="1025"/>
                    </a:lnTo>
                    <a:lnTo>
                      <a:pt x="782" y="1018"/>
                    </a:lnTo>
                    <a:lnTo>
                      <a:pt x="782" y="1010"/>
                    </a:lnTo>
                    <a:lnTo>
                      <a:pt x="782" y="1003"/>
                    </a:lnTo>
                    <a:lnTo>
                      <a:pt x="780" y="995"/>
                    </a:lnTo>
                    <a:lnTo>
                      <a:pt x="780" y="986"/>
                    </a:lnTo>
                    <a:lnTo>
                      <a:pt x="780" y="980"/>
                    </a:lnTo>
                    <a:lnTo>
                      <a:pt x="780" y="973"/>
                    </a:lnTo>
                    <a:lnTo>
                      <a:pt x="779" y="965"/>
                    </a:lnTo>
                    <a:lnTo>
                      <a:pt x="779" y="958"/>
                    </a:lnTo>
                    <a:lnTo>
                      <a:pt x="779" y="950"/>
                    </a:lnTo>
                    <a:lnTo>
                      <a:pt x="779" y="943"/>
                    </a:lnTo>
                    <a:lnTo>
                      <a:pt x="777" y="935"/>
                    </a:lnTo>
                    <a:lnTo>
                      <a:pt x="777" y="928"/>
                    </a:lnTo>
                    <a:lnTo>
                      <a:pt x="777" y="920"/>
                    </a:lnTo>
                    <a:lnTo>
                      <a:pt x="777" y="913"/>
                    </a:lnTo>
                    <a:lnTo>
                      <a:pt x="775" y="907"/>
                    </a:lnTo>
                    <a:lnTo>
                      <a:pt x="775" y="898"/>
                    </a:lnTo>
                    <a:lnTo>
                      <a:pt x="775" y="892"/>
                    </a:lnTo>
                    <a:lnTo>
                      <a:pt x="775" y="885"/>
                    </a:lnTo>
                    <a:lnTo>
                      <a:pt x="775" y="877"/>
                    </a:lnTo>
                    <a:lnTo>
                      <a:pt x="775" y="870"/>
                    </a:lnTo>
                    <a:lnTo>
                      <a:pt x="775" y="863"/>
                    </a:lnTo>
                    <a:lnTo>
                      <a:pt x="775" y="857"/>
                    </a:lnTo>
                    <a:lnTo>
                      <a:pt x="775" y="848"/>
                    </a:lnTo>
                    <a:lnTo>
                      <a:pt x="775" y="842"/>
                    </a:lnTo>
                    <a:lnTo>
                      <a:pt x="775" y="835"/>
                    </a:lnTo>
                    <a:lnTo>
                      <a:pt x="775" y="828"/>
                    </a:lnTo>
                    <a:lnTo>
                      <a:pt x="775" y="823"/>
                    </a:lnTo>
                    <a:lnTo>
                      <a:pt x="775" y="817"/>
                    </a:lnTo>
                    <a:lnTo>
                      <a:pt x="775" y="810"/>
                    </a:lnTo>
                    <a:lnTo>
                      <a:pt x="777" y="803"/>
                    </a:lnTo>
                    <a:lnTo>
                      <a:pt x="777" y="797"/>
                    </a:lnTo>
                    <a:lnTo>
                      <a:pt x="777" y="792"/>
                    </a:lnTo>
                    <a:lnTo>
                      <a:pt x="777" y="785"/>
                    </a:lnTo>
                    <a:lnTo>
                      <a:pt x="779" y="778"/>
                    </a:lnTo>
                    <a:lnTo>
                      <a:pt x="779" y="772"/>
                    </a:lnTo>
                    <a:lnTo>
                      <a:pt x="779" y="765"/>
                    </a:lnTo>
                    <a:lnTo>
                      <a:pt x="779" y="758"/>
                    </a:lnTo>
                    <a:lnTo>
                      <a:pt x="780" y="753"/>
                    </a:lnTo>
                    <a:lnTo>
                      <a:pt x="780" y="747"/>
                    </a:lnTo>
                    <a:lnTo>
                      <a:pt x="782" y="740"/>
                    </a:lnTo>
                    <a:lnTo>
                      <a:pt x="782" y="733"/>
                    </a:lnTo>
                    <a:lnTo>
                      <a:pt x="782" y="728"/>
                    </a:lnTo>
                    <a:lnTo>
                      <a:pt x="782" y="722"/>
                    </a:lnTo>
                    <a:lnTo>
                      <a:pt x="784" y="717"/>
                    </a:lnTo>
                    <a:lnTo>
                      <a:pt x="784" y="710"/>
                    </a:lnTo>
                    <a:lnTo>
                      <a:pt x="785" y="705"/>
                    </a:lnTo>
                    <a:lnTo>
                      <a:pt x="785" y="699"/>
                    </a:lnTo>
                    <a:lnTo>
                      <a:pt x="785" y="692"/>
                    </a:lnTo>
                    <a:lnTo>
                      <a:pt x="785" y="687"/>
                    </a:lnTo>
                    <a:lnTo>
                      <a:pt x="785" y="680"/>
                    </a:lnTo>
                    <a:lnTo>
                      <a:pt x="785" y="675"/>
                    </a:lnTo>
                    <a:lnTo>
                      <a:pt x="785" y="669"/>
                    </a:lnTo>
                    <a:lnTo>
                      <a:pt x="787" y="664"/>
                    </a:lnTo>
                    <a:lnTo>
                      <a:pt x="787" y="657"/>
                    </a:lnTo>
                    <a:lnTo>
                      <a:pt x="787" y="652"/>
                    </a:lnTo>
                    <a:lnTo>
                      <a:pt x="787" y="645"/>
                    </a:lnTo>
                    <a:lnTo>
                      <a:pt x="787" y="640"/>
                    </a:lnTo>
                    <a:lnTo>
                      <a:pt x="787" y="634"/>
                    </a:lnTo>
                    <a:lnTo>
                      <a:pt x="785" y="629"/>
                    </a:lnTo>
                    <a:lnTo>
                      <a:pt x="785" y="622"/>
                    </a:lnTo>
                    <a:lnTo>
                      <a:pt x="785" y="617"/>
                    </a:lnTo>
                    <a:lnTo>
                      <a:pt x="785" y="610"/>
                    </a:lnTo>
                    <a:lnTo>
                      <a:pt x="785" y="605"/>
                    </a:lnTo>
                    <a:lnTo>
                      <a:pt x="784" y="599"/>
                    </a:lnTo>
                    <a:lnTo>
                      <a:pt x="784" y="594"/>
                    </a:lnTo>
                    <a:lnTo>
                      <a:pt x="782" y="587"/>
                    </a:lnTo>
                    <a:lnTo>
                      <a:pt x="780" y="582"/>
                    </a:lnTo>
                    <a:lnTo>
                      <a:pt x="780" y="577"/>
                    </a:lnTo>
                    <a:lnTo>
                      <a:pt x="779" y="570"/>
                    </a:lnTo>
                    <a:lnTo>
                      <a:pt x="777" y="565"/>
                    </a:lnTo>
                    <a:lnTo>
                      <a:pt x="775" y="560"/>
                    </a:lnTo>
                    <a:lnTo>
                      <a:pt x="774" y="554"/>
                    </a:lnTo>
                    <a:lnTo>
                      <a:pt x="772" y="549"/>
                    </a:lnTo>
                    <a:lnTo>
                      <a:pt x="770" y="544"/>
                    </a:lnTo>
                    <a:lnTo>
                      <a:pt x="769" y="537"/>
                    </a:lnTo>
                    <a:lnTo>
                      <a:pt x="765" y="532"/>
                    </a:lnTo>
                    <a:lnTo>
                      <a:pt x="764" y="525"/>
                    </a:lnTo>
                    <a:lnTo>
                      <a:pt x="762" y="520"/>
                    </a:lnTo>
                    <a:lnTo>
                      <a:pt x="759" y="515"/>
                    </a:lnTo>
                    <a:lnTo>
                      <a:pt x="755" y="510"/>
                    </a:lnTo>
                    <a:lnTo>
                      <a:pt x="752" y="504"/>
                    </a:lnTo>
                    <a:lnTo>
                      <a:pt x="750" y="499"/>
                    </a:lnTo>
                    <a:lnTo>
                      <a:pt x="747" y="492"/>
                    </a:lnTo>
                    <a:lnTo>
                      <a:pt x="744" y="487"/>
                    </a:lnTo>
                    <a:lnTo>
                      <a:pt x="740" y="482"/>
                    </a:lnTo>
                    <a:lnTo>
                      <a:pt x="735" y="477"/>
                    </a:lnTo>
                    <a:lnTo>
                      <a:pt x="732" y="471"/>
                    </a:lnTo>
                    <a:lnTo>
                      <a:pt x="727" y="466"/>
                    </a:lnTo>
                    <a:lnTo>
                      <a:pt x="722" y="461"/>
                    </a:lnTo>
                    <a:lnTo>
                      <a:pt x="717" y="456"/>
                    </a:lnTo>
                    <a:lnTo>
                      <a:pt x="712" y="449"/>
                    </a:lnTo>
                    <a:lnTo>
                      <a:pt x="707" y="444"/>
                    </a:lnTo>
                    <a:lnTo>
                      <a:pt x="702" y="439"/>
                    </a:lnTo>
                    <a:lnTo>
                      <a:pt x="697" y="434"/>
                    </a:lnTo>
                    <a:lnTo>
                      <a:pt x="694" y="431"/>
                    </a:lnTo>
                    <a:lnTo>
                      <a:pt x="692" y="429"/>
                    </a:lnTo>
                    <a:lnTo>
                      <a:pt x="689" y="426"/>
                    </a:lnTo>
                    <a:lnTo>
                      <a:pt x="686" y="424"/>
                    </a:lnTo>
                    <a:lnTo>
                      <a:pt x="682" y="422"/>
                    </a:lnTo>
                    <a:lnTo>
                      <a:pt x="681" y="419"/>
                    </a:lnTo>
                    <a:lnTo>
                      <a:pt x="677" y="417"/>
                    </a:lnTo>
                    <a:lnTo>
                      <a:pt x="674" y="416"/>
                    </a:lnTo>
                    <a:lnTo>
                      <a:pt x="671" y="412"/>
                    </a:lnTo>
                    <a:lnTo>
                      <a:pt x="667" y="411"/>
                    </a:lnTo>
                    <a:lnTo>
                      <a:pt x="666" y="409"/>
                    </a:lnTo>
                    <a:lnTo>
                      <a:pt x="662" y="407"/>
                    </a:lnTo>
                    <a:lnTo>
                      <a:pt x="659" y="404"/>
                    </a:lnTo>
                    <a:lnTo>
                      <a:pt x="656" y="402"/>
                    </a:lnTo>
                    <a:lnTo>
                      <a:pt x="652" y="401"/>
                    </a:lnTo>
                    <a:lnTo>
                      <a:pt x="651" y="401"/>
                    </a:lnTo>
                    <a:lnTo>
                      <a:pt x="646" y="397"/>
                    </a:lnTo>
                    <a:lnTo>
                      <a:pt x="642" y="396"/>
                    </a:lnTo>
                    <a:lnTo>
                      <a:pt x="639" y="394"/>
                    </a:lnTo>
                    <a:lnTo>
                      <a:pt x="636" y="392"/>
                    </a:lnTo>
                    <a:lnTo>
                      <a:pt x="632" y="391"/>
                    </a:lnTo>
                    <a:lnTo>
                      <a:pt x="629" y="391"/>
                    </a:lnTo>
                    <a:lnTo>
                      <a:pt x="626" y="389"/>
                    </a:lnTo>
                    <a:lnTo>
                      <a:pt x="622" y="387"/>
                    </a:lnTo>
                    <a:lnTo>
                      <a:pt x="619" y="387"/>
                    </a:lnTo>
                    <a:lnTo>
                      <a:pt x="616" y="386"/>
                    </a:lnTo>
                    <a:lnTo>
                      <a:pt x="612" y="384"/>
                    </a:lnTo>
                    <a:lnTo>
                      <a:pt x="609" y="384"/>
                    </a:lnTo>
                    <a:lnTo>
                      <a:pt x="606" y="382"/>
                    </a:lnTo>
                    <a:lnTo>
                      <a:pt x="602" y="382"/>
                    </a:lnTo>
                    <a:lnTo>
                      <a:pt x="599" y="382"/>
                    </a:lnTo>
                    <a:lnTo>
                      <a:pt x="596" y="382"/>
                    </a:lnTo>
                    <a:lnTo>
                      <a:pt x="592" y="381"/>
                    </a:lnTo>
                    <a:lnTo>
                      <a:pt x="589" y="381"/>
                    </a:lnTo>
                    <a:lnTo>
                      <a:pt x="586" y="381"/>
                    </a:lnTo>
                    <a:lnTo>
                      <a:pt x="582" y="381"/>
                    </a:lnTo>
                    <a:lnTo>
                      <a:pt x="579" y="381"/>
                    </a:lnTo>
                    <a:lnTo>
                      <a:pt x="576" y="381"/>
                    </a:lnTo>
                    <a:lnTo>
                      <a:pt x="572" y="381"/>
                    </a:lnTo>
                    <a:lnTo>
                      <a:pt x="569" y="381"/>
                    </a:lnTo>
                    <a:lnTo>
                      <a:pt x="566" y="381"/>
                    </a:lnTo>
                    <a:lnTo>
                      <a:pt x="562" y="381"/>
                    </a:lnTo>
                    <a:lnTo>
                      <a:pt x="559" y="382"/>
                    </a:lnTo>
                    <a:lnTo>
                      <a:pt x="556" y="382"/>
                    </a:lnTo>
                    <a:lnTo>
                      <a:pt x="552" y="384"/>
                    </a:lnTo>
                    <a:lnTo>
                      <a:pt x="549" y="384"/>
                    </a:lnTo>
                    <a:lnTo>
                      <a:pt x="546" y="386"/>
                    </a:lnTo>
                    <a:lnTo>
                      <a:pt x="542" y="387"/>
                    </a:lnTo>
                    <a:lnTo>
                      <a:pt x="542" y="382"/>
                    </a:lnTo>
                    <a:lnTo>
                      <a:pt x="541" y="377"/>
                    </a:lnTo>
                    <a:lnTo>
                      <a:pt x="541" y="374"/>
                    </a:lnTo>
                    <a:lnTo>
                      <a:pt x="541" y="369"/>
                    </a:lnTo>
                    <a:lnTo>
                      <a:pt x="539" y="364"/>
                    </a:lnTo>
                    <a:lnTo>
                      <a:pt x="539" y="359"/>
                    </a:lnTo>
                    <a:lnTo>
                      <a:pt x="539" y="354"/>
                    </a:lnTo>
                    <a:lnTo>
                      <a:pt x="537" y="351"/>
                    </a:lnTo>
                    <a:lnTo>
                      <a:pt x="537" y="346"/>
                    </a:lnTo>
                    <a:lnTo>
                      <a:pt x="536" y="341"/>
                    </a:lnTo>
                    <a:lnTo>
                      <a:pt x="534" y="336"/>
                    </a:lnTo>
                    <a:lnTo>
                      <a:pt x="534" y="332"/>
                    </a:lnTo>
                    <a:lnTo>
                      <a:pt x="532" y="327"/>
                    </a:lnTo>
                    <a:lnTo>
                      <a:pt x="531" y="322"/>
                    </a:lnTo>
                    <a:lnTo>
                      <a:pt x="529" y="319"/>
                    </a:lnTo>
                    <a:lnTo>
                      <a:pt x="527" y="316"/>
                    </a:lnTo>
                    <a:lnTo>
                      <a:pt x="526" y="311"/>
                    </a:lnTo>
                    <a:lnTo>
                      <a:pt x="524" y="306"/>
                    </a:lnTo>
                    <a:lnTo>
                      <a:pt x="521" y="302"/>
                    </a:lnTo>
                    <a:lnTo>
                      <a:pt x="519" y="297"/>
                    </a:lnTo>
                    <a:lnTo>
                      <a:pt x="517" y="294"/>
                    </a:lnTo>
                    <a:lnTo>
                      <a:pt x="516" y="291"/>
                    </a:lnTo>
                    <a:lnTo>
                      <a:pt x="512" y="286"/>
                    </a:lnTo>
                    <a:lnTo>
                      <a:pt x="511" y="284"/>
                    </a:lnTo>
                    <a:lnTo>
                      <a:pt x="507" y="279"/>
                    </a:lnTo>
                    <a:lnTo>
                      <a:pt x="506" y="276"/>
                    </a:lnTo>
                    <a:lnTo>
                      <a:pt x="502" y="273"/>
                    </a:lnTo>
                    <a:lnTo>
                      <a:pt x="501" y="269"/>
                    </a:lnTo>
                    <a:lnTo>
                      <a:pt x="497" y="266"/>
                    </a:lnTo>
                    <a:lnTo>
                      <a:pt x="494" y="264"/>
                    </a:lnTo>
                    <a:lnTo>
                      <a:pt x="491" y="261"/>
                    </a:lnTo>
                    <a:lnTo>
                      <a:pt x="488" y="259"/>
                    </a:lnTo>
                    <a:lnTo>
                      <a:pt x="484" y="256"/>
                    </a:lnTo>
                    <a:lnTo>
                      <a:pt x="483" y="254"/>
                    </a:lnTo>
                    <a:lnTo>
                      <a:pt x="479" y="253"/>
                    </a:lnTo>
                    <a:lnTo>
                      <a:pt x="476" y="251"/>
                    </a:lnTo>
                    <a:lnTo>
                      <a:pt x="473" y="249"/>
                    </a:lnTo>
                    <a:lnTo>
                      <a:pt x="469" y="248"/>
                    </a:lnTo>
                    <a:lnTo>
                      <a:pt x="466" y="246"/>
                    </a:lnTo>
                    <a:lnTo>
                      <a:pt x="463" y="244"/>
                    </a:lnTo>
                    <a:lnTo>
                      <a:pt x="461" y="243"/>
                    </a:lnTo>
                    <a:lnTo>
                      <a:pt x="458" y="241"/>
                    </a:lnTo>
                    <a:lnTo>
                      <a:pt x="454" y="241"/>
                    </a:lnTo>
                    <a:lnTo>
                      <a:pt x="451" y="239"/>
                    </a:lnTo>
                    <a:lnTo>
                      <a:pt x="448" y="238"/>
                    </a:lnTo>
                    <a:lnTo>
                      <a:pt x="444" y="238"/>
                    </a:lnTo>
                    <a:lnTo>
                      <a:pt x="441" y="238"/>
                    </a:lnTo>
                    <a:lnTo>
                      <a:pt x="439" y="238"/>
                    </a:lnTo>
                    <a:lnTo>
                      <a:pt x="434" y="236"/>
                    </a:lnTo>
                    <a:lnTo>
                      <a:pt x="431" y="236"/>
                    </a:lnTo>
                    <a:lnTo>
                      <a:pt x="428" y="234"/>
                    </a:lnTo>
                    <a:lnTo>
                      <a:pt x="426" y="234"/>
                    </a:lnTo>
                    <a:lnTo>
                      <a:pt x="421" y="233"/>
                    </a:lnTo>
                    <a:lnTo>
                      <a:pt x="418" y="233"/>
                    </a:lnTo>
                    <a:lnTo>
                      <a:pt x="416" y="233"/>
                    </a:lnTo>
                    <a:lnTo>
                      <a:pt x="413" y="233"/>
                    </a:lnTo>
                    <a:lnTo>
                      <a:pt x="408" y="231"/>
                    </a:lnTo>
                    <a:lnTo>
                      <a:pt x="404" y="231"/>
                    </a:lnTo>
                    <a:lnTo>
                      <a:pt x="401" y="231"/>
                    </a:lnTo>
                    <a:lnTo>
                      <a:pt x="398" y="231"/>
                    </a:lnTo>
                    <a:lnTo>
                      <a:pt x="394" y="231"/>
                    </a:lnTo>
                    <a:lnTo>
                      <a:pt x="391" y="231"/>
                    </a:lnTo>
                    <a:lnTo>
                      <a:pt x="388" y="231"/>
                    </a:lnTo>
                    <a:lnTo>
                      <a:pt x="384" y="231"/>
                    </a:lnTo>
                    <a:lnTo>
                      <a:pt x="381" y="231"/>
                    </a:lnTo>
                    <a:lnTo>
                      <a:pt x="378" y="229"/>
                    </a:lnTo>
                    <a:lnTo>
                      <a:pt x="374" y="229"/>
                    </a:lnTo>
                    <a:lnTo>
                      <a:pt x="371" y="229"/>
                    </a:lnTo>
                    <a:lnTo>
                      <a:pt x="368" y="229"/>
                    </a:lnTo>
                    <a:lnTo>
                      <a:pt x="364" y="229"/>
                    </a:lnTo>
                    <a:lnTo>
                      <a:pt x="361" y="229"/>
                    </a:lnTo>
                    <a:lnTo>
                      <a:pt x="359" y="229"/>
                    </a:lnTo>
                    <a:lnTo>
                      <a:pt x="356" y="228"/>
                    </a:lnTo>
                    <a:lnTo>
                      <a:pt x="353" y="228"/>
                    </a:lnTo>
                    <a:lnTo>
                      <a:pt x="349" y="228"/>
                    </a:lnTo>
                    <a:lnTo>
                      <a:pt x="348" y="228"/>
                    </a:lnTo>
                    <a:lnTo>
                      <a:pt x="344" y="228"/>
                    </a:lnTo>
                    <a:lnTo>
                      <a:pt x="341" y="228"/>
                    </a:lnTo>
                    <a:lnTo>
                      <a:pt x="338" y="228"/>
                    </a:lnTo>
                    <a:lnTo>
                      <a:pt x="334" y="228"/>
                    </a:lnTo>
                    <a:lnTo>
                      <a:pt x="331" y="228"/>
                    </a:lnTo>
                    <a:lnTo>
                      <a:pt x="328" y="228"/>
                    </a:lnTo>
                    <a:lnTo>
                      <a:pt x="326" y="226"/>
                    </a:lnTo>
                    <a:lnTo>
                      <a:pt x="323" y="226"/>
                    </a:lnTo>
                    <a:lnTo>
                      <a:pt x="319" y="226"/>
                    </a:lnTo>
                    <a:lnTo>
                      <a:pt x="316" y="226"/>
                    </a:lnTo>
                    <a:lnTo>
                      <a:pt x="313" y="226"/>
                    </a:lnTo>
                    <a:lnTo>
                      <a:pt x="311" y="226"/>
                    </a:lnTo>
                    <a:lnTo>
                      <a:pt x="308" y="226"/>
                    </a:lnTo>
                    <a:lnTo>
                      <a:pt x="304" y="226"/>
                    </a:lnTo>
                    <a:lnTo>
                      <a:pt x="301" y="226"/>
                    </a:lnTo>
                    <a:lnTo>
                      <a:pt x="298" y="226"/>
                    </a:lnTo>
                    <a:lnTo>
                      <a:pt x="294" y="226"/>
                    </a:lnTo>
                    <a:lnTo>
                      <a:pt x="293" y="226"/>
                    </a:lnTo>
                    <a:lnTo>
                      <a:pt x="289" y="226"/>
                    </a:lnTo>
                    <a:lnTo>
                      <a:pt x="286" y="226"/>
                    </a:lnTo>
                    <a:lnTo>
                      <a:pt x="283" y="226"/>
                    </a:lnTo>
                    <a:lnTo>
                      <a:pt x="279" y="226"/>
                    </a:lnTo>
                    <a:lnTo>
                      <a:pt x="276" y="226"/>
                    </a:lnTo>
                    <a:lnTo>
                      <a:pt x="273" y="226"/>
                    </a:lnTo>
                    <a:lnTo>
                      <a:pt x="270" y="226"/>
                    </a:lnTo>
                    <a:lnTo>
                      <a:pt x="268" y="226"/>
                    </a:lnTo>
                    <a:lnTo>
                      <a:pt x="265" y="226"/>
                    </a:lnTo>
                    <a:lnTo>
                      <a:pt x="261" y="226"/>
                    </a:lnTo>
                    <a:lnTo>
                      <a:pt x="258" y="226"/>
                    </a:lnTo>
                    <a:lnTo>
                      <a:pt x="255" y="226"/>
                    </a:lnTo>
                    <a:lnTo>
                      <a:pt x="251" y="226"/>
                    </a:lnTo>
                    <a:lnTo>
                      <a:pt x="250" y="226"/>
                    </a:lnTo>
                    <a:lnTo>
                      <a:pt x="246" y="226"/>
                    </a:lnTo>
                    <a:lnTo>
                      <a:pt x="243" y="226"/>
                    </a:lnTo>
                    <a:lnTo>
                      <a:pt x="240" y="226"/>
                    </a:lnTo>
                    <a:lnTo>
                      <a:pt x="238" y="226"/>
                    </a:lnTo>
                    <a:lnTo>
                      <a:pt x="235" y="226"/>
                    </a:lnTo>
                    <a:lnTo>
                      <a:pt x="231" y="226"/>
                    </a:lnTo>
                    <a:lnTo>
                      <a:pt x="228" y="226"/>
                    </a:lnTo>
                    <a:lnTo>
                      <a:pt x="225" y="226"/>
                    </a:lnTo>
                    <a:lnTo>
                      <a:pt x="221" y="226"/>
                    </a:lnTo>
                    <a:lnTo>
                      <a:pt x="220" y="226"/>
                    </a:lnTo>
                    <a:lnTo>
                      <a:pt x="216" y="226"/>
                    </a:lnTo>
                    <a:lnTo>
                      <a:pt x="213" y="228"/>
                    </a:lnTo>
                    <a:lnTo>
                      <a:pt x="210" y="228"/>
                    </a:lnTo>
                    <a:lnTo>
                      <a:pt x="206" y="228"/>
                    </a:lnTo>
                    <a:lnTo>
                      <a:pt x="203" y="228"/>
                    </a:lnTo>
                    <a:lnTo>
                      <a:pt x="201" y="228"/>
                    </a:lnTo>
                    <a:lnTo>
                      <a:pt x="198" y="228"/>
                    </a:lnTo>
                    <a:lnTo>
                      <a:pt x="195" y="228"/>
                    </a:lnTo>
                    <a:lnTo>
                      <a:pt x="191" y="228"/>
                    </a:lnTo>
                    <a:lnTo>
                      <a:pt x="190" y="229"/>
                    </a:lnTo>
                    <a:lnTo>
                      <a:pt x="191" y="226"/>
                    </a:lnTo>
                    <a:lnTo>
                      <a:pt x="193" y="223"/>
                    </a:lnTo>
                    <a:lnTo>
                      <a:pt x="195" y="219"/>
                    </a:lnTo>
                    <a:lnTo>
                      <a:pt x="196" y="216"/>
                    </a:lnTo>
                    <a:lnTo>
                      <a:pt x="198" y="213"/>
                    </a:lnTo>
                    <a:lnTo>
                      <a:pt x="201" y="209"/>
                    </a:lnTo>
                    <a:lnTo>
                      <a:pt x="203" y="206"/>
                    </a:lnTo>
                    <a:lnTo>
                      <a:pt x="205" y="203"/>
                    </a:lnTo>
                    <a:lnTo>
                      <a:pt x="206" y="199"/>
                    </a:lnTo>
                    <a:lnTo>
                      <a:pt x="210" y="194"/>
                    </a:lnTo>
                    <a:lnTo>
                      <a:pt x="211" y="191"/>
                    </a:lnTo>
                    <a:lnTo>
                      <a:pt x="215" y="188"/>
                    </a:lnTo>
                    <a:lnTo>
                      <a:pt x="216" y="183"/>
                    </a:lnTo>
                    <a:lnTo>
                      <a:pt x="220" y="179"/>
                    </a:lnTo>
                    <a:lnTo>
                      <a:pt x="221" y="174"/>
                    </a:lnTo>
                    <a:lnTo>
                      <a:pt x="225" y="171"/>
                    </a:lnTo>
                    <a:lnTo>
                      <a:pt x="225" y="166"/>
                    </a:lnTo>
                    <a:lnTo>
                      <a:pt x="228" y="163"/>
                    </a:lnTo>
                    <a:lnTo>
                      <a:pt x="230" y="158"/>
                    </a:lnTo>
                    <a:lnTo>
                      <a:pt x="233" y="153"/>
                    </a:lnTo>
                    <a:lnTo>
                      <a:pt x="235" y="148"/>
                    </a:lnTo>
                    <a:lnTo>
                      <a:pt x="236" y="144"/>
                    </a:lnTo>
                    <a:lnTo>
                      <a:pt x="238" y="139"/>
                    </a:lnTo>
                    <a:lnTo>
                      <a:pt x="241" y="136"/>
                    </a:lnTo>
                    <a:lnTo>
                      <a:pt x="243" y="131"/>
                    </a:lnTo>
                    <a:lnTo>
                      <a:pt x="245" y="126"/>
                    </a:lnTo>
                    <a:lnTo>
                      <a:pt x="246" y="123"/>
                    </a:lnTo>
                    <a:lnTo>
                      <a:pt x="248" y="118"/>
                    </a:lnTo>
                    <a:lnTo>
                      <a:pt x="248" y="113"/>
                    </a:lnTo>
                    <a:lnTo>
                      <a:pt x="250" y="109"/>
                    </a:lnTo>
                    <a:lnTo>
                      <a:pt x="251" y="104"/>
                    </a:lnTo>
                    <a:lnTo>
                      <a:pt x="253" y="99"/>
                    </a:lnTo>
                    <a:lnTo>
                      <a:pt x="255" y="96"/>
                    </a:lnTo>
                    <a:lnTo>
                      <a:pt x="255" y="91"/>
                    </a:lnTo>
                    <a:lnTo>
                      <a:pt x="256" y="86"/>
                    </a:lnTo>
                    <a:lnTo>
                      <a:pt x="256" y="83"/>
                    </a:lnTo>
                    <a:lnTo>
                      <a:pt x="256" y="78"/>
                    </a:lnTo>
                    <a:lnTo>
                      <a:pt x="258" y="75"/>
                    </a:lnTo>
                    <a:lnTo>
                      <a:pt x="258" y="70"/>
                    </a:lnTo>
                    <a:lnTo>
                      <a:pt x="258" y="66"/>
                    </a:lnTo>
                    <a:lnTo>
                      <a:pt x="258" y="61"/>
                    </a:lnTo>
                    <a:lnTo>
                      <a:pt x="258" y="58"/>
                    </a:lnTo>
                    <a:lnTo>
                      <a:pt x="256" y="53"/>
                    </a:lnTo>
                    <a:lnTo>
                      <a:pt x="256" y="50"/>
                    </a:lnTo>
                    <a:lnTo>
                      <a:pt x="255" y="46"/>
                    </a:lnTo>
                    <a:lnTo>
                      <a:pt x="255" y="43"/>
                    </a:lnTo>
                    <a:lnTo>
                      <a:pt x="253" y="40"/>
                    </a:lnTo>
                    <a:lnTo>
                      <a:pt x="251" y="36"/>
                    </a:lnTo>
                    <a:lnTo>
                      <a:pt x="250" y="33"/>
                    </a:lnTo>
                    <a:lnTo>
                      <a:pt x="248" y="30"/>
                    </a:lnTo>
                    <a:lnTo>
                      <a:pt x="245" y="26"/>
                    </a:lnTo>
                    <a:lnTo>
                      <a:pt x="243" y="23"/>
                    </a:lnTo>
                    <a:lnTo>
                      <a:pt x="240" y="20"/>
                    </a:lnTo>
                    <a:lnTo>
                      <a:pt x="236" y="18"/>
                    </a:lnTo>
                    <a:lnTo>
                      <a:pt x="233" y="16"/>
                    </a:lnTo>
                    <a:lnTo>
                      <a:pt x="230" y="15"/>
                    </a:lnTo>
                    <a:lnTo>
                      <a:pt x="226" y="11"/>
                    </a:lnTo>
                    <a:lnTo>
                      <a:pt x="221" y="10"/>
                    </a:lnTo>
                    <a:lnTo>
                      <a:pt x="216" y="8"/>
                    </a:lnTo>
                    <a:lnTo>
                      <a:pt x="213" y="6"/>
                    </a:lnTo>
                    <a:lnTo>
                      <a:pt x="208" y="5"/>
                    </a:lnTo>
                    <a:lnTo>
                      <a:pt x="203" y="5"/>
                    </a:lnTo>
                    <a:lnTo>
                      <a:pt x="196" y="3"/>
                    </a:lnTo>
                    <a:lnTo>
                      <a:pt x="191" y="3"/>
                    </a:lnTo>
                    <a:lnTo>
                      <a:pt x="186" y="1"/>
                    </a:lnTo>
                    <a:lnTo>
                      <a:pt x="180" y="1"/>
                    </a:lnTo>
                    <a:lnTo>
                      <a:pt x="175" y="0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3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8" y="1"/>
                    </a:lnTo>
                    <a:lnTo>
                      <a:pt x="105" y="1"/>
                    </a:lnTo>
                    <a:lnTo>
                      <a:pt x="101" y="1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3" y="3"/>
                    </a:lnTo>
                    <a:lnTo>
                      <a:pt x="90" y="3"/>
                    </a:lnTo>
                    <a:lnTo>
                      <a:pt x="86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6" y="6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68" y="8"/>
                    </a:lnTo>
                    <a:lnTo>
                      <a:pt x="65" y="10"/>
                    </a:lnTo>
                    <a:lnTo>
                      <a:pt x="61" y="10"/>
                    </a:lnTo>
                    <a:lnTo>
                      <a:pt x="58" y="11"/>
                    </a:lnTo>
                    <a:lnTo>
                      <a:pt x="53" y="13"/>
                    </a:lnTo>
                    <a:lnTo>
                      <a:pt x="48" y="16"/>
                    </a:lnTo>
                    <a:lnTo>
                      <a:pt x="43" y="18"/>
                    </a:lnTo>
                    <a:lnTo>
                      <a:pt x="38" y="21"/>
                    </a:lnTo>
                    <a:lnTo>
                      <a:pt x="33" y="25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0" y="35"/>
                    </a:lnTo>
                    <a:lnTo>
                      <a:pt x="17" y="40"/>
                    </a:lnTo>
                    <a:lnTo>
                      <a:pt x="13" y="43"/>
                    </a:lnTo>
                    <a:lnTo>
                      <a:pt x="12" y="48"/>
                    </a:lnTo>
                    <a:lnTo>
                      <a:pt x="8" y="53"/>
                    </a:lnTo>
                    <a:lnTo>
                      <a:pt x="7" y="58"/>
                    </a:lnTo>
                    <a:lnTo>
                      <a:pt x="5" y="63"/>
                    </a:lnTo>
                    <a:lnTo>
                      <a:pt x="3" y="68"/>
                    </a:lnTo>
                    <a:lnTo>
                      <a:pt x="2" y="75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2" y="106"/>
                    </a:lnTo>
                    <a:lnTo>
                      <a:pt x="2" y="109"/>
                    </a:lnTo>
                    <a:lnTo>
                      <a:pt x="2" y="113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3"/>
                    </a:lnTo>
                    <a:lnTo>
                      <a:pt x="5" y="124"/>
                    </a:lnTo>
                    <a:lnTo>
                      <a:pt x="7" y="128"/>
                    </a:lnTo>
                    <a:lnTo>
                      <a:pt x="7" y="131"/>
                    </a:lnTo>
                    <a:lnTo>
                      <a:pt x="8" y="134"/>
                    </a:lnTo>
                    <a:lnTo>
                      <a:pt x="8" y="138"/>
                    </a:lnTo>
                    <a:lnTo>
                      <a:pt x="10" y="141"/>
                    </a:lnTo>
                    <a:lnTo>
                      <a:pt x="10" y="143"/>
                    </a:lnTo>
                    <a:lnTo>
                      <a:pt x="12" y="146"/>
                    </a:lnTo>
                    <a:lnTo>
                      <a:pt x="13" y="149"/>
                    </a:lnTo>
                    <a:lnTo>
                      <a:pt x="13" y="153"/>
                    </a:lnTo>
                    <a:lnTo>
                      <a:pt x="15" y="154"/>
                    </a:lnTo>
                    <a:lnTo>
                      <a:pt x="17" y="158"/>
                    </a:lnTo>
                    <a:lnTo>
                      <a:pt x="20" y="163"/>
                    </a:lnTo>
                    <a:lnTo>
                      <a:pt x="22" y="169"/>
                    </a:lnTo>
                    <a:lnTo>
                      <a:pt x="25" y="174"/>
                    </a:lnTo>
                    <a:lnTo>
                      <a:pt x="28" y="179"/>
                    </a:lnTo>
                    <a:lnTo>
                      <a:pt x="32" y="184"/>
                    </a:lnTo>
                    <a:lnTo>
                      <a:pt x="35" y="191"/>
                    </a:lnTo>
                    <a:lnTo>
                      <a:pt x="38" y="194"/>
                    </a:lnTo>
                    <a:lnTo>
                      <a:pt x="42" y="199"/>
                    </a:lnTo>
                    <a:lnTo>
                      <a:pt x="45" y="203"/>
                    </a:lnTo>
                    <a:lnTo>
                      <a:pt x="50" y="208"/>
                    </a:lnTo>
                    <a:lnTo>
                      <a:pt x="53" y="211"/>
                    </a:lnTo>
                    <a:lnTo>
                      <a:pt x="56" y="216"/>
                    </a:lnTo>
                    <a:lnTo>
                      <a:pt x="60" y="218"/>
                    </a:lnTo>
                    <a:lnTo>
                      <a:pt x="65" y="216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4"/>
                    </a:lnTo>
                    <a:lnTo>
                      <a:pt x="61" y="201"/>
                    </a:lnTo>
                    <a:lnTo>
                      <a:pt x="60" y="196"/>
                    </a:lnTo>
                    <a:lnTo>
                      <a:pt x="58" y="193"/>
                    </a:lnTo>
                    <a:lnTo>
                      <a:pt x="55" y="188"/>
                    </a:lnTo>
                    <a:lnTo>
                      <a:pt x="53" y="183"/>
                    </a:lnTo>
                    <a:lnTo>
                      <a:pt x="50" y="178"/>
                    </a:lnTo>
                    <a:lnTo>
                      <a:pt x="47" y="173"/>
                    </a:lnTo>
                    <a:lnTo>
                      <a:pt x="45" y="168"/>
                    </a:lnTo>
                    <a:lnTo>
                      <a:pt x="42" y="163"/>
                    </a:lnTo>
                    <a:lnTo>
                      <a:pt x="38" y="158"/>
                    </a:lnTo>
                    <a:lnTo>
                      <a:pt x="35" y="154"/>
                    </a:lnTo>
                    <a:lnTo>
                      <a:pt x="33" y="148"/>
                    </a:lnTo>
                    <a:lnTo>
                      <a:pt x="30" y="144"/>
                    </a:lnTo>
                    <a:lnTo>
                      <a:pt x="27" y="139"/>
                    </a:lnTo>
                    <a:lnTo>
                      <a:pt x="25" y="134"/>
                    </a:lnTo>
                    <a:lnTo>
                      <a:pt x="23" y="129"/>
                    </a:lnTo>
                    <a:lnTo>
                      <a:pt x="22" y="123"/>
                    </a:lnTo>
                    <a:lnTo>
                      <a:pt x="18" y="118"/>
                    </a:lnTo>
                    <a:lnTo>
                      <a:pt x="18" y="113"/>
                    </a:lnTo>
                    <a:lnTo>
                      <a:pt x="17" y="108"/>
                    </a:lnTo>
                    <a:lnTo>
                      <a:pt x="15" y="103"/>
                    </a:lnTo>
                    <a:lnTo>
                      <a:pt x="15" y="99"/>
                    </a:lnTo>
                    <a:lnTo>
                      <a:pt x="15" y="94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5" y="78"/>
                    </a:lnTo>
                    <a:lnTo>
                      <a:pt x="18" y="75"/>
                    </a:lnTo>
                    <a:lnTo>
                      <a:pt x="20" y="70"/>
                    </a:lnTo>
                    <a:lnTo>
                      <a:pt x="22" y="65"/>
                    </a:lnTo>
                    <a:lnTo>
                      <a:pt x="25" y="60"/>
                    </a:lnTo>
                    <a:lnTo>
                      <a:pt x="28" y="55"/>
                    </a:lnTo>
                    <a:lnTo>
                      <a:pt x="32" y="51"/>
                    </a:lnTo>
                    <a:lnTo>
                      <a:pt x="35" y="48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7" y="41"/>
                    </a:lnTo>
                    <a:lnTo>
                      <a:pt x="51" y="38"/>
                    </a:lnTo>
                    <a:lnTo>
                      <a:pt x="56" y="36"/>
                    </a:lnTo>
                    <a:lnTo>
                      <a:pt x="61" y="35"/>
                    </a:lnTo>
                    <a:lnTo>
                      <a:pt x="66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81" y="30"/>
                    </a:lnTo>
                    <a:lnTo>
                      <a:pt x="85" y="30"/>
                    </a:lnTo>
                    <a:lnTo>
                      <a:pt x="86" y="28"/>
                    </a:lnTo>
                    <a:lnTo>
                      <a:pt x="90" y="28"/>
                    </a:lnTo>
                    <a:lnTo>
                      <a:pt x="93" y="28"/>
                    </a:lnTo>
                    <a:lnTo>
                      <a:pt x="96" y="28"/>
                    </a:lnTo>
                    <a:lnTo>
                      <a:pt x="100" y="26"/>
                    </a:lnTo>
                    <a:lnTo>
                      <a:pt x="101" y="26"/>
                    </a:lnTo>
                    <a:lnTo>
                      <a:pt x="105" y="26"/>
                    </a:lnTo>
                    <a:lnTo>
                      <a:pt x="108" y="26"/>
                    </a:lnTo>
                    <a:lnTo>
                      <a:pt x="111" y="26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6" y="25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6" y="25"/>
                    </a:lnTo>
                    <a:lnTo>
                      <a:pt x="161" y="25"/>
                    </a:lnTo>
                    <a:lnTo>
                      <a:pt x="168" y="26"/>
                    </a:lnTo>
                    <a:lnTo>
                      <a:pt x="173" y="26"/>
                    </a:lnTo>
                    <a:lnTo>
                      <a:pt x="178" y="26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1" y="30"/>
                    </a:lnTo>
                    <a:lnTo>
                      <a:pt x="196" y="31"/>
                    </a:lnTo>
                    <a:lnTo>
                      <a:pt x="200" y="31"/>
                    </a:lnTo>
                    <a:lnTo>
                      <a:pt x="203" y="31"/>
                    </a:lnTo>
                    <a:lnTo>
                      <a:pt x="205" y="33"/>
                    </a:lnTo>
                    <a:lnTo>
                      <a:pt x="208" y="35"/>
                    </a:lnTo>
                    <a:lnTo>
                      <a:pt x="211" y="36"/>
                    </a:lnTo>
                    <a:lnTo>
                      <a:pt x="213" y="38"/>
                    </a:lnTo>
                    <a:lnTo>
                      <a:pt x="216" y="40"/>
                    </a:lnTo>
                    <a:lnTo>
                      <a:pt x="218" y="41"/>
                    </a:lnTo>
                    <a:lnTo>
                      <a:pt x="221" y="46"/>
                    </a:lnTo>
                    <a:lnTo>
                      <a:pt x="225" y="51"/>
                    </a:lnTo>
                    <a:lnTo>
                      <a:pt x="225" y="55"/>
                    </a:lnTo>
                    <a:lnTo>
                      <a:pt x="226" y="56"/>
                    </a:lnTo>
                    <a:lnTo>
                      <a:pt x="226" y="60"/>
                    </a:lnTo>
                    <a:lnTo>
                      <a:pt x="228" y="63"/>
                    </a:lnTo>
                    <a:lnTo>
                      <a:pt x="228" y="65"/>
                    </a:lnTo>
                    <a:lnTo>
                      <a:pt x="228" y="68"/>
                    </a:lnTo>
                    <a:lnTo>
                      <a:pt x="228" y="71"/>
                    </a:lnTo>
                    <a:lnTo>
                      <a:pt x="228" y="76"/>
                    </a:lnTo>
                    <a:lnTo>
                      <a:pt x="226" y="78"/>
                    </a:lnTo>
                    <a:lnTo>
                      <a:pt x="226" y="83"/>
                    </a:lnTo>
                    <a:lnTo>
                      <a:pt x="226" y="86"/>
                    </a:lnTo>
                    <a:lnTo>
                      <a:pt x="225" y="89"/>
                    </a:lnTo>
                    <a:lnTo>
                      <a:pt x="225" y="93"/>
                    </a:lnTo>
                    <a:lnTo>
                      <a:pt x="223" y="98"/>
                    </a:lnTo>
                    <a:lnTo>
                      <a:pt x="223" y="101"/>
                    </a:lnTo>
                    <a:lnTo>
                      <a:pt x="221" y="104"/>
                    </a:lnTo>
                    <a:lnTo>
                      <a:pt x="220" y="109"/>
                    </a:lnTo>
                    <a:lnTo>
                      <a:pt x="218" y="113"/>
                    </a:lnTo>
                    <a:lnTo>
                      <a:pt x="216" y="116"/>
                    </a:lnTo>
                    <a:lnTo>
                      <a:pt x="216" y="121"/>
                    </a:lnTo>
                    <a:lnTo>
                      <a:pt x="213" y="124"/>
                    </a:lnTo>
                    <a:lnTo>
                      <a:pt x="211" y="129"/>
                    </a:lnTo>
                    <a:lnTo>
                      <a:pt x="210" y="133"/>
                    </a:lnTo>
                    <a:lnTo>
                      <a:pt x="208" y="136"/>
                    </a:lnTo>
                    <a:lnTo>
                      <a:pt x="206" y="141"/>
                    </a:lnTo>
                    <a:lnTo>
                      <a:pt x="205" y="144"/>
                    </a:lnTo>
                    <a:lnTo>
                      <a:pt x="203" y="148"/>
                    </a:lnTo>
                    <a:lnTo>
                      <a:pt x="201" y="153"/>
                    </a:lnTo>
                    <a:lnTo>
                      <a:pt x="198" y="156"/>
                    </a:lnTo>
                    <a:lnTo>
                      <a:pt x="196" y="159"/>
                    </a:lnTo>
                    <a:lnTo>
                      <a:pt x="193" y="164"/>
                    </a:lnTo>
                    <a:lnTo>
                      <a:pt x="191" y="168"/>
                    </a:lnTo>
                    <a:lnTo>
                      <a:pt x="190" y="171"/>
                    </a:lnTo>
                    <a:lnTo>
                      <a:pt x="188" y="176"/>
                    </a:lnTo>
                    <a:lnTo>
                      <a:pt x="185" y="179"/>
                    </a:lnTo>
                    <a:lnTo>
                      <a:pt x="183" y="184"/>
                    </a:lnTo>
                    <a:lnTo>
                      <a:pt x="181" y="188"/>
                    </a:lnTo>
                    <a:lnTo>
                      <a:pt x="180" y="191"/>
                    </a:lnTo>
                    <a:lnTo>
                      <a:pt x="176" y="194"/>
                    </a:lnTo>
                    <a:lnTo>
                      <a:pt x="175" y="198"/>
                    </a:lnTo>
                    <a:lnTo>
                      <a:pt x="173" y="201"/>
                    </a:lnTo>
                    <a:lnTo>
                      <a:pt x="171" y="204"/>
                    </a:lnTo>
                    <a:lnTo>
                      <a:pt x="170" y="208"/>
                    </a:lnTo>
                    <a:lnTo>
                      <a:pt x="168" y="211"/>
                    </a:lnTo>
                    <a:lnTo>
                      <a:pt x="165" y="216"/>
                    </a:lnTo>
                    <a:lnTo>
                      <a:pt x="161" y="221"/>
                    </a:lnTo>
                    <a:lnTo>
                      <a:pt x="158" y="226"/>
                    </a:lnTo>
                    <a:lnTo>
                      <a:pt x="156" y="231"/>
                    </a:lnTo>
                    <a:lnTo>
                      <a:pt x="151" y="231"/>
                    </a:lnTo>
                    <a:lnTo>
                      <a:pt x="148" y="231"/>
                    </a:lnTo>
                    <a:lnTo>
                      <a:pt x="146" y="233"/>
                    </a:lnTo>
                    <a:lnTo>
                      <a:pt x="146" y="234"/>
                    </a:lnTo>
                    <a:lnTo>
                      <a:pt x="148" y="236"/>
                    </a:lnTo>
                    <a:lnTo>
                      <a:pt x="153" y="238"/>
                    </a:lnTo>
                    <a:lnTo>
                      <a:pt x="155" y="238"/>
                    </a:lnTo>
                    <a:lnTo>
                      <a:pt x="158" y="238"/>
                    </a:lnTo>
                    <a:lnTo>
                      <a:pt x="161" y="239"/>
                    </a:lnTo>
                    <a:lnTo>
                      <a:pt x="166" y="241"/>
                    </a:lnTo>
                    <a:lnTo>
                      <a:pt x="170" y="241"/>
                    </a:lnTo>
                    <a:lnTo>
                      <a:pt x="173" y="241"/>
                    </a:lnTo>
                    <a:lnTo>
                      <a:pt x="176" y="241"/>
                    </a:lnTo>
                    <a:lnTo>
                      <a:pt x="180" y="241"/>
                    </a:lnTo>
                    <a:lnTo>
                      <a:pt x="183" y="241"/>
                    </a:lnTo>
                    <a:lnTo>
                      <a:pt x="186" y="241"/>
                    </a:lnTo>
                    <a:lnTo>
                      <a:pt x="190" y="243"/>
                    </a:lnTo>
                    <a:lnTo>
                      <a:pt x="193" y="243"/>
                    </a:lnTo>
                    <a:lnTo>
                      <a:pt x="196" y="243"/>
                    </a:lnTo>
                    <a:lnTo>
                      <a:pt x="200" y="243"/>
                    </a:lnTo>
                    <a:lnTo>
                      <a:pt x="203" y="243"/>
                    </a:lnTo>
                    <a:lnTo>
                      <a:pt x="206" y="244"/>
                    </a:lnTo>
                    <a:lnTo>
                      <a:pt x="210" y="244"/>
                    </a:lnTo>
                    <a:lnTo>
                      <a:pt x="213" y="244"/>
                    </a:lnTo>
                    <a:lnTo>
                      <a:pt x="216" y="244"/>
                    </a:lnTo>
                    <a:lnTo>
                      <a:pt x="221" y="246"/>
                    </a:lnTo>
                    <a:lnTo>
                      <a:pt x="225" y="246"/>
                    </a:lnTo>
                    <a:lnTo>
                      <a:pt x="226" y="246"/>
                    </a:lnTo>
                    <a:lnTo>
                      <a:pt x="230" y="246"/>
                    </a:lnTo>
                    <a:lnTo>
                      <a:pt x="235" y="246"/>
                    </a:lnTo>
                    <a:lnTo>
                      <a:pt x="236" y="246"/>
                    </a:lnTo>
                    <a:lnTo>
                      <a:pt x="241" y="246"/>
                    </a:lnTo>
                    <a:lnTo>
                      <a:pt x="245" y="248"/>
                    </a:lnTo>
                    <a:lnTo>
                      <a:pt x="248" y="248"/>
                    </a:lnTo>
                    <a:lnTo>
                      <a:pt x="251" y="248"/>
                    </a:lnTo>
                    <a:lnTo>
                      <a:pt x="255" y="248"/>
                    </a:lnTo>
                    <a:lnTo>
                      <a:pt x="258" y="248"/>
                    </a:lnTo>
                    <a:lnTo>
                      <a:pt x="261" y="249"/>
                    </a:lnTo>
                    <a:lnTo>
                      <a:pt x="265" y="249"/>
                    </a:lnTo>
                    <a:lnTo>
                      <a:pt x="268" y="249"/>
                    </a:lnTo>
                    <a:lnTo>
                      <a:pt x="271" y="249"/>
                    </a:lnTo>
                    <a:lnTo>
                      <a:pt x="276" y="249"/>
                    </a:lnTo>
                    <a:lnTo>
                      <a:pt x="279" y="249"/>
                    </a:lnTo>
                    <a:lnTo>
                      <a:pt x="281" y="249"/>
                    </a:lnTo>
                    <a:lnTo>
                      <a:pt x="284" y="251"/>
                    </a:lnTo>
                    <a:lnTo>
                      <a:pt x="289" y="251"/>
                    </a:lnTo>
                    <a:lnTo>
                      <a:pt x="293" y="251"/>
                    </a:lnTo>
                    <a:lnTo>
                      <a:pt x="296" y="251"/>
                    </a:lnTo>
                    <a:lnTo>
                      <a:pt x="299" y="251"/>
                    </a:lnTo>
                    <a:lnTo>
                      <a:pt x="303" y="253"/>
                    </a:lnTo>
                    <a:lnTo>
                      <a:pt x="306" y="253"/>
                    </a:lnTo>
                    <a:lnTo>
                      <a:pt x="309" y="253"/>
                    </a:lnTo>
                    <a:lnTo>
                      <a:pt x="313" y="253"/>
                    </a:lnTo>
                    <a:lnTo>
                      <a:pt x="316" y="253"/>
                    </a:lnTo>
                    <a:lnTo>
                      <a:pt x="319" y="253"/>
                    </a:lnTo>
                    <a:lnTo>
                      <a:pt x="323" y="253"/>
                    </a:lnTo>
                    <a:lnTo>
                      <a:pt x="326" y="254"/>
                    </a:lnTo>
                    <a:lnTo>
                      <a:pt x="329" y="254"/>
                    </a:lnTo>
                    <a:lnTo>
                      <a:pt x="333" y="254"/>
                    </a:lnTo>
                    <a:lnTo>
                      <a:pt x="336" y="254"/>
                    </a:lnTo>
                    <a:lnTo>
                      <a:pt x="339" y="254"/>
                    </a:lnTo>
                    <a:lnTo>
                      <a:pt x="343" y="256"/>
                    </a:lnTo>
                    <a:lnTo>
                      <a:pt x="346" y="256"/>
                    </a:lnTo>
                    <a:lnTo>
                      <a:pt x="349" y="256"/>
                    </a:lnTo>
                    <a:lnTo>
                      <a:pt x="353" y="256"/>
                    </a:lnTo>
                    <a:lnTo>
                      <a:pt x="358" y="256"/>
                    </a:lnTo>
                    <a:lnTo>
                      <a:pt x="359" y="256"/>
                    </a:lnTo>
                    <a:lnTo>
                      <a:pt x="363" y="258"/>
                    </a:lnTo>
                    <a:lnTo>
                      <a:pt x="366" y="258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8" y="258"/>
                    </a:lnTo>
                    <a:lnTo>
                      <a:pt x="381" y="259"/>
                    </a:lnTo>
                    <a:lnTo>
                      <a:pt x="384" y="259"/>
                    </a:lnTo>
                    <a:lnTo>
                      <a:pt x="389" y="259"/>
                    </a:lnTo>
                    <a:lnTo>
                      <a:pt x="394" y="259"/>
                    </a:lnTo>
                    <a:lnTo>
                      <a:pt x="399" y="259"/>
                    </a:lnTo>
                    <a:lnTo>
                      <a:pt x="406" y="261"/>
                    </a:lnTo>
                    <a:lnTo>
                      <a:pt x="409" y="261"/>
                    </a:lnTo>
                    <a:lnTo>
                      <a:pt x="414" y="263"/>
                    </a:lnTo>
                    <a:lnTo>
                      <a:pt x="419" y="263"/>
                    </a:lnTo>
                    <a:lnTo>
                      <a:pt x="424" y="264"/>
                    </a:lnTo>
                    <a:lnTo>
                      <a:pt x="428" y="266"/>
                    </a:lnTo>
                    <a:lnTo>
                      <a:pt x="431" y="266"/>
                    </a:lnTo>
                    <a:lnTo>
                      <a:pt x="436" y="268"/>
                    </a:lnTo>
                    <a:lnTo>
                      <a:pt x="439" y="269"/>
                    </a:lnTo>
                    <a:lnTo>
                      <a:pt x="443" y="271"/>
                    </a:lnTo>
                    <a:lnTo>
                      <a:pt x="446" y="273"/>
                    </a:lnTo>
                    <a:lnTo>
                      <a:pt x="449" y="274"/>
                    </a:lnTo>
                    <a:lnTo>
                      <a:pt x="453" y="278"/>
                    </a:lnTo>
                    <a:lnTo>
                      <a:pt x="459" y="281"/>
                    </a:lnTo>
                    <a:lnTo>
                      <a:pt x="464" y="284"/>
                    </a:lnTo>
                    <a:lnTo>
                      <a:pt x="469" y="289"/>
                    </a:lnTo>
                    <a:lnTo>
                      <a:pt x="474" y="294"/>
                    </a:lnTo>
                    <a:lnTo>
                      <a:pt x="478" y="299"/>
                    </a:lnTo>
                    <a:lnTo>
                      <a:pt x="481" y="304"/>
                    </a:lnTo>
                    <a:lnTo>
                      <a:pt x="483" y="307"/>
                    </a:lnTo>
                    <a:lnTo>
                      <a:pt x="484" y="309"/>
                    </a:lnTo>
                    <a:lnTo>
                      <a:pt x="486" y="312"/>
                    </a:lnTo>
                    <a:lnTo>
                      <a:pt x="488" y="316"/>
                    </a:lnTo>
                    <a:lnTo>
                      <a:pt x="489" y="319"/>
                    </a:lnTo>
                    <a:lnTo>
                      <a:pt x="491" y="322"/>
                    </a:lnTo>
                    <a:lnTo>
                      <a:pt x="491" y="326"/>
                    </a:lnTo>
                    <a:lnTo>
                      <a:pt x="493" y="329"/>
                    </a:lnTo>
                    <a:lnTo>
                      <a:pt x="494" y="331"/>
                    </a:lnTo>
                    <a:lnTo>
                      <a:pt x="496" y="334"/>
                    </a:lnTo>
                    <a:lnTo>
                      <a:pt x="496" y="337"/>
                    </a:lnTo>
                    <a:lnTo>
                      <a:pt x="497" y="341"/>
                    </a:lnTo>
                    <a:lnTo>
                      <a:pt x="497" y="344"/>
                    </a:lnTo>
                    <a:lnTo>
                      <a:pt x="499" y="347"/>
                    </a:lnTo>
                    <a:lnTo>
                      <a:pt x="501" y="352"/>
                    </a:lnTo>
                    <a:lnTo>
                      <a:pt x="502" y="356"/>
                    </a:lnTo>
                    <a:lnTo>
                      <a:pt x="502" y="359"/>
                    </a:lnTo>
                    <a:lnTo>
                      <a:pt x="504" y="362"/>
                    </a:lnTo>
                    <a:lnTo>
                      <a:pt x="504" y="366"/>
                    </a:lnTo>
                    <a:lnTo>
                      <a:pt x="506" y="371"/>
                    </a:lnTo>
                    <a:lnTo>
                      <a:pt x="506" y="374"/>
                    </a:lnTo>
                    <a:lnTo>
                      <a:pt x="507" y="377"/>
                    </a:lnTo>
                    <a:lnTo>
                      <a:pt x="509" y="381"/>
                    </a:lnTo>
                    <a:lnTo>
                      <a:pt x="509" y="386"/>
                    </a:lnTo>
                    <a:lnTo>
                      <a:pt x="511" y="389"/>
                    </a:lnTo>
                    <a:lnTo>
                      <a:pt x="512" y="394"/>
                    </a:lnTo>
                    <a:lnTo>
                      <a:pt x="512" y="397"/>
                    </a:lnTo>
                    <a:lnTo>
                      <a:pt x="514" y="401"/>
                    </a:lnTo>
                    <a:lnTo>
                      <a:pt x="516" y="406"/>
                    </a:lnTo>
                    <a:lnTo>
                      <a:pt x="517" y="409"/>
                    </a:lnTo>
                    <a:lnTo>
                      <a:pt x="517" y="412"/>
                    </a:lnTo>
                    <a:lnTo>
                      <a:pt x="519" y="417"/>
                    </a:lnTo>
                    <a:lnTo>
                      <a:pt x="521" y="421"/>
                    </a:lnTo>
                    <a:lnTo>
                      <a:pt x="522" y="426"/>
                    </a:lnTo>
                    <a:lnTo>
                      <a:pt x="524" y="429"/>
                    </a:lnTo>
                    <a:lnTo>
                      <a:pt x="526" y="434"/>
                    </a:lnTo>
                    <a:lnTo>
                      <a:pt x="529" y="437"/>
                    </a:lnTo>
                    <a:lnTo>
                      <a:pt x="532" y="439"/>
                    </a:lnTo>
                    <a:lnTo>
                      <a:pt x="534" y="439"/>
                    </a:lnTo>
                    <a:lnTo>
                      <a:pt x="537" y="437"/>
                    </a:lnTo>
                    <a:lnTo>
                      <a:pt x="537" y="436"/>
                    </a:lnTo>
                    <a:lnTo>
                      <a:pt x="539" y="434"/>
                    </a:lnTo>
                    <a:lnTo>
                      <a:pt x="539" y="431"/>
                    </a:lnTo>
                    <a:lnTo>
                      <a:pt x="541" y="429"/>
                    </a:lnTo>
                    <a:lnTo>
                      <a:pt x="541" y="426"/>
                    </a:lnTo>
                    <a:lnTo>
                      <a:pt x="541" y="422"/>
                    </a:lnTo>
                    <a:lnTo>
                      <a:pt x="549" y="422"/>
                    </a:lnTo>
                    <a:lnTo>
                      <a:pt x="556" y="424"/>
                    </a:lnTo>
                    <a:lnTo>
                      <a:pt x="564" y="426"/>
                    </a:lnTo>
                    <a:lnTo>
                      <a:pt x="571" y="427"/>
                    </a:lnTo>
                    <a:lnTo>
                      <a:pt x="577" y="429"/>
                    </a:lnTo>
                    <a:lnTo>
                      <a:pt x="586" y="431"/>
                    </a:lnTo>
                    <a:lnTo>
                      <a:pt x="592" y="432"/>
                    </a:lnTo>
                    <a:lnTo>
                      <a:pt x="599" y="434"/>
                    </a:lnTo>
                    <a:lnTo>
                      <a:pt x="604" y="436"/>
                    </a:lnTo>
                    <a:lnTo>
                      <a:pt x="611" y="437"/>
                    </a:lnTo>
                    <a:lnTo>
                      <a:pt x="617" y="441"/>
                    </a:lnTo>
                    <a:lnTo>
                      <a:pt x="622" y="442"/>
                    </a:lnTo>
                    <a:lnTo>
                      <a:pt x="629" y="446"/>
                    </a:lnTo>
                    <a:lnTo>
                      <a:pt x="634" y="447"/>
                    </a:lnTo>
                    <a:lnTo>
                      <a:pt x="639" y="451"/>
                    </a:lnTo>
                    <a:lnTo>
                      <a:pt x="646" y="454"/>
                    </a:lnTo>
                    <a:lnTo>
                      <a:pt x="651" y="456"/>
                    </a:lnTo>
                    <a:lnTo>
                      <a:pt x="654" y="459"/>
                    </a:lnTo>
                    <a:lnTo>
                      <a:pt x="659" y="462"/>
                    </a:lnTo>
                    <a:lnTo>
                      <a:pt x="664" y="466"/>
                    </a:lnTo>
                    <a:lnTo>
                      <a:pt x="667" y="469"/>
                    </a:lnTo>
                    <a:lnTo>
                      <a:pt x="672" y="472"/>
                    </a:lnTo>
                    <a:lnTo>
                      <a:pt x="676" y="476"/>
                    </a:lnTo>
                    <a:lnTo>
                      <a:pt x="681" y="481"/>
                    </a:lnTo>
                    <a:lnTo>
                      <a:pt x="684" y="484"/>
                    </a:lnTo>
                    <a:lnTo>
                      <a:pt x="687" y="487"/>
                    </a:lnTo>
                    <a:lnTo>
                      <a:pt x="691" y="492"/>
                    </a:lnTo>
                    <a:lnTo>
                      <a:pt x="696" y="496"/>
                    </a:lnTo>
                    <a:lnTo>
                      <a:pt x="697" y="501"/>
                    </a:lnTo>
                    <a:lnTo>
                      <a:pt x="701" y="505"/>
                    </a:lnTo>
                    <a:lnTo>
                      <a:pt x="704" y="509"/>
                    </a:lnTo>
                    <a:lnTo>
                      <a:pt x="707" y="514"/>
                    </a:lnTo>
                    <a:lnTo>
                      <a:pt x="709" y="519"/>
                    </a:lnTo>
                    <a:lnTo>
                      <a:pt x="711" y="524"/>
                    </a:lnTo>
                    <a:lnTo>
                      <a:pt x="712" y="529"/>
                    </a:lnTo>
                    <a:lnTo>
                      <a:pt x="716" y="534"/>
                    </a:lnTo>
                    <a:lnTo>
                      <a:pt x="717" y="539"/>
                    </a:lnTo>
                    <a:lnTo>
                      <a:pt x="719" y="542"/>
                    </a:lnTo>
                    <a:lnTo>
                      <a:pt x="720" y="549"/>
                    </a:lnTo>
                    <a:lnTo>
                      <a:pt x="722" y="554"/>
                    </a:lnTo>
                    <a:lnTo>
                      <a:pt x="724" y="559"/>
                    </a:lnTo>
                    <a:lnTo>
                      <a:pt x="725" y="564"/>
                    </a:lnTo>
                    <a:lnTo>
                      <a:pt x="725" y="570"/>
                    </a:lnTo>
                    <a:lnTo>
                      <a:pt x="727" y="575"/>
                    </a:lnTo>
                    <a:lnTo>
                      <a:pt x="729" y="582"/>
                    </a:lnTo>
                    <a:lnTo>
                      <a:pt x="729" y="587"/>
                    </a:lnTo>
                    <a:lnTo>
                      <a:pt x="730" y="594"/>
                    </a:lnTo>
                    <a:lnTo>
                      <a:pt x="732" y="600"/>
                    </a:lnTo>
                    <a:lnTo>
                      <a:pt x="732" y="605"/>
                    </a:lnTo>
                    <a:lnTo>
                      <a:pt x="732" y="612"/>
                    </a:lnTo>
                    <a:lnTo>
                      <a:pt x="732" y="619"/>
                    </a:lnTo>
                    <a:lnTo>
                      <a:pt x="732" y="625"/>
                    </a:lnTo>
                    <a:lnTo>
                      <a:pt x="732" y="630"/>
                    </a:lnTo>
                    <a:lnTo>
                      <a:pt x="732" y="637"/>
                    </a:lnTo>
                    <a:lnTo>
                      <a:pt x="732" y="644"/>
                    </a:lnTo>
                    <a:lnTo>
                      <a:pt x="732" y="652"/>
                    </a:lnTo>
                    <a:lnTo>
                      <a:pt x="732" y="659"/>
                    </a:lnTo>
                    <a:lnTo>
                      <a:pt x="732" y="665"/>
                    </a:lnTo>
                    <a:lnTo>
                      <a:pt x="730" y="672"/>
                    </a:lnTo>
                    <a:lnTo>
                      <a:pt x="730" y="679"/>
                    </a:lnTo>
                    <a:lnTo>
                      <a:pt x="730" y="687"/>
                    </a:lnTo>
                    <a:lnTo>
                      <a:pt x="729" y="694"/>
                    </a:lnTo>
                    <a:lnTo>
                      <a:pt x="729" y="700"/>
                    </a:lnTo>
                    <a:lnTo>
                      <a:pt x="727" y="709"/>
                    </a:lnTo>
                    <a:lnTo>
                      <a:pt x="727" y="713"/>
                    </a:lnTo>
                    <a:lnTo>
                      <a:pt x="725" y="718"/>
                    </a:lnTo>
                    <a:lnTo>
                      <a:pt x="725" y="723"/>
                    </a:lnTo>
                    <a:lnTo>
                      <a:pt x="724" y="728"/>
                    </a:lnTo>
                    <a:lnTo>
                      <a:pt x="724" y="733"/>
                    </a:lnTo>
                    <a:lnTo>
                      <a:pt x="724" y="738"/>
                    </a:lnTo>
                    <a:lnTo>
                      <a:pt x="722" y="743"/>
                    </a:lnTo>
                    <a:lnTo>
                      <a:pt x="722" y="748"/>
                    </a:lnTo>
                    <a:lnTo>
                      <a:pt x="722" y="753"/>
                    </a:lnTo>
                    <a:lnTo>
                      <a:pt x="722" y="758"/>
                    </a:lnTo>
                    <a:lnTo>
                      <a:pt x="720" y="763"/>
                    </a:lnTo>
                    <a:lnTo>
                      <a:pt x="720" y="768"/>
                    </a:lnTo>
                    <a:lnTo>
                      <a:pt x="720" y="773"/>
                    </a:lnTo>
                    <a:lnTo>
                      <a:pt x="720" y="778"/>
                    </a:lnTo>
                    <a:lnTo>
                      <a:pt x="720" y="783"/>
                    </a:lnTo>
                    <a:lnTo>
                      <a:pt x="720" y="790"/>
                    </a:lnTo>
                    <a:lnTo>
                      <a:pt x="719" y="793"/>
                    </a:lnTo>
                    <a:lnTo>
                      <a:pt x="719" y="798"/>
                    </a:lnTo>
                    <a:lnTo>
                      <a:pt x="719" y="805"/>
                    </a:lnTo>
                    <a:lnTo>
                      <a:pt x="719" y="810"/>
                    </a:lnTo>
                    <a:lnTo>
                      <a:pt x="719" y="815"/>
                    </a:lnTo>
                    <a:lnTo>
                      <a:pt x="719" y="820"/>
                    </a:lnTo>
                    <a:lnTo>
                      <a:pt x="719" y="825"/>
                    </a:lnTo>
                    <a:lnTo>
                      <a:pt x="719" y="830"/>
                    </a:lnTo>
                    <a:lnTo>
                      <a:pt x="719" y="835"/>
                    </a:lnTo>
                    <a:lnTo>
                      <a:pt x="719" y="840"/>
                    </a:lnTo>
                    <a:lnTo>
                      <a:pt x="719" y="845"/>
                    </a:lnTo>
                    <a:lnTo>
                      <a:pt x="719" y="852"/>
                    </a:lnTo>
                    <a:lnTo>
                      <a:pt x="719" y="855"/>
                    </a:lnTo>
                    <a:lnTo>
                      <a:pt x="719" y="862"/>
                    </a:lnTo>
                    <a:lnTo>
                      <a:pt x="719" y="867"/>
                    </a:lnTo>
                    <a:lnTo>
                      <a:pt x="719" y="872"/>
                    </a:lnTo>
                    <a:lnTo>
                      <a:pt x="719" y="877"/>
                    </a:lnTo>
                    <a:lnTo>
                      <a:pt x="719" y="882"/>
                    </a:lnTo>
                    <a:lnTo>
                      <a:pt x="719" y="887"/>
                    </a:lnTo>
                    <a:lnTo>
                      <a:pt x="719" y="892"/>
                    </a:lnTo>
                    <a:lnTo>
                      <a:pt x="719" y="897"/>
                    </a:lnTo>
                    <a:lnTo>
                      <a:pt x="719" y="902"/>
                    </a:lnTo>
                    <a:lnTo>
                      <a:pt x="719" y="908"/>
                    </a:lnTo>
                    <a:lnTo>
                      <a:pt x="719" y="913"/>
                    </a:lnTo>
                    <a:lnTo>
                      <a:pt x="719" y="918"/>
                    </a:lnTo>
                    <a:lnTo>
                      <a:pt x="719" y="923"/>
                    </a:lnTo>
                    <a:lnTo>
                      <a:pt x="719" y="928"/>
                    </a:lnTo>
                    <a:lnTo>
                      <a:pt x="720" y="933"/>
                    </a:lnTo>
                    <a:lnTo>
                      <a:pt x="720" y="938"/>
                    </a:lnTo>
                    <a:lnTo>
                      <a:pt x="720" y="943"/>
                    </a:lnTo>
                    <a:lnTo>
                      <a:pt x="720" y="948"/>
                    </a:lnTo>
                    <a:lnTo>
                      <a:pt x="722" y="953"/>
                    </a:lnTo>
                    <a:lnTo>
                      <a:pt x="722" y="958"/>
                    </a:lnTo>
                    <a:lnTo>
                      <a:pt x="722" y="965"/>
                    </a:lnTo>
                    <a:lnTo>
                      <a:pt x="722" y="968"/>
                    </a:lnTo>
                    <a:lnTo>
                      <a:pt x="722" y="975"/>
                    </a:lnTo>
                    <a:lnTo>
                      <a:pt x="722" y="978"/>
                    </a:lnTo>
                    <a:lnTo>
                      <a:pt x="722" y="985"/>
                    </a:lnTo>
                    <a:lnTo>
                      <a:pt x="722" y="990"/>
                    </a:lnTo>
                    <a:lnTo>
                      <a:pt x="722" y="995"/>
                    </a:lnTo>
                    <a:lnTo>
                      <a:pt x="722" y="1000"/>
                    </a:lnTo>
                    <a:lnTo>
                      <a:pt x="722" y="1005"/>
                    </a:lnTo>
                    <a:lnTo>
                      <a:pt x="722" y="1010"/>
                    </a:lnTo>
                    <a:lnTo>
                      <a:pt x="724" y="1015"/>
                    </a:lnTo>
                    <a:lnTo>
                      <a:pt x="724" y="1020"/>
                    </a:lnTo>
                    <a:lnTo>
                      <a:pt x="724" y="1025"/>
                    </a:lnTo>
                    <a:lnTo>
                      <a:pt x="724" y="1031"/>
                    </a:lnTo>
                    <a:lnTo>
                      <a:pt x="724" y="1036"/>
                    </a:lnTo>
                    <a:lnTo>
                      <a:pt x="724" y="1041"/>
                    </a:lnTo>
                    <a:lnTo>
                      <a:pt x="724" y="1046"/>
                    </a:lnTo>
                    <a:lnTo>
                      <a:pt x="725" y="1051"/>
                    </a:lnTo>
                    <a:lnTo>
                      <a:pt x="725" y="1056"/>
                    </a:lnTo>
                    <a:lnTo>
                      <a:pt x="725" y="1061"/>
                    </a:lnTo>
                    <a:lnTo>
                      <a:pt x="725" y="1066"/>
                    </a:lnTo>
                    <a:lnTo>
                      <a:pt x="727" y="1071"/>
                    </a:lnTo>
                    <a:lnTo>
                      <a:pt x="727" y="1078"/>
                    </a:lnTo>
                    <a:lnTo>
                      <a:pt x="729" y="1083"/>
                    </a:lnTo>
                    <a:lnTo>
                      <a:pt x="729" y="1090"/>
                    </a:lnTo>
                    <a:lnTo>
                      <a:pt x="730" y="1095"/>
                    </a:lnTo>
                    <a:lnTo>
                      <a:pt x="730" y="1101"/>
                    </a:lnTo>
                    <a:lnTo>
                      <a:pt x="732" y="1106"/>
                    </a:lnTo>
                    <a:lnTo>
                      <a:pt x="732" y="1113"/>
                    </a:lnTo>
                    <a:lnTo>
                      <a:pt x="732" y="1118"/>
                    </a:lnTo>
                    <a:lnTo>
                      <a:pt x="734" y="1125"/>
                    </a:lnTo>
                    <a:lnTo>
                      <a:pt x="734" y="1131"/>
                    </a:lnTo>
                    <a:lnTo>
                      <a:pt x="735" y="1136"/>
                    </a:lnTo>
                    <a:lnTo>
                      <a:pt x="735" y="1143"/>
                    </a:lnTo>
                    <a:lnTo>
                      <a:pt x="737" y="1149"/>
                    </a:lnTo>
                    <a:lnTo>
                      <a:pt x="737" y="1154"/>
                    </a:lnTo>
                    <a:lnTo>
                      <a:pt x="737" y="1161"/>
                    </a:lnTo>
                    <a:lnTo>
                      <a:pt x="739" y="1166"/>
                    </a:lnTo>
                    <a:lnTo>
                      <a:pt x="739" y="1173"/>
                    </a:lnTo>
                    <a:lnTo>
                      <a:pt x="739" y="1179"/>
                    </a:lnTo>
                    <a:lnTo>
                      <a:pt x="740" y="1184"/>
                    </a:lnTo>
                    <a:lnTo>
                      <a:pt x="740" y="1191"/>
                    </a:lnTo>
                    <a:lnTo>
                      <a:pt x="740" y="1198"/>
                    </a:lnTo>
                    <a:lnTo>
                      <a:pt x="740" y="1203"/>
                    </a:lnTo>
                    <a:lnTo>
                      <a:pt x="742" y="1209"/>
                    </a:lnTo>
                    <a:lnTo>
                      <a:pt x="742" y="1216"/>
                    </a:lnTo>
                    <a:lnTo>
                      <a:pt x="742" y="1223"/>
                    </a:lnTo>
                    <a:lnTo>
                      <a:pt x="742" y="1228"/>
                    </a:lnTo>
                    <a:lnTo>
                      <a:pt x="742" y="1234"/>
                    </a:lnTo>
                    <a:lnTo>
                      <a:pt x="742" y="1239"/>
                    </a:lnTo>
                    <a:lnTo>
                      <a:pt x="742" y="1246"/>
                    </a:lnTo>
                    <a:lnTo>
                      <a:pt x="740" y="1251"/>
                    </a:lnTo>
                    <a:lnTo>
                      <a:pt x="740" y="1256"/>
                    </a:lnTo>
                    <a:lnTo>
                      <a:pt x="739" y="1263"/>
                    </a:lnTo>
                    <a:lnTo>
                      <a:pt x="739" y="1268"/>
                    </a:lnTo>
                    <a:lnTo>
                      <a:pt x="737" y="1274"/>
                    </a:lnTo>
                    <a:lnTo>
                      <a:pt x="737" y="1279"/>
                    </a:lnTo>
                    <a:lnTo>
                      <a:pt x="735" y="1284"/>
                    </a:lnTo>
                    <a:lnTo>
                      <a:pt x="734" y="1291"/>
                    </a:lnTo>
                    <a:lnTo>
                      <a:pt x="732" y="1296"/>
                    </a:lnTo>
                    <a:lnTo>
                      <a:pt x="730" y="1301"/>
                    </a:lnTo>
                    <a:lnTo>
                      <a:pt x="729" y="1306"/>
                    </a:lnTo>
                    <a:lnTo>
                      <a:pt x="727" y="1311"/>
                    </a:lnTo>
                    <a:lnTo>
                      <a:pt x="725" y="1316"/>
                    </a:lnTo>
                    <a:lnTo>
                      <a:pt x="722" y="1321"/>
                    </a:lnTo>
                    <a:lnTo>
                      <a:pt x="719" y="1326"/>
                    </a:lnTo>
                    <a:lnTo>
                      <a:pt x="717" y="1331"/>
                    </a:lnTo>
                    <a:lnTo>
                      <a:pt x="714" y="1334"/>
                    </a:lnTo>
                    <a:lnTo>
                      <a:pt x="711" y="1339"/>
                    </a:lnTo>
                    <a:lnTo>
                      <a:pt x="709" y="1344"/>
                    </a:lnTo>
                    <a:lnTo>
                      <a:pt x="706" y="1347"/>
                    </a:lnTo>
                    <a:lnTo>
                      <a:pt x="701" y="1351"/>
                    </a:lnTo>
                    <a:lnTo>
                      <a:pt x="697" y="1356"/>
                    </a:lnTo>
                    <a:lnTo>
                      <a:pt x="692" y="1359"/>
                    </a:lnTo>
                    <a:lnTo>
                      <a:pt x="689" y="1362"/>
                    </a:lnTo>
                    <a:lnTo>
                      <a:pt x="684" y="1366"/>
                    </a:lnTo>
                    <a:lnTo>
                      <a:pt x="679" y="1369"/>
                    </a:lnTo>
                    <a:lnTo>
                      <a:pt x="676" y="1372"/>
                    </a:lnTo>
                    <a:lnTo>
                      <a:pt x="671" y="1377"/>
                    </a:lnTo>
                    <a:lnTo>
                      <a:pt x="666" y="1379"/>
                    </a:lnTo>
                    <a:lnTo>
                      <a:pt x="661" y="1382"/>
                    </a:lnTo>
                    <a:lnTo>
                      <a:pt x="656" y="1384"/>
                    </a:lnTo>
                    <a:lnTo>
                      <a:pt x="652" y="1386"/>
                    </a:lnTo>
                    <a:lnTo>
                      <a:pt x="647" y="1389"/>
                    </a:lnTo>
                    <a:lnTo>
                      <a:pt x="644" y="1391"/>
                    </a:lnTo>
                    <a:lnTo>
                      <a:pt x="639" y="1392"/>
                    </a:lnTo>
                    <a:lnTo>
                      <a:pt x="636" y="1396"/>
                    </a:lnTo>
                    <a:lnTo>
                      <a:pt x="632" y="1399"/>
                    </a:lnTo>
                    <a:lnTo>
                      <a:pt x="629" y="1401"/>
                    </a:lnTo>
                    <a:lnTo>
                      <a:pt x="626" y="1404"/>
                    </a:lnTo>
                    <a:lnTo>
                      <a:pt x="622" y="1406"/>
                    </a:lnTo>
                    <a:lnTo>
                      <a:pt x="619" y="1409"/>
                    </a:lnTo>
                    <a:lnTo>
                      <a:pt x="616" y="1412"/>
                    </a:lnTo>
                    <a:lnTo>
                      <a:pt x="614" y="1416"/>
                    </a:lnTo>
                    <a:lnTo>
                      <a:pt x="611" y="1417"/>
                    </a:lnTo>
                    <a:lnTo>
                      <a:pt x="607" y="1421"/>
                    </a:lnTo>
                    <a:lnTo>
                      <a:pt x="606" y="1424"/>
                    </a:lnTo>
                    <a:lnTo>
                      <a:pt x="602" y="1427"/>
                    </a:lnTo>
                    <a:lnTo>
                      <a:pt x="601" y="1431"/>
                    </a:lnTo>
                    <a:lnTo>
                      <a:pt x="597" y="1434"/>
                    </a:lnTo>
                    <a:lnTo>
                      <a:pt x="596" y="1437"/>
                    </a:lnTo>
                    <a:lnTo>
                      <a:pt x="594" y="1441"/>
                    </a:lnTo>
                    <a:lnTo>
                      <a:pt x="592" y="1446"/>
                    </a:lnTo>
                    <a:lnTo>
                      <a:pt x="591" y="1449"/>
                    </a:lnTo>
                    <a:lnTo>
                      <a:pt x="587" y="1452"/>
                    </a:lnTo>
                    <a:lnTo>
                      <a:pt x="586" y="1457"/>
                    </a:lnTo>
                    <a:lnTo>
                      <a:pt x="586" y="1461"/>
                    </a:lnTo>
                    <a:lnTo>
                      <a:pt x="584" y="1466"/>
                    </a:lnTo>
                    <a:lnTo>
                      <a:pt x="582" y="1471"/>
                    </a:lnTo>
                    <a:lnTo>
                      <a:pt x="581" y="1476"/>
                    </a:lnTo>
                    <a:lnTo>
                      <a:pt x="581" y="1481"/>
                    </a:lnTo>
                    <a:lnTo>
                      <a:pt x="581" y="1482"/>
                    </a:lnTo>
                    <a:lnTo>
                      <a:pt x="582" y="1482"/>
                    </a:lnTo>
                    <a:lnTo>
                      <a:pt x="587" y="1477"/>
                    </a:lnTo>
                    <a:lnTo>
                      <a:pt x="592" y="1472"/>
                    </a:lnTo>
                    <a:lnTo>
                      <a:pt x="596" y="1469"/>
                    </a:lnTo>
                    <a:lnTo>
                      <a:pt x="597" y="1467"/>
                    </a:lnTo>
                    <a:lnTo>
                      <a:pt x="601" y="1466"/>
                    </a:lnTo>
                    <a:lnTo>
                      <a:pt x="606" y="1464"/>
                    </a:lnTo>
                    <a:lnTo>
                      <a:pt x="609" y="1461"/>
                    </a:lnTo>
                    <a:lnTo>
                      <a:pt x="611" y="1459"/>
                    </a:lnTo>
                    <a:lnTo>
                      <a:pt x="616" y="1457"/>
                    </a:lnTo>
                    <a:lnTo>
                      <a:pt x="619" y="1456"/>
                    </a:lnTo>
                    <a:lnTo>
                      <a:pt x="622" y="1452"/>
                    </a:lnTo>
                    <a:lnTo>
                      <a:pt x="627" y="1451"/>
                    </a:lnTo>
                    <a:lnTo>
                      <a:pt x="631" y="1451"/>
                    </a:lnTo>
                    <a:lnTo>
                      <a:pt x="634" y="1449"/>
                    </a:lnTo>
                    <a:lnTo>
                      <a:pt x="639" y="1446"/>
                    </a:lnTo>
                    <a:lnTo>
                      <a:pt x="642" y="1444"/>
                    </a:lnTo>
                    <a:lnTo>
                      <a:pt x="646" y="1442"/>
                    </a:lnTo>
                    <a:lnTo>
                      <a:pt x="651" y="1441"/>
                    </a:lnTo>
                    <a:lnTo>
                      <a:pt x="654" y="1439"/>
                    </a:lnTo>
                    <a:lnTo>
                      <a:pt x="659" y="1437"/>
                    </a:lnTo>
                    <a:lnTo>
                      <a:pt x="662" y="1436"/>
                    </a:lnTo>
                    <a:lnTo>
                      <a:pt x="667" y="1434"/>
                    </a:lnTo>
                    <a:lnTo>
                      <a:pt x="671" y="1432"/>
                    </a:lnTo>
                    <a:lnTo>
                      <a:pt x="676" y="1431"/>
                    </a:lnTo>
                    <a:lnTo>
                      <a:pt x="679" y="1429"/>
                    </a:lnTo>
                    <a:lnTo>
                      <a:pt x="684" y="1427"/>
                    </a:lnTo>
                    <a:lnTo>
                      <a:pt x="687" y="1426"/>
                    </a:lnTo>
                    <a:lnTo>
                      <a:pt x="692" y="1424"/>
                    </a:lnTo>
                    <a:lnTo>
                      <a:pt x="697" y="1422"/>
                    </a:lnTo>
                    <a:lnTo>
                      <a:pt x="701" y="1421"/>
                    </a:lnTo>
                    <a:lnTo>
                      <a:pt x="706" y="1419"/>
                    </a:lnTo>
                    <a:lnTo>
                      <a:pt x="709" y="1416"/>
                    </a:lnTo>
                    <a:lnTo>
                      <a:pt x="712" y="1414"/>
                    </a:lnTo>
                    <a:lnTo>
                      <a:pt x="717" y="1412"/>
                    </a:lnTo>
                    <a:lnTo>
                      <a:pt x="720" y="1411"/>
                    </a:lnTo>
                    <a:lnTo>
                      <a:pt x="725" y="1409"/>
                    </a:lnTo>
                    <a:lnTo>
                      <a:pt x="729" y="1406"/>
                    </a:lnTo>
                    <a:lnTo>
                      <a:pt x="732" y="1404"/>
                    </a:lnTo>
                    <a:lnTo>
                      <a:pt x="735" y="1402"/>
                    </a:lnTo>
                    <a:lnTo>
                      <a:pt x="740" y="1401"/>
                    </a:lnTo>
                    <a:lnTo>
                      <a:pt x="742" y="1397"/>
                    </a:lnTo>
                    <a:lnTo>
                      <a:pt x="747" y="1396"/>
                    </a:lnTo>
                    <a:lnTo>
                      <a:pt x="750" y="1392"/>
                    </a:lnTo>
                    <a:lnTo>
                      <a:pt x="752" y="1391"/>
                    </a:lnTo>
                    <a:lnTo>
                      <a:pt x="755" y="1387"/>
                    </a:lnTo>
                    <a:lnTo>
                      <a:pt x="760" y="1386"/>
                    </a:lnTo>
                    <a:lnTo>
                      <a:pt x="762" y="1382"/>
                    </a:lnTo>
                    <a:lnTo>
                      <a:pt x="765" y="1381"/>
                    </a:lnTo>
                    <a:lnTo>
                      <a:pt x="767" y="1377"/>
                    </a:lnTo>
                    <a:lnTo>
                      <a:pt x="770" y="1374"/>
                    </a:lnTo>
                    <a:lnTo>
                      <a:pt x="772" y="1371"/>
                    </a:lnTo>
                    <a:lnTo>
                      <a:pt x="775" y="1367"/>
                    </a:lnTo>
                    <a:lnTo>
                      <a:pt x="777" y="1364"/>
                    </a:lnTo>
                    <a:lnTo>
                      <a:pt x="779" y="1361"/>
                    </a:lnTo>
                    <a:lnTo>
                      <a:pt x="780" y="1357"/>
                    </a:lnTo>
                    <a:lnTo>
                      <a:pt x="782" y="1354"/>
                    </a:lnTo>
                    <a:lnTo>
                      <a:pt x="784" y="1351"/>
                    </a:lnTo>
                    <a:lnTo>
                      <a:pt x="785" y="1346"/>
                    </a:lnTo>
                    <a:lnTo>
                      <a:pt x="785" y="1342"/>
                    </a:lnTo>
                    <a:lnTo>
                      <a:pt x="787" y="1339"/>
                    </a:lnTo>
                    <a:lnTo>
                      <a:pt x="789" y="1334"/>
                    </a:lnTo>
                    <a:lnTo>
                      <a:pt x="789" y="13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1" name="Text Box 215"/>
          <p:cNvSpPr txBox="1">
            <a:spLocks noChangeArrowheads="1"/>
          </p:cNvSpPr>
          <p:nvPr/>
        </p:nvSpPr>
        <p:spPr bwMode="auto">
          <a:xfrm>
            <a:off x="609600" y="880408"/>
            <a:ext cx="83653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eaLnBrk="1" hangingPunct="1">
              <a:buFont typeface="Symbol" panose="05050102010706020507" pitchFamily="18" charset="2"/>
              <a:buChar char="&quot;"/>
            </a:pPr>
            <a:r>
              <a:rPr lang="en-US" altLang="en-US" sz="2400" dirty="0">
                <a:solidFill>
                  <a:schemeClr val="accent1"/>
                </a:solidFill>
              </a:rPr>
              <a:t>vectors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u,v,w</a:t>
            </a:r>
            <a:r>
              <a:rPr lang="en-US" altLang="en-US" sz="2400" i="1" dirty="0">
                <a:solidFill>
                  <a:schemeClr val="accent1"/>
                </a:solidFill>
              </a:rPr>
              <a:t>    </a:t>
            </a:r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reals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a,b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  <a:endParaRPr lang="en-US" altLang="en-US" sz="24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Closed:           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a×u</a:t>
            </a:r>
            <a:r>
              <a:rPr lang="en-US" altLang="en-US" sz="2400" i="1" dirty="0">
                <a:solidFill>
                  <a:schemeClr val="accent1"/>
                </a:solidFill>
              </a:rPr>
              <a:t>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b×v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  <a:r>
              <a:rPr lang="en-US" altLang="en-US" sz="2400" dirty="0"/>
              <a:t>is a vector</a:t>
            </a:r>
            <a:r>
              <a:rPr lang="en-US" altLang="en-US" sz="2400" i="1" dirty="0"/>
              <a:t>, </a:t>
            </a:r>
            <a:r>
              <a:rPr lang="en-US" altLang="en-US" sz="2400" i="1" dirty="0">
                <a:solidFill>
                  <a:schemeClr val="accent1"/>
                </a:solidFill>
              </a:rPr>
              <a:t>0×u=zero vector, 1×u=u.   </a:t>
            </a:r>
            <a:endParaRPr lang="en-US" altLang="en-US" sz="24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Associative:    </a:t>
            </a:r>
            <a:r>
              <a:rPr lang="en-US" altLang="en-US" sz="2400" i="1" dirty="0">
                <a:solidFill>
                  <a:schemeClr val="accent1"/>
                </a:solidFill>
              </a:rPr>
              <a:t>u+(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v+w</a:t>
            </a:r>
            <a:r>
              <a:rPr lang="en-US" altLang="en-US" sz="2400" i="1" dirty="0">
                <a:solidFill>
                  <a:schemeClr val="accent1"/>
                </a:solidFill>
              </a:rPr>
              <a:t>) = 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)+w</a:t>
            </a:r>
            <a:endParaRPr lang="en-US" altLang="en-US" sz="2400" i="1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Commutative: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 =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v+u</a:t>
            </a:r>
            <a:r>
              <a:rPr lang="en-US" altLang="en-US" sz="2400" dirty="0">
                <a:solidFill>
                  <a:schemeClr val="accent1"/>
                </a:solidFill>
              </a:rPr>
              <a:t>           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Distributive:</a:t>
            </a:r>
            <a:r>
              <a:rPr lang="en-US" altLang="en-US" sz="2400" dirty="0">
                <a:solidFill>
                  <a:schemeClr val="accent1"/>
                </a:solidFill>
              </a:rPr>
              <a:t>    </a:t>
            </a:r>
            <a:r>
              <a:rPr lang="en-US" altLang="en-US" sz="2400" i="1" dirty="0">
                <a:solidFill>
                  <a:schemeClr val="accent1"/>
                </a:solidFill>
              </a:rPr>
              <a:t>a×(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) =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a×u</a:t>
            </a:r>
            <a:r>
              <a:rPr lang="en-US" altLang="en-US" sz="2400" i="1" dirty="0">
                <a:solidFill>
                  <a:schemeClr val="accent1"/>
                </a:solidFill>
              </a:rPr>
              <a:t>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a×v</a:t>
            </a:r>
            <a:endParaRPr lang="en-US" altLang="en-US" sz="2400" i="1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+ Inverse:       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</a:rPr>
              <a:t>v 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$</a:t>
            </a:r>
            <a:r>
              <a:rPr lang="en-US" altLang="en-US" sz="2400" i="1" dirty="0">
                <a:solidFill>
                  <a:schemeClr val="accent1"/>
                </a:solidFill>
              </a:rPr>
              <a:t>u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=0, i.e. v=-u</a:t>
            </a:r>
          </a:p>
        </p:txBody>
      </p:sp>
      <p:sp>
        <p:nvSpPr>
          <p:cNvPr id="512" name="Text Box 215"/>
          <p:cNvSpPr txBox="1">
            <a:spLocks noChangeArrowheads="1"/>
          </p:cNvSpPr>
          <p:nvPr/>
        </p:nvSpPr>
        <p:spPr bwMode="auto">
          <a:xfrm>
            <a:off x="76200" y="482600"/>
            <a:ext cx="261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 err="1">
                <a:solidFill>
                  <a:schemeClr val="accent1"/>
                </a:solidFill>
                <a:latin typeface="+mj-lt"/>
              </a:rPr>
              <a:t>Def</a:t>
            </a:r>
            <a:r>
              <a:rPr lang="en-US" altLang="en-US" sz="2400" i="1" baseline="30000" dirty="0" err="1">
                <a:solidFill>
                  <a:schemeClr val="accent1"/>
                </a:solidFill>
                <a:latin typeface="+mj-lt"/>
              </a:rPr>
              <a:t>n</a:t>
            </a:r>
            <a:r>
              <a:rPr lang="en-US" altLang="en-US" sz="2400" i="1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altLang="en-US" sz="2400" dirty="0">
                <a:solidFill>
                  <a:schemeClr val="tx2"/>
                </a:solidFill>
              </a:rPr>
              <a:t>vectors space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05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Text Box 215"/>
          <p:cNvSpPr txBox="1">
            <a:spLocks noChangeArrowheads="1"/>
          </p:cNvSpPr>
          <p:nvPr/>
        </p:nvSpPr>
        <p:spPr bwMode="auto">
          <a:xfrm>
            <a:off x="0" y="4948535"/>
            <a:ext cx="2660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A 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could be: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47259" y="5309236"/>
            <a:ext cx="1053712" cy="1107506"/>
            <a:chOff x="325438" y="3820180"/>
            <a:chExt cx="1249014" cy="1145055"/>
          </a:xfrm>
        </p:grpSpPr>
        <p:sp>
          <p:nvSpPr>
            <p:cNvPr id="176" name="Line 8"/>
            <p:cNvSpPr>
              <a:spLocks noChangeShapeType="1"/>
            </p:cNvSpPr>
            <p:nvPr/>
          </p:nvSpPr>
          <p:spPr bwMode="auto">
            <a:xfrm flipV="1">
              <a:off x="575770" y="4312663"/>
              <a:ext cx="639787" cy="6525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77" name="Text Box 215"/>
            <p:cNvSpPr txBox="1">
              <a:spLocks noChangeArrowheads="1"/>
            </p:cNvSpPr>
            <p:nvPr/>
          </p:nvSpPr>
          <p:spPr bwMode="auto">
            <a:xfrm>
              <a:off x="325438" y="3820180"/>
              <a:ext cx="1249014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Arrow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931545" y="5314779"/>
            <a:ext cx="1406154" cy="1543221"/>
            <a:chOff x="2402711" y="3820180"/>
            <a:chExt cx="1775171" cy="1710470"/>
          </a:xfrm>
        </p:grpSpPr>
        <p:grpSp>
          <p:nvGrpSpPr>
            <p:cNvPr id="179" name="Group 178"/>
            <p:cNvGrpSpPr/>
            <p:nvPr/>
          </p:nvGrpSpPr>
          <p:grpSpPr>
            <a:xfrm>
              <a:off x="2895601" y="4258138"/>
              <a:ext cx="914399" cy="1272512"/>
              <a:chOff x="2895600" y="3570803"/>
              <a:chExt cx="1448921" cy="1915597"/>
            </a:xfrm>
          </p:grpSpPr>
          <p:grpSp>
            <p:nvGrpSpPr>
              <p:cNvPr id="181" name="Group 63"/>
              <p:cNvGrpSpPr>
                <a:grpSpLocks/>
              </p:cNvGrpSpPr>
              <p:nvPr/>
            </p:nvGrpSpPr>
            <p:grpSpPr bwMode="auto">
              <a:xfrm>
                <a:off x="2928329" y="4251398"/>
                <a:ext cx="995363" cy="1104105"/>
                <a:chOff x="2569" y="1329"/>
                <a:chExt cx="905" cy="521"/>
              </a:xfrm>
            </p:grpSpPr>
            <p:sp>
              <p:nvSpPr>
                <p:cNvPr id="200" name="Freeform 64"/>
                <p:cNvSpPr>
                  <a:spLocks/>
                </p:cNvSpPr>
                <p:nvPr/>
              </p:nvSpPr>
              <p:spPr bwMode="auto">
                <a:xfrm>
                  <a:off x="2821" y="1350"/>
                  <a:ext cx="572" cy="204"/>
                </a:xfrm>
                <a:custGeom>
                  <a:avLst/>
                  <a:gdLst>
                    <a:gd name="T0" fmla="*/ 0 w 1143"/>
                    <a:gd name="T1" fmla="*/ 1 h 407"/>
                    <a:gd name="T2" fmla="*/ 1 w 1143"/>
                    <a:gd name="T3" fmla="*/ 0 h 407"/>
                    <a:gd name="T4" fmla="*/ 1 w 1143"/>
                    <a:gd name="T5" fmla="*/ 1 h 407"/>
                    <a:gd name="T6" fmla="*/ 1 w 1143"/>
                    <a:gd name="T7" fmla="*/ 1 h 407"/>
                    <a:gd name="T8" fmla="*/ 0 w 1143"/>
                    <a:gd name="T9" fmla="*/ 1 h 407"/>
                    <a:gd name="T10" fmla="*/ 0 w 1143"/>
                    <a:gd name="T11" fmla="*/ 1 h 4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3"/>
                    <a:gd name="T19" fmla="*/ 0 h 407"/>
                    <a:gd name="T20" fmla="*/ 1143 w 1143"/>
                    <a:gd name="T21" fmla="*/ 407 h 4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3" h="407">
                      <a:moveTo>
                        <a:pt x="0" y="312"/>
                      </a:moveTo>
                      <a:lnTo>
                        <a:pt x="699" y="0"/>
                      </a:lnTo>
                      <a:lnTo>
                        <a:pt x="1143" y="40"/>
                      </a:lnTo>
                      <a:lnTo>
                        <a:pt x="538" y="407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F2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1" name="Freeform 65"/>
                <p:cNvSpPr>
                  <a:spLocks/>
                </p:cNvSpPr>
                <p:nvPr/>
              </p:nvSpPr>
              <p:spPr bwMode="auto">
                <a:xfrm>
                  <a:off x="2804" y="1370"/>
                  <a:ext cx="613" cy="253"/>
                </a:xfrm>
                <a:custGeom>
                  <a:avLst/>
                  <a:gdLst>
                    <a:gd name="T0" fmla="*/ 1 w 1226"/>
                    <a:gd name="T1" fmla="*/ 1 h 505"/>
                    <a:gd name="T2" fmla="*/ 1 w 1226"/>
                    <a:gd name="T3" fmla="*/ 1 h 505"/>
                    <a:gd name="T4" fmla="*/ 1 w 1226"/>
                    <a:gd name="T5" fmla="*/ 0 h 505"/>
                    <a:gd name="T6" fmla="*/ 1 w 1226"/>
                    <a:gd name="T7" fmla="*/ 1 h 505"/>
                    <a:gd name="T8" fmla="*/ 1 w 1226"/>
                    <a:gd name="T9" fmla="*/ 1 h 505"/>
                    <a:gd name="T10" fmla="*/ 0 w 1226"/>
                    <a:gd name="T11" fmla="*/ 1 h 505"/>
                    <a:gd name="T12" fmla="*/ 1 w 1226"/>
                    <a:gd name="T13" fmla="*/ 1 h 505"/>
                    <a:gd name="T14" fmla="*/ 1 w 1226"/>
                    <a:gd name="T15" fmla="*/ 1 h 505"/>
                    <a:gd name="T16" fmla="*/ 1 w 1226"/>
                    <a:gd name="T17" fmla="*/ 1 h 5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6"/>
                    <a:gd name="T28" fmla="*/ 0 h 505"/>
                    <a:gd name="T29" fmla="*/ 1226 w 1226"/>
                    <a:gd name="T30" fmla="*/ 505 h 5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6" h="505">
                      <a:moveTo>
                        <a:pt x="36" y="272"/>
                      </a:moveTo>
                      <a:lnTo>
                        <a:pt x="571" y="358"/>
                      </a:lnTo>
                      <a:lnTo>
                        <a:pt x="1214" y="0"/>
                      </a:lnTo>
                      <a:lnTo>
                        <a:pt x="1226" y="181"/>
                      </a:lnTo>
                      <a:lnTo>
                        <a:pt x="571" y="505"/>
                      </a:lnTo>
                      <a:lnTo>
                        <a:pt x="0" y="456"/>
                      </a:lnTo>
                      <a:lnTo>
                        <a:pt x="3" y="322"/>
                      </a:lnTo>
                      <a:lnTo>
                        <a:pt x="36" y="272"/>
                      </a:lnTo>
                      <a:close/>
                    </a:path>
                  </a:pathLst>
                </a:custGeom>
                <a:solidFill>
                  <a:srgbClr val="F2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2" name="Freeform 66"/>
                <p:cNvSpPr>
                  <a:spLocks/>
                </p:cNvSpPr>
                <p:nvPr/>
              </p:nvSpPr>
              <p:spPr bwMode="auto">
                <a:xfrm>
                  <a:off x="3356" y="1480"/>
                  <a:ext cx="118" cy="109"/>
                </a:xfrm>
                <a:custGeom>
                  <a:avLst/>
                  <a:gdLst>
                    <a:gd name="T0" fmla="*/ 1 w 236"/>
                    <a:gd name="T1" fmla="*/ 1 h 216"/>
                    <a:gd name="T2" fmla="*/ 1 w 236"/>
                    <a:gd name="T3" fmla="*/ 1 h 216"/>
                    <a:gd name="T4" fmla="*/ 1 w 236"/>
                    <a:gd name="T5" fmla="*/ 1 h 216"/>
                    <a:gd name="T6" fmla="*/ 1 w 236"/>
                    <a:gd name="T7" fmla="*/ 1 h 216"/>
                    <a:gd name="T8" fmla="*/ 1 w 236"/>
                    <a:gd name="T9" fmla="*/ 1 h 216"/>
                    <a:gd name="T10" fmla="*/ 1 w 236"/>
                    <a:gd name="T11" fmla="*/ 1 h 216"/>
                    <a:gd name="T12" fmla="*/ 1 w 236"/>
                    <a:gd name="T13" fmla="*/ 1 h 216"/>
                    <a:gd name="T14" fmla="*/ 1 w 236"/>
                    <a:gd name="T15" fmla="*/ 1 h 216"/>
                    <a:gd name="T16" fmla="*/ 1 w 236"/>
                    <a:gd name="T17" fmla="*/ 1 h 216"/>
                    <a:gd name="T18" fmla="*/ 1 w 236"/>
                    <a:gd name="T19" fmla="*/ 1 h 216"/>
                    <a:gd name="T20" fmla="*/ 1 w 236"/>
                    <a:gd name="T21" fmla="*/ 1 h 216"/>
                    <a:gd name="T22" fmla="*/ 1 w 236"/>
                    <a:gd name="T23" fmla="*/ 1 h 216"/>
                    <a:gd name="T24" fmla="*/ 0 w 236"/>
                    <a:gd name="T25" fmla="*/ 1 h 216"/>
                    <a:gd name="T26" fmla="*/ 0 w 236"/>
                    <a:gd name="T27" fmla="*/ 1 h 216"/>
                    <a:gd name="T28" fmla="*/ 0 w 236"/>
                    <a:gd name="T29" fmla="*/ 1 h 216"/>
                    <a:gd name="T30" fmla="*/ 1 w 236"/>
                    <a:gd name="T31" fmla="*/ 1 h 216"/>
                    <a:gd name="T32" fmla="*/ 1 w 236"/>
                    <a:gd name="T33" fmla="*/ 1 h 216"/>
                    <a:gd name="T34" fmla="*/ 1 w 236"/>
                    <a:gd name="T35" fmla="*/ 1 h 216"/>
                    <a:gd name="T36" fmla="*/ 1 w 236"/>
                    <a:gd name="T37" fmla="*/ 1 h 216"/>
                    <a:gd name="T38" fmla="*/ 1 w 236"/>
                    <a:gd name="T39" fmla="*/ 1 h 216"/>
                    <a:gd name="T40" fmla="*/ 1 w 236"/>
                    <a:gd name="T41" fmla="*/ 1 h 216"/>
                    <a:gd name="T42" fmla="*/ 1 w 236"/>
                    <a:gd name="T43" fmla="*/ 1 h 216"/>
                    <a:gd name="T44" fmla="*/ 1 w 236"/>
                    <a:gd name="T45" fmla="*/ 1 h 216"/>
                    <a:gd name="T46" fmla="*/ 1 w 236"/>
                    <a:gd name="T47" fmla="*/ 1 h 216"/>
                    <a:gd name="T48" fmla="*/ 1 w 236"/>
                    <a:gd name="T49" fmla="*/ 1 h 216"/>
                    <a:gd name="T50" fmla="*/ 1 w 236"/>
                    <a:gd name="T51" fmla="*/ 1 h 216"/>
                    <a:gd name="T52" fmla="*/ 1 w 236"/>
                    <a:gd name="T53" fmla="*/ 1 h 216"/>
                    <a:gd name="T54" fmla="*/ 1 w 236"/>
                    <a:gd name="T55" fmla="*/ 1 h 216"/>
                    <a:gd name="T56" fmla="*/ 1 w 236"/>
                    <a:gd name="T57" fmla="*/ 1 h 216"/>
                    <a:gd name="T58" fmla="*/ 1 w 236"/>
                    <a:gd name="T59" fmla="*/ 1 h 216"/>
                    <a:gd name="T60" fmla="*/ 1 w 236"/>
                    <a:gd name="T61" fmla="*/ 1 h 216"/>
                    <a:gd name="T62" fmla="*/ 1 w 236"/>
                    <a:gd name="T63" fmla="*/ 1 h 216"/>
                    <a:gd name="T64" fmla="*/ 1 w 236"/>
                    <a:gd name="T65" fmla="*/ 1 h 216"/>
                    <a:gd name="T66" fmla="*/ 1 w 236"/>
                    <a:gd name="T67" fmla="*/ 1 h 216"/>
                    <a:gd name="T68" fmla="*/ 1 w 236"/>
                    <a:gd name="T69" fmla="*/ 1 h 216"/>
                    <a:gd name="T70" fmla="*/ 1 w 236"/>
                    <a:gd name="T71" fmla="*/ 1 h 216"/>
                    <a:gd name="T72" fmla="*/ 1 w 236"/>
                    <a:gd name="T73" fmla="*/ 1 h 216"/>
                    <a:gd name="T74" fmla="*/ 1 w 236"/>
                    <a:gd name="T75" fmla="*/ 1 h 216"/>
                    <a:gd name="T76" fmla="*/ 1 w 236"/>
                    <a:gd name="T77" fmla="*/ 1 h 216"/>
                    <a:gd name="T78" fmla="*/ 1 w 236"/>
                    <a:gd name="T79" fmla="*/ 1 h 216"/>
                    <a:gd name="T80" fmla="*/ 1 w 236"/>
                    <a:gd name="T81" fmla="*/ 1 h 216"/>
                    <a:gd name="T82" fmla="*/ 1 w 236"/>
                    <a:gd name="T83" fmla="*/ 1 h 216"/>
                    <a:gd name="T84" fmla="*/ 1 w 236"/>
                    <a:gd name="T85" fmla="*/ 1 h 216"/>
                    <a:gd name="T86" fmla="*/ 1 w 236"/>
                    <a:gd name="T87" fmla="*/ 1 h 216"/>
                    <a:gd name="T88" fmla="*/ 1 w 236"/>
                    <a:gd name="T89" fmla="*/ 1 h 216"/>
                    <a:gd name="T90" fmla="*/ 1 w 236"/>
                    <a:gd name="T91" fmla="*/ 1 h 216"/>
                    <a:gd name="T92" fmla="*/ 1 w 236"/>
                    <a:gd name="T93" fmla="*/ 1 h 216"/>
                    <a:gd name="T94" fmla="*/ 1 w 236"/>
                    <a:gd name="T95" fmla="*/ 1 h 216"/>
                    <a:gd name="T96" fmla="*/ 1 w 236"/>
                    <a:gd name="T97" fmla="*/ 1 h 216"/>
                    <a:gd name="T98" fmla="*/ 1 w 236"/>
                    <a:gd name="T99" fmla="*/ 1 h 216"/>
                    <a:gd name="T100" fmla="*/ 1 w 236"/>
                    <a:gd name="T101" fmla="*/ 1 h 216"/>
                    <a:gd name="T102" fmla="*/ 1 w 236"/>
                    <a:gd name="T103" fmla="*/ 1 h 216"/>
                    <a:gd name="T104" fmla="*/ 1 w 236"/>
                    <a:gd name="T105" fmla="*/ 0 h 216"/>
                    <a:gd name="T106" fmla="*/ 1 w 236"/>
                    <a:gd name="T107" fmla="*/ 1 h 216"/>
                    <a:gd name="T108" fmla="*/ 1 w 236"/>
                    <a:gd name="T109" fmla="*/ 1 h 216"/>
                    <a:gd name="T110" fmla="*/ 1 w 236"/>
                    <a:gd name="T111" fmla="*/ 1 h 216"/>
                    <a:gd name="T112" fmla="*/ 1 w 236"/>
                    <a:gd name="T113" fmla="*/ 1 h 216"/>
                    <a:gd name="T114" fmla="*/ 1 w 236"/>
                    <a:gd name="T115" fmla="*/ 1 h 216"/>
                    <a:gd name="T116" fmla="*/ 1 w 236"/>
                    <a:gd name="T117" fmla="*/ 1 h 216"/>
                    <a:gd name="T118" fmla="*/ 1 w 236"/>
                    <a:gd name="T119" fmla="*/ 1 h 216"/>
                    <a:gd name="T120" fmla="*/ 1 w 236"/>
                    <a:gd name="T121" fmla="*/ 1 h 2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216"/>
                    <a:gd name="T185" fmla="*/ 236 w 236"/>
                    <a:gd name="T186" fmla="*/ 216 h 2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216">
                      <a:moveTo>
                        <a:pt x="94" y="14"/>
                      </a:moveTo>
                      <a:lnTo>
                        <a:pt x="92" y="14"/>
                      </a:lnTo>
                      <a:lnTo>
                        <a:pt x="86" y="16"/>
                      </a:lnTo>
                      <a:lnTo>
                        <a:pt x="82" y="17"/>
                      </a:lnTo>
                      <a:lnTo>
                        <a:pt x="78" y="18"/>
                      </a:lnTo>
                      <a:lnTo>
                        <a:pt x="73" y="19"/>
                      </a:lnTo>
                      <a:lnTo>
                        <a:pt x="69" y="21"/>
                      </a:lnTo>
                      <a:lnTo>
                        <a:pt x="63" y="24"/>
                      </a:lnTo>
                      <a:lnTo>
                        <a:pt x="57" y="26"/>
                      </a:lnTo>
                      <a:lnTo>
                        <a:pt x="52" y="28"/>
                      </a:lnTo>
                      <a:lnTo>
                        <a:pt x="47" y="32"/>
                      </a:lnTo>
                      <a:lnTo>
                        <a:pt x="41" y="35"/>
                      </a:lnTo>
                      <a:lnTo>
                        <a:pt x="36" y="38"/>
                      </a:lnTo>
                      <a:lnTo>
                        <a:pt x="31" y="43"/>
                      </a:lnTo>
                      <a:lnTo>
                        <a:pt x="27" y="49"/>
                      </a:lnTo>
                      <a:lnTo>
                        <a:pt x="22" y="52"/>
                      </a:lnTo>
                      <a:lnTo>
                        <a:pt x="17" y="57"/>
                      </a:lnTo>
                      <a:lnTo>
                        <a:pt x="14" y="62"/>
                      </a:lnTo>
                      <a:lnTo>
                        <a:pt x="12" y="68"/>
                      </a:lnTo>
                      <a:lnTo>
                        <a:pt x="9" y="74"/>
                      </a:lnTo>
                      <a:lnTo>
                        <a:pt x="7" y="79"/>
                      </a:lnTo>
                      <a:lnTo>
                        <a:pt x="5" y="86"/>
                      </a:lnTo>
                      <a:lnTo>
                        <a:pt x="4" y="93"/>
                      </a:lnTo>
                      <a:lnTo>
                        <a:pt x="1" y="99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0" y="124"/>
                      </a:lnTo>
                      <a:lnTo>
                        <a:pt x="0" y="131"/>
                      </a:lnTo>
                      <a:lnTo>
                        <a:pt x="0" y="136"/>
                      </a:lnTo>
                      <a:lnTo>
                        <a:pt x="1" y="142"/>
                      </a:lnTo>
                      <a:lnTo>
                        <a:pt x="1" y="147"/>
                      </a:lnTo>
                      <a:lnTo>
                        <a:pt x="3" y="152"/>
                      </a:lnTo>
                      <a:lnTo>
                        <a:pt x="3" y="157"/>
                      </a:lnTo>
                      <a:lnTo>
                        <a:pt x="5" y="163"/>
                      </a:lnTo>
                      <a:lnTo>
                        <a:pt x="6" y="167"/>
                      </a:lnTo>
                      <a:lnTo>
                        <a:pt x="7" y="172"/>
                      </a:lnTo>
                      <a:lnTo>
                        <a:pt x="9" y="176"/>
                      </a:lnTo>
                      <a:lnTo>
                        <a:pt x="13" y="181"/>
                      </a:lnTo>
                      <a:lnTo>
                        <a:pt x="19" y="188"/>
                      </a:lnTo>
                      <a:lnTo>
                        <a:pt x="27" y="195"/>
                      </a:lnTo>
                      <a:lnTo>
                        <a:pt x="30" y="198"/>
                      </a:lnTo>
                      <a:lnTo>
                        <a:pt x="36" y="200"/>
                      </a:lnTo>
                      <a:lnTo>
                        <a:pt x="40" y="203"/>
                      </a:lnTo>
                      <a:lnTo>
                        <a:pt x="47" y="206"/>
                      </a:lnTo>
                      <a:lnTo>
                        <a:pt x="52" y="207"/>
                      </a:lnTo>
                      <a:lnTo>
                        <a:pt x="58" y="209"/>
                      </a:lnTo>
                      <a:lnTo>
                        <a:pt x="65" y="211"/>
                      </a:lnTo>
                      <a:lnTo>
                        <a:pt x="73" y="212"/>
                      </a:lnTo>
                      <a:lnTo>
                        <a:pt x="81" y="213"/>
                      </a:lnTo>
                      <a:lnTo>
                        <a:pt x="89" y="214"/>
                      </a:lnTo>
                      <a:lnTo>
                        <a:pt x="97" y="215"/>
                      </a:lnTo>
                      <a:lnTo>
                        <a:pt x="105" y="216"/>
                      </a:lnTo>
                      <a:lnTo>
                        <a:pt x="113" y="215"/>
                      </a:lnTo>
                      <a:lnTo>
                        <a:pt x="121" y="215"/>
                      </a:lnTo>
                      <a:lnTo>
                        <a:pt x="126" y="214"/>
                      </a:lnTo>
                      <a:lnTo>
                        <a:pt x="130" y="214"/>
                      </a:lnTo>
                      <a:lnTo>
                        <a:pt x="134" y="214"/>
                      </a:lnTo>
                      <a:lnTo>
                        <a:pt x="138" y="214"/>
                      </a:lnTo>
                      <a:lnTo>
                        <a:pt x="146" y="212"/>
                      </a:lnTo>
                      <a:lnTo>
                        <a:pt x="154" y="211"/>
                      </a:lnTo>
                      <a:lnTo>
                        <a:pt x="161" y="208"/>
                      </a:lnTo>
                      <a:lnTo>
                        <a:pt x="169" y="206"/>
                      </a:lnTo>
                      <a:lnTo>
                        <a:pt x="175" y="203"/>
                      </a:lnTo>
                      <a:lnTo>
                        <a:pt x="182" y="199"/>
                      </a:lnTo>
                      <a:lnTo>
                        <a:pt x="186" y="195"/>
                      </a:lnTo>
                      <a:lnTo>
                        <a:pt x="193" y="191"/>
                      </a:lnTo>
                      <a:lnTo>
                        <a:pt x="198" y="186"/>
                      </a:lnTo>
                      <a:lnTo>
                        <a:pt x="202" y="181"/>
                      </a:lnTo>
                      <a:lnTo>
                        <a:pt x="207" y="175"/>
                      </a:lnTo>
                      <a:lnTo>
                        <a:pt x="211" y="171"/>
                      </a:lnTo>
                      <a:lnTo>
                        <a:pt x="215" y="164"/>
                      </a:lnTo>
                      <a:lnTo>
                        <a:pt x="218" y="158"/>
                      </a:lnTo>
                      <a:lnTo>
                        <a:pt x="222" y="151"/>
                      </a:lnTo>
                      <a:lnTo>
                        <a:pt x="224" y="146"/>
                      </a:lnTo>
                      <a:lnTo>
                        <a:pt x="226" y="139"/>
                      </a:lnTo>
                      <a:lnTo>
                        <a:pt x="228" y="132"/>
                      </a:lnTo>
                      <a:lnTo>
                        <a:pt x="231" y="125"/>
                      </a:lnTo>
                      <a:lnTo>
                        <a:pt x="233" y="119"/>
                      </a:lnTo>
                      <a:lnTo>
                        <a:pt x="233" y="111"/>
                      </a:lnTo>
                      <a:lnTo>
                        <a:pt x="234" y="105"/>
                      </a:lnTo>
                      <a:lnTo>
                        <a:pt x="235" y="98"/>
                      </a:lnTo>
                      <a:lnTo>
                        <a:pt x="236" y="92"/>
                      </a:lnTo>
                      <a:lnTo>
                        <a:pt x="235" y="85"/>
                      </a:lnTo>
                      <a:lnTo>
                        <a:pt x="235" y="78"/>
                      </a:lnTo>
                      <a:lnTo>
                        <a:pt x="235" y="73"/>
                      </a:lnTo>
                      <a:lnTo>
                        <a:pt x="235" y="66"/>
                      </a:lnTo>
                      <a:lnTo>
                        <a:pt x="234" y="59"/>
                      </a:lnTo>
                      <a:lnTo>
                        <a:pt x="233" y="53"/>
                      </a:lnTo>
                      <a:lnTo>
                        <a:pt x="231" y="46"/>
                      </a:lnTo>
                      <a:lnTo>
                        <a:pt x="231" y="42"/>
                      </a:lnTo>
                      <a:lnTo>
                        <a:pt x="227" y="37"/>
                      </a:lnTo>
                      <a:lnTo>
                        <a:pt x="225" y="33"/>
                      </a:lnTo>
                      <a:lnTo>
                        <a:pt x="223" y="28"/>
                      </a:lnTo>
                      <a:lnTo>
                        <a:pt x="220" y="24"/>
                      </a:lnTo>
                      <a:lnTo>
                        <a:pt x="214" y="17"/>
                      </a:lnTo>
                      <a:lnTo>
                        <a:pt x="206" y="11"/>
                      </a:lnTo>
                      <a:lnTo>
                        <a:pt x="201" y="9"/>
                      </a:lnTo>
                      <a:lnTo>
                        <a:pt x="198" y="6"/>
                      </a:lnTo>
                      <a:lnTo>
                        <a:pt x="193" y="4"/>
                      </a:lnTo>
                      <a:lnTo>
                        <a:pt x="188" y="4"/>
                      </a:lnTo>
                      <a:lnTo>
                        <a:pt x="184" y="2"/>
                      </a:lnTo>
                      <a:lnTo>
                        <a:pt x="179" y="2"/>
                      </a:lnTo>
                      <a:lnTo>
                        <a:pt x="174" y="1"/>
                      </a:lnTo>
                      <a:lnTo>
                        <a:pt x="169" y="1"/>
                      </a:lnTo>
                      <a:lnTo>
                        <a:pt x="163" y="0"/>
                      </a:lnTo>
                      <a:lnTo>
                        <a:pt x="159" y="0"/>
                      </a:lnTo>
                      <a:lnTo>
                        <a:pt x="154" y="1"/>
                      </a:lnTo>
                      <a:lnTo>
                        <a:pt x="150" y="2"/>
                      </a:lnTo>
                      <a:lnTo>
                        <a:pt x="144" y="2"/>
                      </a:lnTo>
                      <a:lnTo>
                        <a:pt x="138" y="2"/>
                      </a:lnTo>
                      <a:lnTo>
                        <a:pt x="133" y="3"/>
                      </a:lnTo>
                      <a:lnTo>
                        <a:pt x="128" y="4"/>
                      </a:lnTo>
                      <a:lnTo>
                        <a:pt x="123" y="4"/>
                      </a:lnTo>
                      <a:lnTo>
                        <a:pt x="119" y="6"/>
                      </a:lnTo>
                      <a:lnTo>
                        <a:pt x="114" y="8"/>
                      </a:lnTo>
                      <a:lnTo>
                        <a:pt x="111" y="9"/>
                      </a:lnTo>
                      <a:lnTo>
                        <a:pt x="103" y="10"/>
                      </a:lnTo>
                      <a:lnTo>
                        <a:pt x="98" y="12"/>
                      </a:lnTo>
                      <a:lnTo>
                        <a:pt x="94" y="13"/>
                      </a:lnTo>
                      <a:lnTo>
                        <a:pt x="94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3" name="Freeform 67"/>
                <p:cNvSpPr>
                  <a:spLocks/>
                </p:cNvSpPr>
                <p:nvPr/>
              </p:nvSpPr>
              <p:spPr bwMode="auto">
                <a:xfrm>
                  <a:off x="3132" y="1597"/>
                  <a:ext cx="118" cy="107"/>
                </a:xfrm>
                <a:custGeom>
                  <a:avLst/>
                  <a:gdLst>
                    <a:gd name="T0" fmla="*/ 1 w 236"/>
                    <a:gd name="T1" fmla="*/ 0 h 216"/>
                    <a:gd name="T2" fmla="*/ 1 w 236"/>
                    <a:gd name="T3" fmla="*/ 0 h 216"/>
                    <a:gd name="T4" fmla="*/ 1 w 236"/>
                    <a:gd name="T5" fmla="*/ 0 h 216"/>
                    <a:gd name="T6" fmla="*/ 1 w 236"/>
                    <a:gd name="T7" fmla="*/ 0 h 216"/>
                    <a:gd name="T8" fmla="*/ 1 w 236"/>
                    <a:gd name="T9" fmla="*/ 0 h 216"/>
                    <a:gd name="T10" fmla="*/ 1 w 236"/>
                    <a:gd name="T11" fmla="*/ 0 h 216"/>
                    <a:gd name="T12" fmla="*/ 1 w 236"/>
                    <a:gd name="T13" fmla="*/ 0 h 216"/>
                    <a:gd name="T14" fmla="*/ 1 w 236"/>
                    <a:gd name="T15" fmla="*/ 0 h 216"/>
                    <a:gd name="T16" fmla="*/ 1 w 236"/>
                    <a:gd name="T17" fmla="*/ 0 h 216"/>
                    <a:gd name="T18" fmla="*/ 1 w 236"/>
                    <a:gd name="T19" fmla="*/ 0 h 216"/>
                    <a:gd name="T20" fmla="*/ 1 w 236"/>
                    <a:gd name="T21" fmla="*/ 0 h 216"/>
                    <a:gd name="T22" fmla="*/ 1 w 236"/>
                    <a:gd name="T23" fmla="*/ 0 h 216"/>
                    <a:gd name="T24" fmla="*/ 1 w 236"/>
                    <a:gd name="T25" fmla="*/ 0 h 216"/>
                    <a:gd name="T26" fmla="*/ 0 w 236"/>
                    <a:gd name="T27" fmla="*/ 0 h 216"/>
                    <a:gd name="T28" fmla="*/ 1 w 236"/>
                    <a:gd name="T29" fmla="*/ 0 h 216"/>
                    <a:gd name="T30" fmla="*/ 1 w 236"/>
                    <a:gd name="T31" fmla="*/ 0 h 216"/>
                    <a:gd name="T32" fmla="*/ 1 w 236"/>
                    <a:gd name="T33" fmla="*/ 0 h 216"/>
                    <a:gd name="T34" fmla="*/ 1 w 236"/>
                    <a:gd name="T35" fmla="*/ 0 h 216"/>
                    <a:gd name="T36" fmla="*/ 1 w 236"/>
                    <a:gd name="T37" fmla="*/ 0 h 216"/>
                    <a:gd name="T38" fmla="*/ 1 w 236"/>
                    <a:gd name="T39" fmla="*/ 0 h 216"/>
                    <a:gd name="T40" fmla="*/ 1 w 236"/>
                    <a:gd name="T41" fmla="*/ 0 h 216"/>
                    <a:gd name="T42" fmla="*/ 1 w 236"/>
                    <a:gd name="T43" fmla="*/ 0 h 216"/>
                    <a:gd name="T44" fmla="*/ 1 w 236"/>
                    <a:gd name="T45" fmla="*/ 0 h 216"/>
                    <a:gd name="T46" fmla="*/ 1 w 236"/>
                    <a:gd name="T47" fmla="*/ 0 h 216"/>
                    <a:gd name="T48" fmla="*/ 1 w 236"/>
                    <a:gd name="T49" fmla="*/ 0 h 216"/>
                    <a:gd name="T50" fmla="*/ 1 w 236"/>
                    <a:gd name="T51" fmla="*/ 0 h 216"/>
                    <a:gd name="T52" fmla="*/ 1 w 236"/>
                    <a:gd name="T53" fmla="*/ 0 h 216"/>
                    <a:gd name="T54" fmla="*/ 1 w 236"/>
                    <a:gd name="T55" fmla="*/ 0 h 216"/>
                    <a:gd name="T56" fmla="*/ 1 w 236"/>
                    <a:gd name="T57" fmla="*/ 0 h 216"/>
                    <a:gd name="T58" fmla="*/ 1 w 236"/>
                    <a:gd name="T59" fmla="*/ 0 h 216"/>
                    <a:gd name="T60" fmla="*/ 1 w 236"/>
                    <a:gd name="T61" fmla="*/ 0 h 216"/>
                    <a:gd name="T62" fmla="*/ 1 w 236"/>
                    <a:gd name="T63" fmla="*/ 0 h 216"/>
                    <a:gd name="T64" fmla="*/ 1 w 236"/>
                    <a:gd name="T65" fmla="*/ 0 h 216"/>
                    <a:gd name="T66" fmla="*/ 1 w 236"/>
                    <a:gd name="T67" fmla="*/ 0 h 216"/>
                    <a:gd name="T68" fmla="*/ 1 w 236"/>
                    <a:gd name="T69" fmla="*/ 0 h 216"/>
                    <a:gd name="T70" fmla="*/ 1 w 236"/>
                    <a:gd name="T71" fmla="*/ 0 h 216"/>
                    <a:gd name="T72" fmla="*/ 1 w 236"/>
                    <a:gd name="T73" fmla="*/ 0 h 216"/>
                    <a:gd name="T74" fmla="*/ 1 w 236"/>
                    <a:gd name="T75" fmla="*/ 0 h 216"/>
                    <a:gd name="T76" fmla="*/ 1 w 236"/>
                    <a:gd name="T77" fmla="*/ 0 h 216"/>
                    <a:gd name="T78" fmla="*/ 1 w 236"/>
                    <a:gd name="T79" fmla="*/ 0 h 216"/>
                    <a:gd name="T80" fmla="*/ 1 w 236"/>
                    <a:gd name="T81" fmla="*/ 0 h 216"/>
                    <a:gd name="T82" fmla="*/ 1 w 236"/>
                    <a:gd name="T83" fmla="*/ 0 h 216"/>
                    <a:gd name="T84" fmla="*/ 1 w 236"/>
                    <a:gd name="T85" fmla="*/ 0 h 216"/>
                    <a:gd name="T86" fmla="*/ 1 w 236"/>
                    <a:gd name="T87" fmla="*/ 0 h 216"/>
                    <a:gd name="T88" fmla="*/ 1 w 236"/>
                    <a:gd name="T89" fmla="*/ 0 h 216"/>
                    <a:gd name="T90" fmla="*/ 1 w 236"/>
                    <a:gd name="T91" fmla="*/ 0 h 216"/>
                    <a:gd name="T92" fmla="*/ 1 w 236"/>
                    <a:gd name="T93" fmla="*/ 0 h 216"/>
                    <a:gd name="T94" fmla="*/ 1 w 236"/>
                    <a:gd name="T95" fmla="*/ 0 h 216"/>
                    <a:gd name="T96" fmla="*/ 1 w 236"/>
                    <a:gd name="T97" fmla="*/ 0 h 216"/>
                    <a:gd name="T98" fmla="*/ 1 w 236"/>
                    <a:gd name="T99" fmla="*/ 0 h 216"/>
                    <a:gd name="T100" fmla="*/ 1 w 236"/>
                    <a:gd name="T101" fmla="*/ 0 h 216"/>
                    <a:gd name="T102" fmla="*/ 1 w 236"/>
                    <a:gd name="T103" fmla="*/ 0 h 216"/>
                    <a:gd name="T104" fmla="*/ 1 w 236"/>
                    <a:gd name="T105" fmla="*/ 0 h 216"/>
                    <a:gd name="T106" fmla="*/ 1 w 236"/>
                    <a:gd name="T107" fmla="*/ 0 h 216"/>
                    <a:gd name="T108" fmla="*/ 1 w 236"/>
                    <a:gd name="T109" fmla="*/ 0 h 216"/>
                    <a:gd name="T110" fmla="*/ 1 w 236"/>
                    <a:gd name="T111" fmla="*/ 0 h 216"/>
                    <a:gd name="T112" fmla="*/ 1 w 236"/>
                    <a:gd name="T113" fmla="*/ 0 h 216"/>
                    <a:gd name="T114" fmla="*/ 1 w 236"/>
                    <a:gd name="T115" fmla="*/ 0 h 216"/>
                    <a:gd name="T116" fmla="*/ 1 w 236"/>
                    <a:gd name="T117" fmla="*/ 0 h 216"/>
                    <a:gd name="T118" fmla="*/ 1 w 236"/>
                    <a:gd name="T119" fmla="*/ 0 h 216"/>
                    <a:gd name="T120" fmla="*/ 1 w 236"/>
                    <a:gd name="T121" fmla="*/ 0 h 2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216"/>
                    <a:gd name="T185" fmla="*/ 236 w 236"/>
                    <a:gd name="T186" fmla="*/ 216 h 2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216">
                      <a:moveTo>
                        <a:pt x="95" y="15"/>
                      </a:moveTo>
                      <a:lnTo>
                        <a:pt x="92" y="15"/>
                      </a:lnTo>
                      <a:lnTo>
                        <a:pt x="87" y="16"/>
                      </a:lnTo>
                      <a:lnTo>
                        <a:pt x="83" y="17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2"/>
                      </a:lnTo>
                      <a:lnTo>
                        <a:pt x="64" y="24"/>
                      </a:lnTo>
                      <a:lnTo>
                        <a:pt x="58" y="27"/>
                      </a:lnTo>
                      <a:lnTo>
                        <a:pt x="52" y="29"/>
                      </a:lnTo>
                      <a:lnTo>
                        <a:pt x="48" y="32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2" y="42"/>
                      </a:lnTo>
                      <a:lnTo>
                        <a:pt x="27" y="47"/>
                      </a:lnTo>
                      <a:lnTo>
                        <a:pt x="23" y="52"/>
                      </a:lnTo>
                      <a:lnTo>
                        <a:pt x="18" y="57"/>
                      </a:lnTo>
                      <a:lnTo>
                        <a:pt x="15" y="62"/>
                      </a:lnTo>
                      <a:lnTo>
                        <a:pt x="13" y="69"/>
                      </a:lnTo>
                      <a:lnTo>
                        <a:pt x="9" y="73"/>
                      </a:lnTo>
                      <a:lnTo>
                        <a:pt x="7" y="80"/>
                      </a:lnTo>
                      <a:lnTo>
                        <a:pt x="5" y="86"/>
                      </a:lnTo>
                      <a:lnTo>
                        <a:pt x="5" y="93"/>
                      </a:lnTo>
                      <a:lnTo>
                        <a:pt x="2" y="98"/>
                      </a:lnTo>
                      <a:lnTo>
                        <a:pt x="1" y="104"/>
                      </a:lnTo>
                      <a:lnTo>
                        <a:pt x="1" y="110"/>
                      </a:lnTo>
                      <a:lnTo>
                        <a:pt x="1" y="118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1" y="136"/>
                      </a:lnTo>
                      <a:lnTo>
                        <a:pt x="2" y="143"/>
                      </a:lnTo>
                      <a:lnTo>
                        <a:pt x="2" y="147"/>
                      </a:lnTo>
                      <a:lnTo>
                        <a:pt x="2" y="153"/>
                      </a:lnTo>
                      <a:lnTo>
                        <a:pt x="3" y="158"/>
                      </a:lnTo>
                      <a:lnTo>
                        <a:pt x="6" y="163"/>
                      </a:lnTo>
                      <a:lnTo>
                        <a:pt x="7" y="168"/>
                      </a:lnTo>
                      <a:lnTo>
                        <a:pt x="8" y="173"/>
                      </a:lnTo>
                      <a:lnTo>
                        <a:pt x="10" y="176"/>
                      </a:lnTo>
                      <a:lnTo>
                        <a:pt x="14" y="180"/>
                      </a:lnTo>
                      <a:lnTo>
                        <a:pt x="18" y="187"/>
                      </a:lnTo>
                      <a:lnTo>
                        <a:pt x="26" y="194"/>
                      </a:lnTo>
                      <a:lnTo>
                        <a:pt x="31" y="198"/>
                      </a:lnTo>
                      <a:lnTo>
                        <a:pt x="35" y="201"/>
                      </a:lnTo>
                      <a:lnTo>
                        <a:pt x="41" y="203"/>
                      </a:lnTo>
                      <a:lnTo>
                        <a:pt x="48" y="206"/>
                      </a:lnTo>
                      <a:lnTo>
                        <a:pt x="52" y="208"/>
                      </a:lnTo>
                      <a:lnTo>
                        <a:pt x="60" y="210"/>
                      </a:lnTo>
                      <a:lnTo>
                        <a:pt x="67" y="211"/>
                      </a:lnTo>
                      <a:lnTo>
                        <a:pt x="74" y="212"/>
                      </a:lnTo>
                      <a:lnTo>
                        <a:pt x="82" y="214"/>
                      </a:lnTo>
                      <a:lnTo>
                        <a:pt x="90" y="215"/>
                      </a:lnTo>
                      <a:lnTo>
                        <a:pt x="98" y="215"/>
                      </a:lnTo>
                      <a:lnTo>
                        <a:pt x="106" y="216"/>
                      </a:lnTo>
                      <a:lnTo>
                        <a:pt x="114" y="215"/>
                      </a:lnTo>
                      <a:lnTo>
                        <a:pt x="122" y="215"/>
                      </a:lnTo>
                      <a:lnTo>
                        <a:pt x="127" y="215"/>
                      </a:lnTo>
                      <a:lnTo>
                        <a:pt x="131" y="215"/>
                      </a:lnTo>
                      <a:lnTo>
                        <a:pt x="135" y="214"/>
                      </a:lnTo>
                      <a:lnTo>
                        <a:pt x="139" y="214"/>
                      </a:lnTo>
                      <a:lnTo>
                        <a:pt x="147" y="212"/>
                      </a:lnTo>
                      <a:lnTo>
                        <a:pt x="155" y="210"/>
                      </a:lnTo>
                      <a:lnTo>
                        <a:pt x="162" y="208"/>
                      </a:lnTo>
                      <a:lnTo>
                        <a:pt x="170" y="206"/>
                      </a:lnTo>
                      <a:lnTo>
                        <a:pt x="176" y="202"/>
                      </a:lnTo>
                      <a:lnTo>
                        <a:pt x="182" y="199"/>
                      </a:lnTo>
                      <a:lnTo>
                        <a:pt x="187" y="194"/>
                      </a:lnTo>
                      <a:lnTo>
                        <a:pt x="194" y="190"/>
                      </a:lnTo>
                      <a:lnTo>
                        <a:pt x="198" y="185"/>
                      </a:lnTo>
                      <a:lnTo>
                        <a:pt x="204" y="180"/>
                      </a:lnTo>
                      <a:lnTo>
                        <a:pt x="209" y="175"/>
                      </a:lnTo>
                      <a:lnTo>
                        <a:pt x="213" y="169"/>
                      </a:lnTo>
                      <a:lnTo>
                        <a:pt x="216" y="163"/>
                      </a:lnTo>
                      <a:lnTo>
                        <a:pt x="219" y="157"/>
                      </a:lnTo>
                      <a:lnTo>
                        <a:pt x="222" y="151"/>
                      </a:lnTo>
                      <a:lnTo>
                        <a:pt x="225" y="145"/>
                      </a:lnTo>
                      <a:lnTo>
                        <a:pt x="227" y="138"/>
                      </a:lnTo>
                      <a:lnTo>
                        <a:pt x="229" y="133"/>
                      </a:lnTo>
                      <a:lnTo>
                        <a:pt x="232" y="126"/>
                      </a:lnTo>
                      <a:lnTo>
                        <a:pt x="234" y="120"/>
                      </a:lnTo>
                      <a:lnTo>
                        <a:pt x="234" y="113"/>
                      </a:lnTo>
                      <a:lnTo>
                        <a:pt x="235" y="105"/>
                      </a:lnTo>
                      <a:lnTo>
                        <a:pt x="235" y="98"/>
                      </a:lnTo>
                      <a:lnTo>
                        <a:pt x="236" y="92"/>
                      </a:lnTo>
                      <a:lnTo>
                        <a:pt x="236" y="85"/>
                      </a:lnTo>
                      <a:lnTo>
                        <a:pt x="236" y="78"/>
                      </a:lnTo>
                      <a:lnTo>
                        <a:pt x="235" y="72"/>
                      </a:lnTo>
                      <a:lnTo>
                        <a:pt x="235" y="66"/>
                      </a:lnTo>
                      <a:lnTo>
                        <a:pt x="234" y="60"/>
                      </a:lnTo>
                      <a:lnTo>
                        <a:pt x="233" y="54"/>
                      </a:lnTo>
                      <a:lnTo>
                        <a:pt x="232" y="47"/>
                      </a:lnTo>
                      <a:lnTo>
                        <a:pt x="229" y="42"/>
                      </a:lnTo>
                      <a:lnTo>
                        <a:pt x="227" y="38"/>
                      </a:lnTo>
                      <a:lnTo>
                        <a:pt x="225" y="33"/>
                      </a:lnTo>
                      <a:lnTo>
                        <a:pt x="222" y="29"/>
                      </a:lnTo>
                      <a:lnTo>
                        <a:pt x="220" y="25"/>
                      </a:lnTo>
                      <a:lnTo>
                        <a:pt x="213" y="17"/>
                      </a:lnTo>
                      <a:lnTo>
                        <a:pt x="206" y="12"/>
                      </a:lnTo>
                      <a:lnTo>
                        <a:pt x="202" y="9"/>
                      </a:lnTo>
                      <a:lnTo>
                        <a:pt x="197" y="7"/>
                      </a:lnTo>
                      <a:lnTo>
                        <a:pt x="193" y="6"/>
                      </a:lnTo>
                      <a:lnTo>
                        <a:pt x="189" y="5"/>
                      </a:lnTo>
                      <a:lnTo>
                        <a:pt x="184" y="3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9" y="0"/>
                      </a:lnTo>
                      <a:lnTo>
                        <a:pt x="164" y="0"/>
                      </a:lnTo>
                      <a:lnTo>
                        <a:pt x="159" y="0"/>
                      </a:lnTo>
                      <a:lnTo>
                        <a:pt x="153" y="1"/>
                      </a:lnTo>
                      <a:lnTo>
                        <a:pt x="148" y="3"/>
                      </a:lnTo>
                      <a:lnTo>
                        <a:pt x="144" y="3"/>
                      </a:lnTo>
                      <a:lnTo>
                        <a:pt x="138" y="4"/>
                      </a:lnTo>
                      <a:lnTo>
                        <a:pt x="132" y="4"/>
                      </a:lnTo>
                      <a:lnTo>
                        <a:pt x="128" y="6"/>
                      </a:lnTo>
                      <a:lnTo>
                        <a:pt x="123" y="6"/>
                      </a:lnTo>
                      <a:lnTo>
                        <a:pt x="119" y="8"/>
                      </a:lnTo>
                      <a:lnTo>
                        <a:pt x="114" y="8"/>
                      </a:lnTo>
                      <a:lnTo>
                        <a:pt x="111" y="11"/>
                      </a:lnTo>
                      <a:lnTo>
                        <a:pt x="104" y="12"/>
                      </a:lnTo>
                      <a:lnTo>
                        <a:pt x="99" y="13"/>
                      </a:lnTo>
                      <a:lnTo>
                        <a:pt x="95" y="1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4" name="Freeform 68"/>
                <p:cNvSpPr>
                  <a:spLocks/>
                </p:cNvSpPr>
                <p:nvPr/>
              </p:nvSpPr>
              <p:spPr bwMode="auto">
                <a:xfrm>
                  <a:off x="2860" y="1612"/>
                  <a:ext cx="109" cy="66"/>
                </a:xfrm>
                <a:custGeom>
                  <a:avLst/>
                  <a:gdLst>
                    <a:gd name="T0" fmla="*/ 0 w 218"/>
                    <a:gd name="T1" fmla="*/ 1 h 132"/>
                    <a:gd name="T2" fmla="*/ 1 w 218"/>
                    <a:gd name="T3" fmla="*/ 1 h 132"/>
                    <a:gd name="T4" fmla="*/ 1 w 218"/>
                    <a:gd name="T5" fmla="*/ 1 h 132"/>
                    <a:gd name="T6" fmla="*/ 1 w 218"/>
                    <a:gd name="T7" fmla="*/ 1 h 132"/>
                    <a:gd name="T8" fmla="*/ 1 w 218"/>
                    <a:gd name="T9" fmla="*/ 1 h 132"/>
                    <a:gd name="T10" fmla="*/ 1 w 218"/>
                    <a:gd name="T11" fmla="*/ 1 h 132"/>
                    <a:gd name="T12" fmla="*/ 1 w 218"/>
                    <a:gd name="T13" fmla="*/ 1 h 132"/>
                    <a:gd name="T14" fmla="*/ 1 w 218"/>
                    <a:gd name="T15" fmla="*/ 1 h 132"/>
                    <a:gd name="T16" fmla="*/ 1 w 218"/>
                    <a:gd name="T17" fmla="*/ 1 h 132"/>
                    <a:gd name="T18" fmla="*/ 1 w 218"/>
                    <a:gd name="T19" fmla="*/ 1 h 132"/>
                    <a:gd name="T20" fmla="*/ 1 w 218"/>
                    <a:gd name="T21" fmla="*/ 1 h 132"/>
                    <a:gd name="T22" fmla="*/ 1 w 218"/>
                    <a:gd name="T23" fmla="*/ 1 h 132"/>
                    <a:gd name="T24" fmla="*/ 1 w 218"/>
                    <a:gd name="T25" fmla="*/ 1 h 132"/>
                    <a:gd name="T26" fmla="*/ 1 w 218"/>
                    <a:gd name="T27" fmla="*/ 1 h 132"/>
                    <a:gd name="T28" fmla="*/ 1 w 218"/>
                    <a:gd name="T29" fmla="*/ 1 h 132"/>
                    <a:gd name="T30" fmla="*/ 1 w 218"/>
                    <a:gd name="T31" fmla="*/ 1 h 132"/>
                    <a:gd name="T32" fmla="*/ 1 w 218"/>
                    <a:gd name="T33" fmla="*/ 1 h 132"/>
                    <a:gd name="T34" fmla="*/ 1 w 218"/>
                    <a:gd name="T35" fmla="*/ 1 h 132"/>
                    <a:gd name="T36" fmla="*/ 1 w 218"/>
                    <a:gd name="T37" fmla="*/ 1 h 132"/>
                    <a:gd name="T38" fmla="*/ 1 w 218"/>
                    <a:gd name="T39" fmla="*/ 1 h 132"/>
                    <a:gd name="T40" fmla="*/ 1 w 218"/>
                    <a:gd name="T41" fmla="*/ 1 h 132"/>
                    <a:gd name="T42" fmla="*/ 1 w 218"/>
                    <a:gd name="T43" fmla="*/ 1 h 132"/>
                    <a:gd name="T44" fmla="*/ 1 w 218"/>
                    <a:gd name="T45" fmla="*/ 1 h 132"/>
                    <a:gd name="T46" fmla="*/ 1 w 218"/>
                    <a:gd name="T47" fmla="*/ 1 h 132"/>
                    <a:gd name="T48" fmla="*/ 1 w 218"/>
                    <a:gd name="T49" fmla="*/ 1 h 132"/>
                    <a:gd name="T50" fmla="*/ 1 w 218"/>
                    <a:gd name="T51" fmla="*/ 1 h 132"/>
                    <a:gd name="T52" fmla="*/ 1 w 218"/>
                    <a:gd name="T53" fmla="*/ 1 h 132"/>
                    <a:gd name="T54" fmla="*/ 1 w 218"/>
                    <a:gd name="T55" fmla="*/ 1 h 132"/>
                    <a:gd name="T56" fmla="*/ 1 w 218"/>
                    <a:gd name="T57" fmla="*/ 1 h 132"/>
                    <a:gd name="T58" fmla="*/ 1 w 218"/>
                    <a:gd name="T59" fmla="*/ 1 h 132"/>
                    <a:gd name="T60" fmla="*/ 1 w 218"/>
                    <a:gd name="T61" fmla="*/ 1 h 132"/>
                    <a:gd name="T62" fmla="*/ 1 w 218"/>
                    <a:gd name="T63" fmla="*/ 1 h 132"/>
                    <a:gd name="T64" fmla="*/ 1 w 218"/>
                    <a:gd name="T65" fmla="*/ 1 h 132"/>
                    <a:gd name="T66" fmla="*/ 1 w 218"/>
                    <a:gd name="T67" fmla="*/ 1 h 132"/>
                    <a:gd name="T68" fmla="*/ 1 w 218"/>
                    <a:gd name="T69" fmla="*/ 1 h 132"/>
                    <a:gd name="T70" fmla="*/ 1 w 218"/>
                    <a:gd name="T71" fmla="*/ 1 h 132"/>
                    <a:gd name="T72" fmla="*/ 1 w 218"/>
                    <a:gd name="T73" fmla="*/ 1 h 132"/>
                    <a:gd name="T74" fmla="*/ 1 w 218"/>
                    <a:gd name="T75" fmla="*/ 1 h 132"/>
                    <a:gd name="T76" fmla="*/ 1 w 218"/>
                    <a:gd name="T77" fmla="*/ 1 h 132"/>
                    <a:gd name="T78" fmla="*/ 1 w 218"/>
                    <a:gd name="T79" fmla="*/ 1 h 132"/>
                    <a:gd name="T80" fmla="*/ 1 w 218"/>
                    <a:gd name="T81" fmla="*/ 1 h 132"/>
                    <a:gd name="T82" fmla="*/ 1 w 218"/>
                    <a:gd name="T83" fmla="*/ 1 h 132"/>
                    <a:gd name="T84" fmla="*/ 1 w 218"/>
                    <a:gd name="T85" fmla="*/ 1 h 132"/>
                    <a:gd name="T86" fmla="*/ 1 w 218"/>
                    <a:gd name="T87" fmla="*/ 1 h 132"/>
                    <a:gd name="T88" fmla="*/ 1 w 218"/>
                    <a:gd name="T89" fmla="*/ 1 h 132"/>
                    <a:gd name="T90" fmla="*/ 1 w 218"/>
                    <a:gd name="T91" fmla="*/ 1 h 132"/>
                    <a:gd name="T92" fmla="*/ 1 w 218"/>
                    <a:gd name="T93" fmla="*/ 1 h 132"/>
                    <a:gd name="T94" fmla="*/ 1 w 218"/>
                    <a:gd name="T95" fmla="*/ 1 h 132"/>
                    <a:gd name="T96" fmla="*/ 1 w 218"/>
                    <a:gd name="T97" fmla="*/ 1 h 132"/>
                    <a:gd name="T98" fmla="*/ 1 w 218"/>
                    <a:gd name="T99" fmla="*/ 1 h 132"/>
                    <a:gd name="T100" fmla="*/ 1 w 218"/>
                    <a:gd name="T101" fmla="*/ 1 h 132"/>
                    <a:gd name="T102" fmla="*/ 1 w 218"/>
                    <a:gd name="T103" fmla="*/ 1 h 132"/>
                    <a:gd name="T104" fmla="*/ 1 w 218"/>
                    <a:gd name="T105" fmla="*/ 1 h 132"/>
                    <a:gd name="T106" fmla="*/ 1 w 218"/>
                    <a:gd name="T107" fmla="*/ 1 h 132"/>
                    <a:gd name="T108" fmla="*/ 1 w 218"/>
                    <a:gd name="T109" fmla="*/ 0 h 132"/>
                    <a:gd name="T110" fmla="*/ 0 w 218"/>
                    <a:gd name="T111" fmla="*/ 1 h 132"/>
                    <a:gd name="T112" fmla="*/ 0 w 218"/>
                    <a:gd name="T113" fmla="*/ 1 h 13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18"/>
                    <a:gd name="T172" fmla="*/ 0 h 132"/>
                    <a:gd name="T173" fmla="*/ 218 w 218"/>
                    <a:gd name="T174" fmla="*/ 132 h 13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18" h="132">
                      <a:moveTo>
                        <a:pt x="0" y="114"/>
                      </a:moveTo>
                      <a:lnTo>
                        <a:pt x="3" y="114"/>
                      </a:lnTo>
                      <a:lnTo>
                        <a:pt x="6" y="115"/>
                      </a:lnTo>
                      <a:lnTo>
                        <a:pt x="12" y="116"/>
                      </a:lnTo>
                      <a:lnTo>
                        <a:pt x="16" y="119"/>
                      </a:lnTo>
                      <a:lnTo>
                        <a:pt x="24" y="121"/>
                      </a:lnTo>
                      <a:lnTo>
                        <a:pt x="28" y="121"/>
                      </a:lnTo>
                      <a:lnTo>
                        <a:pt x="32" y="123"/>
                      </a:lnTo>
                      <a:lnTo>
                        <a:pt x="37" y="123"/>
                      </a:lnTo>
                      <a:lnTo>
                        <a:pt x="41" y="126"/>
                      </a:lnTo>
                      <a:lnTo>
                        <a:pt x="46" y="126"/>
                      </a:lnTo>
                      <a:lnTo>
                        <a:pt x="50" y="127"/>
                      </a:lnTo>
                      <a:lnTo>
                        <a:pt x="55" y="127"/>
                      </a:lnTo>
                      <a:lnTo>
                        <a:pt x="60" y="128"/>
                      </a:lnTo>
                      <a:lnTo>
                        <a:pt x="64" y="128"/>
                      </a:lnTo>
                      <a:lnTo>
                        <a:pt x="70" y="130"/>
                      </a:lnTo>
                      <a:lnTo>
                        <a:pt x="74" y="130"/>
                      </a:lnTo>
                      <a:lnTo>
                        <a:pt x="80" y="131"/>
                      </a:lnTo>
                      <a:lnTo>
                        <a:pt x="85" y="131"/>
                      </a:lnTo>
                      <a:lnTo>
                        <a:pt x="90" y="132"/>
                      </a:lnTo>
                      <a:lnTo>
                        <a:pt x="95" y="132"/>
                      </a:lnTo>
                      <a:lnTo>
                        <a:pt x="99" y="132"/>
                      </a:lnTo>
                      <a:lnTo>
                        <a:pt x="104" y="132"/>
                      </a:lnTo>
                      <a:lnTo>
                        <a:pt x="110" y="132"/>
                      </a:lnTo>
                      <a:lnTo>
                        <a:pt x="114" y="132"/>
                      </a:lnTo>
                      <a:lnTo>
                        <a:pt x="120" y="132"/>
                      </a:lnTo>
                      <a:lnTo>
                        <a:pt x="128" y="130"/>
                      </a:lnTo>
                      <a:lnTo>
                        <a:pt x="136" y="128"/>
                      </a:lnTo>
                      <a:lnTo>
                        <a:pt x="143" y="124"/>
                      </a:lnTo>
                      <a:lnTo>
                        <a:pt x="150" y="122"/>
                      </a:lnTo>
                      <a:lnTo>
                        <a:pt x="155" y="118"/>
                      </a:lnTo>
                      <a:lnTo>
                        <a:pt x="161" y="114"/>
                      </a:lnTo>
                      <a:lnTo>
                        <a:pt x="167" y="110"/>
                      </a:lnTo>
                      <a:lnTo>
                        <a:pt x="172" y="105"/>
                      </a:lnTo>
                      <a:lnTo>
                        <a:pt x="176" y="99"/>
                      </a:lnTo>
                      <a:lnTo>
                        <a:pt x="180" y="94"/>
                      </a:lnTo>
                      <a:lnTo>
                        <a:pt x="185" y="89"/>
                      </a:lnTo>
                      <a:lnTo>
                        <a:pt x="188" y="83"/>
                      </a:lnTo>
                      <a:lnTo>
                        <a:pt x="192" y="78"/>
                      </a:lnTo>
                      <a:lnTo>
                        <a:pt x="195" y="72"/>
                      </a:lnTo>
                      <a:lnTo>
                        <a:pt x="198" y="65"/>
                      </a:lnTo>
                      <a:lnTo>
                        <a:pt x="202" y="61"/>
                      </a:lnTo>
                      <a:lnTo>
                        <a:pt x="203" y="54"/>
                      </a:lnTo>
                      <a:lnTo>
                        <a:pt x="205" y="49"/>
                      </a:lnTo>
                      <a:lnTo>
                        <a:pt x="207" y="42"/>
                      </a:lnTo>
                      <a:lnTo>
                        <a:pt x="209" y="38"/>
                      </a:lnTo>
                      <a:lnTo>
                        <a:pt x="210" y="33"/>
                      </a:lnTo>
                      <a:lnTo>
                        <a:pt x="211" y="29"/>
                      </a:lnTo>
                      <a:lnTo>
                        <a:pt x="213" y="24"/>
                      </a:lnTo>
                      <a:lnTo>
                        <a:pt x="215" y="21"/>
                      </a:lnTo>
                      <a:lnTo>
                        <a:pt x="216" y="13"/>
                      </a:lnTo>
                      <a:lnTo>
                        <a:pt x="217" y="7"/>
                      </a:lnTo>
                      <a:lnTo>
                        <a:pt x="218" y="5"/>
                      </a:lnTo>
                      <a:lnTo>
                        <a:pt x="218" y="4"/>
                      </a:lnTo>
                      <a:lnTo>
                        <a:pt x="95" y="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5" name="Freeform 69"/>
                <p:cNvSpPr>
                  <a:spLocks/>
                </p:cNvSpPr>
                <p:nvPr/>
              </p:nvSpPr>
              <p:spPr bwMode="auto">
                <a:xfrm>
                  <a:off x="2682" y="1725"/>
                  <a:ext cx="52" cy="39"/>
                </a:xfrm>
                <a:custGeom>
                  <a:avLst/>
                  <a:gdLst>
                    <a:gd name="T0" fmla="*/ 1 w 104"/>
                    <a:gd name="T1" fmla="*/ 0 h 77"/>
                    <a:gd name="T2" fmla="*/ 1 w 104"/>
                    <a:gd name="T3" fmla="*/ 1 h 77"/>
                    <a:gd name="T4" fmla="*/ 1 w 104"/>
                    <a:gd name="T5" fmla="*/ 1 h 77"/>
                    <a:gd name="T6" fmla="*/ 1 w 104"/>
                    <a:gd name="T7" fmla="*/ 1 h 77"/>
                    <a:gd name="T8" fmla="*/ 0 w 104"/>
                    <a:gd name="T9" fmla="*/ 1 h 77"/>
                    <a:gd name="T10" fmla="*/ 1 w 104"/>
                    <a:gd name="T11" fmla="*/ 1 h 77"/>
                    <a:gd name="T12" fmla="*/ 1 w 104"/>
                    <a:gd name="T13" fmla="*/ 0 h 77"/>
                    <a:gd name="T14" fmla="*/ 1 w 104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7"/>
                    <a:gd name="T26" fmla="*/ 104 w 104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7">
                      <a:moveTo>
                        <a:pt x="61" y="0"/>
                      </a:moveTo>
                      <a:lnTo>
                        <a:pt x="102" y="12"/>
                      </a:lnTo>
                      <a:lnTo>
                        <a:pt x="104" y="58"/>
                      </a:lnTo>
                      <a:lnTo>
                        <a:pt x="73" y="77"/>
                      </a:lnTo>
                      <a:lnTo>
                        <a:pt x="0" y="36"/>
                      </a:lnTo>
                      <a:lnTo>
                        <a:pt x="23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6" name="Freeform 70"/>
                <p:cNvSpPr>
                  <a:spLocks/>
                </p:cNvSpPr>
                <p:nvPr/>
              </p:nvSpPr>
              <p:spPr bwMode="auto">
                <a:xfrm>
                  <a:off x="2586" y="1710"/>
                  <a:ext cx="176" cy="140"/>
                </a:xfrm>
                <a:custGeom>
                  <a:avLst/>
                  <a:gdLst>
                    <a:gd name="T0" fmla="*/ 1 w 352"/>
                    <a:gd name="T1" fmla="*/ 0 h 282"/>
                    <a:gd name="T2" fmla="*/ 1 w 352"/>
                    <a:gd name="T3" fmla="*/ 0 h 282"/>
                    <a:gd name="T4" fmla="*/ 1 w 352"/>
                    <a:gd name="T5" fmla="*/ 0 h 282"/>
                    <a:gd name="T6" fmla="*/ 1 w 352"/>
                    <a:gd name="T7" fmla="*/ 0 h 282"/>
                    <a:gd name="T8" fmla="*/ 1 w 352"/>
                    <a:gd name="T9" fmla="*/ 0 h 282"/>
                    <a:gd name="T10" fmla="*/ 1 w 352"/>
                    <a:gd name="T11" fmla="*/ 0 h 282"/>
                    <a:gd name="T12" fmla="*/ 1 w 352"/>
                    <a:gd name="T13" fmla="*/ 0 h 282"/>
                    <a:gd name="T14" fmla="*/ 1 w 352"/>
                    <a:gd name="T15" fmla="*/ 0 h 282"/>
                    <a:gd name="T16" fmla="*/ 1 w 352"/>
                    <a:gd name="T17" fmla="*/ 0 h 282"/>
                    <a:gd name="T18" fmla="*/ 1 w 352"/>
                    <a:gd name="T19" fmla="*/ 0 h 282"/>
                    <a:gd name="T20" fmla="*/ 1 w 352"/>
                    <a:gd name="T21" fmla="*/ 0 h 282"/>
                    <a:gd name="T22" fmla="*/ 1 w 352"/>
                    <a:gd name="T23" fmla="*/ 0 h 282"/>
                    <a:gd name="T24" fmla="*/ 1 w 352"/>
                    <a:gd name="T25" fmla="*/ 0 h 282"/>
                    <a:gd name="T26" fmla="*/ 1 w 352"/>
                    <a:gd name="T27" fmla="*/ 0 h 282"/>
                    <a:gd name="T28" fmla="*/ 1 w 352"/>
                    <a:gd name="T29" fmla="*/ 0 h 282"/>
                    <a:gd name="T30" fmla="*/ 1 w 352"/>
                    <a:gd name="T31" fmla="*/ 0 h 282"/>
                    <a:gd name="T32" fmla="*/ 1 w 352"/>
                    <a:gd name="T33" fmla="*/ 0 h 282"/>
                    <a:gd name="T34" fmla="*/ 1 w 352"/>
                    <a:gd name="T35" fmla="*/ 0 h 282"/>
                    <a:gd name="T36" fmla="*/ 1 w 352"/>
                    <a:gd name="T37" fmla="*/ 0 h 282"/>
                    <a:gd name="T38" fmla="*/ 1 w 352"/>
                    <a:gd name="T39" fmla="*/ 0 h 282"/>
                    <a:gd name="T40" fmla="*/ 1 w 352"/>
                    <a:gd name="T41" fmla="*/ 0 h 282"/>
                    <a:gd name="T42" fmla="*/ 1 w 352"/>
                    <a:gd name="T43" fmla="*/ 0 h 282"/>
                    <a:gd name="T44" fmla="*/ 1 w 352"/>
                    <a:gd name="T45" fmla="*/ 0 h 282"/>
                    <a:gd name="T46" fmla="*/ 1 w 352"/>
                    <a:gd name="T47" fmla="*/ 0 h 282"/>
                    <a:gd name="T48" fmla="*/ 1 w 352"/>
                    <a:gd name="T49" fmla="*/ 0 h 282"/>
                    <a:gd name="T50" fmla="*/ 1 w 352"/>
                    <a:gd name="T51" fmla="*/ 0 h 282"/>
                    <a:gd name="T52" fmla="*/ 1 w 352"/>
                    <a:gd name="T53" fmla="*/ 0 h 282"/>
                    <a:gd name="T54" fmla="*/ 1 w 352"/>
                    <a:gd name="T55" fmla="*/ 0 h 282"/>
                    <a:gd name="T56" fmla="*/ 1 w 352"/>
                    <a:gd name="T57" fmla="*/ 0 h 282"/>
                    <a:gd name="T58" fmla="*/ 1 w 352"/>
                    <a:gd name="T59" fmla="*/ 0 h 282"/>
                    <a:gd name="T60" fmla="*/ 1 w 352"/>
                    <a:gd name="T61" fmla="*/ 0 h 282"/>
                    <a:gd name="T62" fmla="*/ 1 w 352"/>
                    <a:gd name="T63" fmla="*/ 0 h 282"/>
                    <a:gd name="T64" fmla="*/ 1 w 352"/>
                    <a:gd name="T65" fmla="*/ 0 h 282"/>
                    <a:gd name="T66" fmla="*/ 1 w 352"/>
                    <a:gd name="T67" fmla="*/ 0 h 282"/>
                    <a:gd name="T68" fmla="*/ 1 w 352"/>
                    <a:gd name="T69" fmla="*/ 0 h 282"/>
                    <a:gd name="T70" fmla="*/ 1 w 352"/>
                    <a:gd name="T71" fmla="*/ 0 h 282"/>
                    <a:gd name="T72" fmla="*/ 1 w 352"/>
                    <a:gd name="T73" fmla="*/ 0 h 282"/>
                    <a:gd name="T74" fmla="*/ 1 w 352"/>
                    <a:gd name="T75" fmla="*/ 0 h 282"/>
                    <a:gd name="T76" fmla="*/ 1 w 352"/>
                    <a:gd name="T77" fmla="*/ 0 h 282"/>
                    <a:gd name="T78" fmla="*/ 1 w 352"/>
                    <a:gd name="T79" fmla="*/ 0 h 282"/>
                    <a:gd name="T80" fmla="*/ 1 w 352"/>
                    <a:gd name="T81" fmla="*/ 0 h 282"/>
                    <a:gd name="T82" fmla="*/ 1 w 352"/>
                    <a:gd name="T83" fmla="*/ 0 h 282"/>
                    <a:gd name="T84" fmla="*/ 1 w 352"/>
                    <a:gd name="T85" fmla="*/ 0 h 282"/>
                    <a:gd name="T86" fmla="*/ 1 w 352"/>
                    <a:gd name="T87" fmla="*/ 0 h 282"/>
                    <a:gd name="T88" fmla="*/ 1 w 352"/>
                    <a:gd name="T89" fmla="*/ 0 h 282"/>
                    <a:gd name="T90" fmla="*/ 1 w 352"/>
                    <a:gd name="T91" fmla="*/ 0 h 282"/>
                    <a:gd name="T92" fmla="*/ 1 w 352"/>
                    <a:gd name="T93" fmla="*/ 0 h 282"/>
                    <a:gd name="T94" fmla="*/ 1 w 352"/>
                    <a:gd name="T95" fmla="*/ 0 h 282"/>
                    <a:gd name="T96" fmla="*/ 1 w 352"/>
                    <a:gd name="T97" fmla="*/ 0 h 282"/>
                    <a:gd name="T98" fmla="*/ 1 w 352"/>
                    <a:gd name="T99" fmla="*/ 0 h 282"/>
                    <a:gd name="T100" fmla="*/ 1 w 352"/>
                    <a:gd name="T101" fmla="*/ 0 h 282"/>
                    <a:gd name="T102" fmla="*/ 1 w 352"/>
                    <a:gd name="T103" fmla="*/ 0 h 282"/>
                    <a:gd name="T104" fmla="*/ 1 w 352"/>
                    <a:gd name="T105" fmla="*/ 0 h 282"/>
                    <a:gd name="T106" fmla="*/ 1 w 352"/>
                    <a:gd name="T107" fmla="*/ 0 h 282"/>
                    <a:gd name="T108" fmla="*/ 1 w 352"/>
                    <a:gd name="T109" fmla="*/ 0 h 282"/>
                    <a:gd name="T110" fmla="*/ 1 w 352"/>
                    <a:gd name="T111" fmla="*/ 0 h 282"/>
                    <a:gd name="T112" fmla="*/ 1 w 352"/>
                    <a:gd name="T113" fmla="*/ 0 h 282"/>
                    <a:gd name="T114" fmla="*/ 1 w 352"/>
                    <a:gd name="T115" fmla="*/ 0 h 282"/>
                    <a:gd name="T116" fmla="*/ 1 w 352"/>
                    <a:gd name="T117" fmla="*/ 0 h 2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52"/>
                    <a:gd name="T178" fmla="*/ 0 h 282"/>
                    <a:gd name="T179" fmla="*/ 352 w 352"/>
                    <a:gd name="T180" fmla="*/ 282 h 28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52" h="282">
                      <a:moveTo>
                        <a:pt x="214" y="0"/>
                      </a:moveTo>
                      <a:lnTo>
                        <a:pt x="35" y="113"/>
                      </a:lnTo>
                      <a:lnTo>
                        <a:pt x="34" y="113"/>
                      </a:lnTo>
                      <a:lnTo>
                        <a:pt x="33" y="115"/>
                      </a:lnTo>
                      <a:lnTo>
                        <a:pt x="29" y="119"/>
                      </a:lnTo>
                      <a:lnTo>
                        <a:pt x="27" y="124"/>
                      </a:lnTo>
                      <a:lnTo>
                        <a:pt x="24" y="129"/>
                      </a:lnTo>
                      <a:lnTo>
                        <a:pt x="20" y="137"/>
                      </a:lnTo>
                      <a:lnTo>
                        <a:pt x="18" y="140"/>
                      </a:lnTo>
                      <a:lnTo>
                        <a:pt x="17" y="144"/>
                      </a:lnTo>
                      <a:lnTo>
                        <a:pt x="15" y="148"/>
                      </a:lnTo>
                      <a:lnTo>
                        <a:pt x="13" y="153"/>
                      </a:lnTo>
                      <a:lnTo>
                        <a:pt x="9" y="161"/>
                      </a:lnTo>
                      <a:lnTo>
                        <a:pt x="7" y="169"/>
                      </a:lnTo>
                      <a:lnTo>
                        <a:pt x="4" y="173"/>
                      </a:lnTo>
                      <a:lnTo>
                        <a:pt x="3" y="178"/>
                      </a:lnTo>
                      <a:lnTo>
                        <a:pt x="2" y="181"/>
                      </a:lnTo>
                      <a:lnTo>
                        <a:pt x="2" y="186"/>
                      </a:lnTo>
                      <a:lnTo>
                        <a:pt x="0" y="193"/>
                      </a:lnTo>
                      <a:lnTo>
                        <a:pt x="1" y="201"/>
                      </a:lnTo>
                      <a:lnTo>
                        <a:pt x="2" y="207"/>
                      </a:lnTo>
                      <a:lnTo>
                        <a:pt x="5" y="212"/>
                      </a:lnTo>
                      <a:lnTo>
                        <a:pt x="7" y="217"/>
                      </a:lnTo>
                      <a:lnTo>
                        <a:pt x="10" y="221"/>
                      </a:lnTo>
                      <a:lnTo>
                        <a:pt x="13" y="226"/>
                      </a:lnTo>
                      <a:lnTo>
                        <a:pt x="18" y="230"/>
                      </a:lnTo>
                      <a:lnTo>
                        <a:pt x="21" y="234"/>
                      </a:lnTo>
                      <a:lnTo>
                        <a:pt x="26" y="238"/>
                      </a:lnTo>
                      <a:lnTo>
                        <a:pt x="31" y="243"/>
                      </a:lnTo>
                      <a:lnTo>
                        <a:pt x="35" y="248"/>
                      </a:lnTo>
                      <a:lnTo>
                        <a:pt x="38" y="250"/>
                      </a:lnTo>
                      <a:lnTo>
                        <a:pt x="43" y="254"/>
                      </a:lnTo>
                      <a:lnTo>
                        <a:pt x="48" y="257"/>
                      </a:lnTo>
                      <a:lnTo>
                        <a:pt x="53" y="261"/>
                      </a:lnTo>
                      <a:lnTo>
                        <a:pt x="58" y="264"/>
                      </a:lnTo>
                      <a:lnTo>
                        <a:pt x="64" y="267"/>
                      </a:lnTo>
                      <a:lnTo>
                        <a:pt x="69" y="270"/>
                      </a:lnTo>
                      <a:lnTo>
                        <a:pt x="76" y="273"/>
                      </a:lnTo>
                      <a:lnTo>
                        <a:pt x="82" y="275"/>
                      </a:lnTo>
                      <a:lnTo>
                        <a:pt x="88" y="277"/>
                      </a:lnTo>
                      <a:lnTo>
                        <a:pt x="94" y="278"/>
                      </a:lnTo>
                      <a:lnTo>
                        <a:pt x="101" y="280"/>
                      </a:lnTo>
                      <a:lnTo>
                        <a:pt x="107" y="281"/>
                      </a:lnTo>
                      <a:lnTo>
                        <a:pt x="114" y="282"/>
                      </a:lnTo>
                      <a:lnTo>
                        <a:pt x="121" y="282"/>
                      </a:lnTo>
                      <a:lnTo>
                        <a:pt x="129" y="282"/>
                      </a:lnTo>
                      <a:lnTo>
                        <a:pt x="135" y="280"/>
                      </a:lnTo>
                      <a:lnTo>
                        <a:pt x="142" y="278"/>
                      </a:lnTo>
                      <a:lnTo>
                        <a:pt x="150" y="276"/>
                      </a:lnTo>
                      <a:lnTo>
                        <a:pt x="158" y="274"/>
                      </a:lnTo>
                      <a:lnTo>
                        <a:pt x="165" y="270"/>
                      </a:lnTo>
                      <a:lnTo>
                        <a:pt x="174" y="267"/>
                      </a:lnTo>
                      <a:lnTo>
                        <a:pt x="178" y="265"/>
                      </a:lnTo>
                      <a:lnTo>
                        <a:pt x="182" y="262"/>
                      </a:lnTo>
                      <a:lnTo>
                        <a:pt x="187" y="260"/>
                      </a:lnTo>
                      <a:lnTo>
                        <a:pt x="191" y="258"/>
                      </a:lnTo>
                      <a:lnTo>
                        <a:pt x="199" y="251"/>
                      </a:lnTo>
                      <a:lnTo>
                        <a:pt x="207" y="245"/>
                      </a:lnTo>
                      <a:lnTo>
                        <a:pt x="212" y="241"/>
                      </a:lnTo>
                      <a:lnTo>
                        <a:pt x="215" y="238"/>
                      </a:lnTo>
                      <a:lnTo>
                        <a:pt x="220" y="234"/>
                      </a:lnTo>
                      <a:lnTo>
                        <a:pt x="224" y="232"/>
                      </a:lnTo>
                      <a:lnTo>
                        <a:pt x="228" y="227"/>
                      </a:lnTo>
                      <a:lnTo>
                        <a:pt x="232" y="223"/>
                      </a:lnTo>
                      <a:lnTo>
                        <a:pt x="236" y="218"/>
                      </a:lnTo>
                      <a:lnTo>
                        <a:pt x="240" y="215"/>
                      </a:lnTo>
                      <a:lnTo>
                        <a:pt x="244" y="210"/>
                      </a:lnTo>
                      <a:lnTo>
                        <a:pt x="248" y="205"/>
                      </a:lnTo>
                      <a:lnTo>
                        <a:pt x="253" y="202"/>
                      </a:lnTo>
                      <a:lnTo>
                        <a:pt x="257" y="199"/>
                      </a:lnTo>
                      <a:lnTo>
                        <a:pt x="260" y="194"/>
                      </a:lnTo>
                      <a:lnTo>
                        <a:pt x="264" y="189"/>
                      </a:lnTo>
                      <a:lnTo>
                        <a:pt x="268" y="185"/>
                      </a:lnTo>
                      <a:lnTo>
                        <a:pt x="272" y="180"/>
                      </a:lnTo>
                      <a:lnTo>
                        <a:pt x="276" y="176"/>
                      </a:lnTo>
                      <a:lnTo>
                        <a:pt x="279" y="171"/>
                      </a:lnTo>
                      <a:lnTo>
                        <a:pt x="284" y="167"/>
                      </a:lnTo>
                      <a:lnTo>
                        <a:pt x="287" y="162"/>
                      </a:lnTo>
                      <a:lnTo>
                        <a:pt x="291" y="157"/>
                      </a:lnTo>
                      <a:lnTo>
                        <a:pt x="293" y="153"/>
                      </a:lnTo>
                      <a:lnTo>
                        <a:pt x="296" y="150"/>
                      </a:lnTo>
                      <a:lnTo>
                        <a:pt x="300" y="145"/>
                      </a:lnTo>
                      <a:lnTo>
                        <a:pt x="306" y="138"/>
                      </a:lnTo>
                      <a:lnTo>
                        <a:pt x="312" y="131"/>
                      </a:lnTo>
                      <a:lnTo>
                        <a:pt x="317" y="123"/>
                      </a:lnTo>
                      <a:lnTo>
                        <a:pt x="321" y="116"/>
                      </a:lnTo>
                      <a:lnTo>
                        <a:pt x="326" y="110"/>
                      </a:lnTo>
                      <a:lnTo>
                        <a:pt x="330" y="104"/>
                      </a:lnTo>
                      <a:lnTo>
                        <a:pt x="334" y="98"/>
                      </a:lnTo>
                      <a:lnTo>
                        <a:pt x="336" y="94"/>
                      </a:lnTo>
                      <a:lnTo>
                        <a:pt x="340" y="89"/>
                      </a:lnTo>
                      <a:lnTo>
                        <a:pt x="343" y="86"/>
                      </a:lnTo>
                      <a:lnTo>
                        <a:pt x="346" y="78"/>
                      </a:lnTo>
                      <a:lnTo>
                        <a:pt x="350" y="73"/>
                      </a:lnTo>
                      <a:lnTo>
                        <a:pt x="351" y="71"/>
                      </a:lnTo>
                      <a:lnTo>
                        <a:pt x="352" y="71"/>
                      </a:lnTo>
                      <a:lnTo>
                        <a:pt x="293" y="43"/>
                      </a:lnTo>
                      <a:lnTo>
                        <a:pt x="291" y="45"/>
                      </a:lnTo>
                      <a:lnTo>
                        <a:pt x="288" y="51"/>
                      </a:lnTo>
                      <a:lnTo>
                        <a:pt x="286" y="55"/>
                      </a:lnTo>
                      <a:lnTo>
                        <a:pt x="285" y="61"/>
                      </a:lnTo>
                      <a:lnTo>
                        <a:pt x="283" y="66"/>
                      </a:lnTo>
                      <a:lnTo>
                        <a:pt x="280" y="73"/>
                      </a:lnTo>
                      <a:lnTo>
                        <a:pt x="276" y="80"/>
                      </a:lnTo>
                      <a:lnTo>
                        <a:pt x="273" y="87"/>
                      </a:lnTo>
                      <a:lnTo>
                        <a:pt x="270" y="94"/>
                      </a:lnTo>
                      <a:lnTo>
                        <a:pt x="267" y="100"/>
                      </a:lnTo>
                      <a:lnTo>
                        <a:pt x="262" y="108"/>
                      </a:lnTo>
                      <a:lnTo>
                        <a:pt x="260" y="115"/>
                      </a:lnTo>
                      <a:lnTo>
                        <a:pt x="255" y="123"/>
                      </a:lnTo>
                      <a:lnTo>
                        <a:pt x="252" y="131"/>
                      </a:lnTo>
                      <a:lnTo>
                        <a:pt x="247" y="137"/>
                      </a:lnTo>
                      <a:lnTo>
                        <a:pt x="243" y="143"/>
                      </a:lnTo>
                      <a:lnTo>
                        <a:pt x="237" y="150"/>
                      </a:lnTo>
                      <a:lnTo>
                        <a:pt x="232" y="156"/>
                      </a:lnTo>
                      <a:lnTo>
                        <a:pt x="226" y="161"/>
                      </a:lnTo>
                      <a:lnTo>
                        <a:pt x="220" y="168"/>
                      </a:lnTo>
                      <a:lnTo>
                        <a:pt x="214" y="173"/>
                      </a:lnTo>
                      <a:lnTo>
                        <a:pt x="207" y="179"/>
                      </a:lnTo>
                      <a:lnTo>
                        <a:pt x="200" y="184"/>
                      </a:lnTo>
                      <a:lnTo>
                        <a:pt x="194" y="188"/>
                      </a:lnTo>
                      <a:lnTo>
                        <a:pt x="187" y="193"/>
                      </a:lnTo>
                      <a:lnTo>
                        <a:pt x="180" y="199"/>
                      </a:lnTo>
                      <a:lnTo>
                        <a:pt x="173" y="202"/>
                      </a:lnTo>
                      <a:lnTo>
                        <a:pt x="166" y="205"/>
                      </a:lnTo>
                      <a:lnTo>
                        <a:pt x="159" y="209"/>
                      </a:lnTo>
                      <a:lnTo>
                        <a:pt x="154" y="212"/>
                      </a:lnTo>
                      <a:lnTo>
                        <a:pt x="147" y="215"/>
                      </a:lnTo>
                      <a:lnTo>
                        <a:pt x="140" y="217"/>
                      </a:lnTo>
                      <a:lnTo>
                        <a:pt x="133" y="218"/>
                      </a:lnTo>
                      <a:lnTo>
                        <a:pt x="126" y="220"/>
                      </a:lnTo>
                      <a:lnTo>
                        <a:pt x="119" y="220"/>
                      </a:lnTo>
                      <a:lnTo>
                        <a:pt x="114" y="221"/>
                      </a:lnTo>
                      <a:lnTo>
                        <a:pt x="108" y="221"/>
                      </a:lnTo>
                      <a:lnTo>
                        <a:pt x="103" y="221"/>
                      </a:lnTo>
                      <a:lnTo>
                        <a:pt x="98" y="221"/>
                      </a:lnTo>
                      <a:lnTo>
                        <a:pt x="93" y="221"/>
                      </a:lnTo>
                      <a:lnTo>
                        <a:pt x="89" y="220"/>
                      </a:lnTo>
                      <a:lnTo>
                        <a:pt x="85" y="220"/>
                      </a:lnTo>
                      <a:lnTo>
                        <a:pt x="77" y="217"/>
                      </a:lnTo>
                      <a:lnTo>
                        <a:pt x="73" y="212"/>
                      </a:lnTo>
                      <a:lnTo>
                        <a:pt x="68" y="207"/>
                      </a:lnTo>
                      <a:lnTo>
                        <a:pt x="67" y="201"/>
                      </a:lnTo>
                      <a:lnTo>
                        <a:pt x="66" y="194"/>
                      </a:lnTo>
                      <a:lnTo>
                        <a:pt x="66" y="187"/>
                      </a:lnTo>
                      <a:lnTo>
                        <a:pt x="67" y="178"/>
                      </a:lnTo>
                      <a:lnTo>
                        <a:pt x="70" y="171"/>
                      </a:lnTo>
                      <a:lnTo>
                        <a:pt x="74" y="163"/>
                      </a:lnTo>
                      <a:lnTo>
                        <a:pt x="78" y="156"/>
                      </a:lnTo>
                      <a:lnTo>
                        <a:pt x="83" y="148"/>
                      </a:lnTo>
                      <a:lnTo>
                        <a:pt x="89" y="142"/>
                      </a:lnTo>
                      <a:lnTo>
                        <a:pt x="96" y="135"/>
                      </a:lnTo>
                      <a:lnTo>
                        <a:pt x="102" y="129"/>
                      </a:lnTo>
                      <a:lnTo>
                        <a:pt x="106" y="126"/>
                      </a:lnTo>
                      <a:lnTo>
                        <a:pt x="109" y="122"/>
                      </a:lnTo>
                      <a:lnTo>
                        <a:pt x="114" y="120"/>
                      </a:lnTo>
                      <a:lnTo>
                        <a:pt x="118" y="118"/>
                      </a:lnTo>
                      <a:lnTo>
                        <a:pt x="123" y="114"/>
                      </a:lnTo>
                      <a:lnTo>
                        <a:pt x="127" y="111"/>
                      </a:lnTo>
                      <a:lnTo>
                        <a:pt x="133" y="108"/>
                      </a:lnTo>
                      <a:lnTo>
                        <a:pt x="139" y="105"/>
                      </a:lnTo>
                      <a:lnTo>
                        <a:pt x="143" y="102"/>
                      </a:lnTo>
                      <a:lnTo>
                        <a:pt x="149" y="98"/>
                      </a:lnTo>
                      <a:lnTo>
                        <a:pt x="155" y="96"/>
                      </a:lnTo>
                      <a:lnTo>
                        <a:pt x="161" y="94"/>
                      </a:lnTo>
                      <a:lnTo>
                        <a:pt x="166" y="90"/>
                      </a:lnTo>
                      <a:lnTo>
                        <a:pt x="172" y="88"/>
                      </a:lnTo>
                      <a:lnTo>
                        <a:pt x="176" y="86"/>
                      </a:lnTo>
                      <a:lnTo>
                        <a:pt x="183" y="83"/>
                      </a:lnTo>
                      <a:lnTo>
                        <a:pt x="187" y="81"/>
                      </a:lnTo>
                      <a:lnTo>
                        <a:pt x="191" y="79"/>
                      </a:lnTo>
                      <a:lnTo>
                        <a:pt x="195" y="78"/>
                      </a:lnTo>
                      <a:lnTo>
                        <a:pt x="198" y="77"/>
                      </a:lnTo>
                      <a:lnTo>
                        <a:pt x="203" y="74"/>
                      </a:lnTo>
                      <a:lnTo>
                        <a:pt x="205" y="74"/>
                      </a:lnTo>
                      <a:lnTo>
                        <a:pt x="252" y="31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7" name="Freeform 71"/>
                <p:cNvSpPr>
                  <a:spLocks/>
                </p:cNvSpPr>
                <p:nvPr/>
              </p:nvSpPr>
              <p:spPr bwMode="auto">
                <a:xfrm>
                  <a:off x="2693" y="1560"/>
                  <a:ext cx="271" cy="191"/>
                </a:xfrm>
                <a:custGeom>
                  <a:avLst/>
                  <a:gdLst>
                    <a:gd name="T0" fmla="*/ 0 w 543"/>
                    <a:gd name="T1" fmla="*/ 1 h 381"/>
                    <a:gd name="T2" fmla="*/ 0 w 543"/>
                    <a:gd name="T3" fmla="*/ 0 h 381"/>
                    <a:gd name="T4" fmla="*/ 0 w 543"/>
                    <a:gd name="T5" fmla="*/ 1 h 381"/>
                    <a:gd name="T6" fmla="*/ 0 w 543"/>
                    <a:gd name="T7" fmla="*/ 1 h 381"/>
                    <a:gd name="T8" fmla="*/ 0 w 543"/>
                    <a:gd name="T9" fmla="*/ 1 h 381"/>
                    <a:gd name="T10" fmla="*/ 0 w 543"/>
                    <a:gd name="T11" fmla="*/ 1 h 3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3"/>
                    <a:gd name="T19" fmla="*/ 0 h 381"/>
                    <a:gd name="T20" fmla="*/ 543 w 543"/>
                    <a:gd name="T21" fmla="*/ 381 h 3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3" h="381">
                      <a:moveTo>
                        <a:pt x="0" y="299"/>
                      </a:moveTo>
                      <a:lnTo>
                        <a:pt x="443" y="0"/>
                      </a:lnTo>
                      <a:lnTo>
                        <a:pt x="543" y="35"/>
                      </a:lnTo>
                      <a:lnTo>
                        <a:pt x="138" y="381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8" name="Freeform 72"/>
                <p:cNvSpPr>
                  <a:spLocks/>
                </p:cNvSpPr>
                <p:nvPr/>
              </p:nvSpPr>
              <p:spPr bwMode="auto">
                <a:xfrm>
                  <a:off x="2784" y="1329"/>
                  <a:ext cx="625" cy="215"/>
                </a:xfrm>
                <a:custGeom>
                  <a:avLst/>
                  <a:gdLst>
                    <a:gd name="T0" fmla="*/ 0 w 1248"/>
                    <a:gd name="T1" fmla="*/ 1 h 430"/>
                    <a:gd name="T2" fmla="*/ 1 w 1248"/>
                    <a:gd name="T3" fmla="*/ 0 h 430"/>
                    <a:gd name="T4" fmla="*/ 1 w 1248"/>
                    <a:gd name="T5" fmla="*/ 1 h 430"/>
                    <a:gd name="T6" fmla="*/ 1 w 1248"/>
                    <a:gd name="T7" fmla="*/ 1 h 430"/>
                    <a:gd name="T8" fmla="*/ 1 w 1248"/>
                    <a:gd name="T9" fmla="*/ 1 h 430"/>
                    <a:gd name="T10" fmla="*/ 1 w 1248"/>
                    <a:gd name="T11" fmla="*/ 1 h 430"/>
                    <a:gd name="T12" fmla="*/ 1 w 1248"/>
                    <a:gd name="T13" fmla="*/ 1 h 430"/>
                    <a:gd name="T14" fmla="*/ 1 w 1248"/>
                    <a:gd name="T15" fmla="*/ 1 h 430"/>
                    <a:gd name="T16" fmla="*/ 0 w 1248"/>
                    <a:gd name="T17" fmla="*/ 1 h 430"/>
                    <a:gd name="T18" fmla="*/ 0 w 1248"/>
                    <a:gd name="T19" fmla="*/ 1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48"/>
                    <a:gd name="T31" fmla="*/ 0 h 430"/>
                    <a:gd name="T32" fmla="*/ 1248 w 1248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48" h="430">
                      <a:moveTo>
                        <a:pt x="0" y="344"/>
                      </a:moveTo>
                      <a:lnTo>
                        <a:pt x="720" y="0"/>
                      </a:lnTo>
                      <a:lnTo>
                        <a:pt x="1248" y="51"/>
                      </a:lnTo>
                      <a:lnTo>
                        <a:pt x="595" y="430"/>
                      </a:lnTo>
                      <a:lnTo>
                        <a:pt x="583" y="413"/>
                      </a:lnTo>
                      <a:lnTo>
                        <a:pt x="1183" y="62"/>
                      </a:lnTo>
                      <a:lnTo>
                        <a:pt x="726" y="28"/>
                      </a:lnTo>
                      <a:lnTo>
                        <a:pt x="28" y="354"/>
                      </a:lnTo>
                      <a:lnTo>
                        <a:pt x="0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9" name="Freeform 73"/>
                <p:cNvSpPr>
                  <a:spLocks/>
                </p:cNvSpPr>
                <p:nvPr/>
              </p:nvSpPr>
              <p:spPr bwMode="auto">
                <a:xfrm>
                  <a:off x="2799" y="1497"/>
                  <a:ext cx="283" cy="47"/>
                </a:xfrm>
                <a:custGeom>
                  <a:avLst/>
                  <a:gdLst>
                    <a:gd name="T0" fmla="*/ 0 w 567"/>
                    <a:gd name="T1" fmla="*/ 1 h 93"/>
                    <a:gd name="T2" fmla="*/ 0 w 567"/>
                    <a:gd name="T3" fmla="*/ 1 h 93"/>
                    <a:gd name="T4" fmla="*/ 0 w 567"/>
                    <a:gd name="T5" fmla="*/ 1 h 93"/>
                    <a:gd name="T6" fmla="*/ 0 w 567"/>
                    <a:gd name="T7" fmla="*/ 0 h 93"/>
                    <a:gd name="T8" fmla="*/ 0 w 567"/>
                    <a:gd name="T9" fmla="*/ 1 h 93"/>
                    <a:gd name="T10" fmla="*/ 0 w 567"/>
                    <a:gd name="T11" fmla="*/ 1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93"/>
                    <a:gd name="T20" fmla="*/ 567 w 567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93">
                      <a:moveTo>
                        <a:pt x="0" y="17"/>
                      </a:moveTo>
                      <a:lnTo>
                        <a:pt x="567" y="93"/>
                      </a:lnTo>
                      <a:lnTo>
                        <a:pt x="561" y="75"/>
                      </a:lnTo>
                      <a:lnTo>
                        <a:pt x="7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0" name="Freeform 74"/>
                <p:cNvSpPr>
                  <a:spLocks/>
                </p:cNvSpPr>
                <p:nvPr/>
              </p:nvSpPr>
              <p:spPr bwMode="auto">
                <a:xfrm>
                  <a:off x="2784" y="1501"/>
                  <a:ext cx="64" cy="95"/>
                </a:xfrm>
                <a:custGeom>
                  <a:avLst/>
                  <a:gdLst>
                    <a:gd name="T0" fmla="*/ 0 w 127"/>
                    <a:gd name="T1" fmla="*/ 0 h 189"/>
                    <a:gd name="T2" fmla="*/ 0 w 127"/>
                    <a:gd name="T3" fmla="*/ 1 h 189"/>
                    <a:gd name="T4" fmla="*/ 1 w 127"/>
                    <a:gd name="T5" fmla="*/ 1 h 189"/>
                    <a:gd name="T6" fmla="*/ 1 w 127"/>
                    <a:gd name="T7" fmla="*/ 1 h 189"/>
                    <a:gd name="T8" fmla="*/ 1 w 127"/>
                    <a:gd name="T9" fmla="*/ 1 h 189"/>
                    <a:gd name="T10" fmla="*/ 1 w 127"/>
                    <a:gd name="T11" fmla="*/ 0 h 189"/>
                    <a:gd name="T12" fmla="*/ 0 w 127"/>
                    <a:gd name="T13" fmla="*/ 0 h 189"/>
                    <a:gd name="T14" fmla="*/ 0 w 127"/>
                    <a:gd name="T15" fmla="*/ 0 h 1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7"/>
                    <a:gd name="T25" fmla="*/ 0 h 189"/>
                    <a:gd name="T26" fmla="*/ 127 w 127"/>
                    <a:gd name="T27" fmla="*/ 189 h 1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7" h="189">
                      <a:moveTo>
                        <a:pt x="0" y="0"/>
                      </a:moveTo>
                      <a:lnTo>
                        <a:pt x="0" y="183"/>
                      </a:lnTo>
                      <a:lnTo>
                        <a:pt x="104" y="189"/>
                      </a:lnTo>
                      <a:lnTo>
                        <a:pt x="127" y="170"/>
                      </a:lnTo>
                      <a:lnTo>
                        <a:pt x="20" y="162"/>
                      </a:lnTo>
                      <a:lnTo>
                        <a:pt x="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1" name="Freeform 75"/>
                <p:cNvSpPr>
                  <a:spLocks/>
                </p:cNvSpPr>
                <p:nvPr/>
              </p:nvSpPr>
              <p:spPr bwMode="auto">
                <a:xfrm>
                  <a:off x="2661" y="1541"/>
                  <a:ext cx="315" cy="204"/>
                </a:xfrm>
                <a:custGeom>
                  <a:avLst/>
                  <a:gdLst>
                    <a:gd name="T0" fmla="*/ 0 w 631"/>
                    <a:gd name="T1" fmla="*/ 1 h 408"/>
                    <a:gd name="T2" fmla="*/ 0 w 631"/>
                    <a:gd name="T3" fmla="*/ 0 h 408"/>
                    <a:gd name="T4" fmla="*/ 0 w 631"/>
                    <a:gd name="T5" fmla="*/ 1 h 408"/>
                    <a:gd name="T6" fmla="*/ 0 w 631"/>
                    <a:gd name="T7" fmla="*/ 1 h 408"/>
                    <a:gd name="T8" fmla="*/ 0 w 631"/>
                    <a:gd name="T9" fmla="*/ 1 h 408"/>
                    <a:gd name="T10" fmla="*/ 0 w 631"/>
                    <a:gd name="T11" fmla="*/ 1 h 408"/>
                    <a:gd name="T12" fmla="*/ 0 w 631"/>
                    <a:gd name="T13" fmla="*/ 1 h 408"/>
                    <a:gd name="T14" fmla="*/ 0 w 631"/>
                    <a:gd name="T15" fmla="*/ 1 h 408"/>
                    <a:gd name="T16" fmla="*/ 0 w 631"/>
                    <a:gd name="T17" fmla="*/ 1 h 408"/>
                    <a:gd name="T18" fmla="*/ 0 w 631"/>
                    <a:gd name="T19" fmla="*/ 1 h 4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1"/>
                    <a:gd name="T31" fmla="*/ 0 h 408"/>
                    <a:gd name="T32" fmla="*/ 631 w 631"/>
                    <a:gd name="T33" fmla="*/ 408 h 4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1" h="408">
                      <a:moveTo>
                        <a:pt x="0" y="322"/>
                      </a:moveTo>
                      <a:lnTo>
                        <a:pt x="487" y="0"/>
                      </a:lnTo>
                      <a:lnTo>
                        <a:pt x="631" y="31"/>
                      </a:lnTo>
                      <a:lnTo>
                        <a:pt x="181" y="408"/>
                      </a:lnTo>
                      <a:lnTo>
                        <a:pt x="156" y="384"/>
                      </a:lnTo>
                      <a:lnTo>
                        <a:pt x="584" y="46"/>
                      </a:lnTo>
                      <a:lnTo>
                        <a:pt x="494" y="25"/>
                      </a:lnTo>
                      <a:lnTo>
                        <a:pt x="38" y="328"/>
                      </a:lnTo>
                      <a:lnTo>
                        <a:pt x="0" y="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2" name="Freeform 76"/>
                <p:cNvSpPr>
                  <a:spLocks/>
                </p:cNvSpPr>
                <p:nvPr/>
              </p:nvSpPr>
              <p:spPr bwMode="auto">
                <a:xfrm>
                  <a:off x="2661" y="1695"/>
                  <a:ext cx="95" cy="50"/>
                </a:xfrm>
                <a:custGeom>
                  <a:avLst/>
                  <a:gdLst>
                    <a:gd name="T0" fmla="*/ 0 w 191"/>
                    <a:gd name="T1" fmla="*/ 1 h 99"/>
                    <a:gd name="T2" fmla="*/ 0 w 191"/>
                    <a:gd name="T3" fmla="*/ 1 h 99"/>
                    <a:gd name="T4" fmla="*/ 0 w 191"/>
                    <a:gd name="T5" fmla="*/ 1 h 99"/>
                    <a:gd name="T6" fmla="*/ 0 w 191"/>
                    <a:gd name="T7" fmla="*/ 0 h 99"/>
                    <a:gd name="T8" fmla="*/ 0 w 191"/>
                    <a:gd name="T9" fmla="*/ 1 h 99"/>
                    <a:gd name="T10" fmla="*/ 0 w 191"/>
                    <a:gd name="T11" fmla="*/ 1 h 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1"/>
                    <a:gd name="T19" fmla="*/ 0 h 99"/>
                    <a:gd name="T20" fmla="*/ 191 w 191"/>
                    <a:gd name="T21" fmla="*/ 99 h 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1" h="99">
                      <a:moveTo>
                        <a:pt x="0" y="13"/>
                      </a:moveTo>
                      <a:lnTo>
                        <a:pt x="181" y="99"/>
                      </a:lnTo>
                      <a:lnTo>
                        <a:pt x="191" y="74"/>
                      </a:lnTo>
                      <a:lnTo>
                        <a:pt x="3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3" name="Freeform 77"/>
                <p:cNvSpPr>
                  <a:spLocks/>
                </p:cNvSpPr>
                <p:nvPr/>
              </p:nvSpPr>
              <p:spPr bwMode="auto">
                <a:xfrm>
                  <a:off x="2915" y="1354"/>
                  <a:ext cx="498" cy="263"/>
                </a:xfrm>
                <a:custGeom>
                  <a:avLst/>
                  <a:gdLst>
                    <a:gd name="T0" fmla="*/ 0 w 994"/>
                    <a:gd name="T1" fmla="*/ 1 h 524"/>
                    <a:gd name="T2" fmla="*/ 1 w 994"/>
                    <a:gd name="T3" fmla="*/ 1 h 524"/>
                    <a:gd name="T4" fmla="*/ 1 w 994"/>
                    <a:gd name="T5" fmla="*/ 1 h 524"/>
                    <a:gd name="T6" fmla="*/ 1 w 994"/>
                    <a:gd name="T7" fmla="*/ 0 h 524"/>
                    <a:gd name="T8" fmla="*/ 1 w 994"/>
                    <a:gd name="T9" fmla="*/ 1 h 524"/>
                    <a:gd name="T10" fmla="*/ 1 w 994"/>
                    <a:gd name="T11" fmla="*/ 1 h 524"/>
                    <a:gd name="T12" fmla="*/ 1 w 994"/>
                    <a:gd name="T13" fmla="*/ 1 h 524"/>
                    <a:gd name="T14" fmla="*/ 1 w 994"/>
                    <a:gd name="T15" fmla="*/ 1 h 524"/>
                    <a:gd name="T16" fmla="*/ 0 w 994"/>
                    <a:gd name="T17" fmla="*/ 1 h 524"/>
                    <a:gd name="T18" fmla="*/ 0 w 994"/>
                    <a:gd name="T19" fmla="*/ 1 h 5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4"/>
                    <a:gd name="T31" fmla="*/ 0 h 524"/>
                    <a:gd name="T32" fmla="*/ 994 w 994"/>
                    <a:gd name="T33" fmla="*/ 524 h 5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4" h="524">
                      <a:moveTo>
                        <a:pt x="0" y="501"/>
                      </a:moveTo>
                      <a:lnTo>
                        <a:pt x="334" y="524"/>
                      </a:lnTo>
                      <a:lnTo>
                        <a:pt x="994" y="189"/>
                      </a:lnTo>
                      <a:lnTo>
                        <a:pt x="986" y="0"/>
                      </a:lnTo>
                      <a:lnTo>
                        <a:pt x="955" y="10"/>
                      </a:lnTo>
                      <a:lnTo>
                        <a:pt x="971" y="178"/>
                      </a:lnTo>
                      <a:lnTo>
                        <a:pt x="328" y="504"/>
                      </a:lnTo>
                      <a:lnTo>
                        <a:pt x="11" y="477"/>
                      </a:lnTo>
                      <a:lnTo>
                        <a:pt x="0" y="5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4" name="Freeform 78"/>
                <p:cNvSpPr>
                  <a:spLocks/>
                </p:cNvSpPr>
                <p:nvPr/>
              </p:nvSpPr>
              <p:spPr bwMode="auto">
                <a:xfrm>
                  <a:off x="2569" y="1702"/>
                  <a:ext cx="182" cy="137"/>
                </a:xfrm>
                <a:custGeom>
                  <a:avLst/>
                  <a:gdLst>
                    <a:gd name="T0" fmla="*/ 1 w 364"/>
                    <a:gd name="T1" fmla="*/ 1 h 274"/>
                    <a:gd name="T2" fmla="*/ 1 w 364"/>
                    <a:gd name="T3" fmla="*/ 1 h 274"/>
                    <a:gd name="T4" fmla="*/ 1 w 364"/>
                    <a:gd name="T5" fmla="*/ 1 h 274"/>
                    <a:gd name="T6" fmla="*/ 1 w 364"/>
                    <a:gd name="T7" fmla="*/ 1 h 274"/>
                    <a:gd name="T8" fmla="*/ 1 w 364"/>
                    <a:gd name="T9" fmla="*/ 1 h 274"/>
                    <a:gd name="T10" fmla="*/ 1 w 364"/>
                    <a:gd name="T11" fmla="*/ 1 h 274"/>
                    <a:gd name="T12" fmla="*/ 1 w 364"/>
                    <a:gd name="T13" fmla="*/ 1 h 274"/>
                    <a:gd name="T14" fmla="*/ 1 w 364"/>
                    <a:gd name="T15" fmla="*/ 1 h 274"/>
                    <a:gd name="T16" fmla="*/ 1 w 364"/>
                    <a:gd name="T17" fmla="*/ 1 h 274"/>
                    <a:gd name="T18" fmla="*/ 0 w 364"/>
                    <a:gd name="T19" fmla="*/ 1 h 274"/>
                    <a:gd name="T20" fmla="*/ 0 w 364"/>
                    <a:gd name="T21" fmla="*/ 1 h 274"/>
                    <a:gd name="T22" fmla="*/ 1 w 364"/>
                    <a:gd name="T23" fmla="*/ 1 h 274"/>
                    <a:gd name="T24" fmla="*/ 1 w 364"/>
                    <a:gd name="T25" fmla="*/ 1 h 274"/>
                    <a:gd name="T26" fmla="*/ 1 w 364"/>
                    <a:gd name="T27" fmla="*/ 1 h 274"/>
                    <a:gd name="T28" fmla="*/ 1 w 364"/>
                    <a:gd name="T29" fmla="*/ 1 h 274"/>
                    <a:gd name="T30" fmla="*/ 1 w 364"/>
                    <a:gd name="T31" fmla="*/ 1 h 274"/>
                    <a:gd name="T32" fmla="*/ 1 w 364"/>
                    <a:gd name="T33" fmla="*/ 1 h 274"/>
                    <a:gd name="T34" fmla="*/ 1 w 364"/>
                    <a:gd name="T35" fmla="*/ 1 h 274"/>
                    <a:gd name="T36" fmla="*/ 1 w 364"/>
                    <a:gd name="T37" fmla="*/ 1 h 274"/>
                    <a:gd name="T38" fmla="*/ 1 w 364"/>
                    <a:gd name="T39" fmla="*/ 1 h 274"/>
                    <a:gd name="T40" fmla="*/ 1 w 364"/>
                    <a:gd name="T41" fmla="*/ 1 h 274"/>
                    <a:gd name="T42" fmla="*/ 1 w 364"/>
                    <a:gd name="T43" fmla="*/ 1 h 274"/>
                    <a:gd name="T44" fmla="*/ 1 w 364"/>
                    <a:gd name="T45" fmla="*/ 1 h 274"/>
                    <a:gd name="T46" fmla="*/ 1 w 364"/>
                    <a:gd name="T47" fmla="*/ 1 h 274"/>
                    <a:gd name="T48" fmla="*/ 1 w 364"/>
                    <a:gd name="T49" fmla="*/ 1 h 274"/>
                    <a:gd name="T50" fmla="*/ 1 w 364"/>
                    <a:gd name="T51" fmla="*/ 1 h 274"/>
                    <a:gd name="T52" fmla="*/ 1 w 364"/>
                    <a:gd name="T53" fmla="*/ 1 h 274"/>
                    <a:gd name="T54" fmla="*/ 1 w 364"/>
                    <a:gd name="T55" fmla="*/ 1 h 274"/>
                    <a:gd name="T56" fmla="*/ 1 w 364"/>
                    <a:gd name="T57" fmla="*/ 1 h 274"/>
                    <a:gd name="T58" fmla="*/ 1 w 364"/>
                    <a:gd name="T59" fmla="*/ 1 h 274"/>
                    <a:gd name="T60" fmla="*/ 1 w 364"/>
                    <a:gd name="T61" fmla="*/ 1 h 274"/>
                    <a:gd name="T62" fmla="*/ 1 w 364"/>
                    <a:gd name="T63" fmla="*/ 1 h 274"/>
                    <a:gd name="T64" fmla="*/ 1 w 364"/>
                    <a:gd name="T65" fmla="*/ 1 h 274"/>
                    <a:gd name="T66" fmla="*/ 1 w 364"/>
                    <a:gd name="T67" fmla="*/ 1 h 274"/>
                    <a:gd name="T68" fmla="*/ 1 w 364"/>
                    <a:gd name="T69" fmla="*/ 1 h 274"/>
                    <a:gd name="T70" fmla="*/ 1 w 364"/>
                    <a:gd name="T71" fmla="*/ 1 h 274"/>
                    <a:gd name="T72" fmla="*/ 1 w 364"/>
                    <a:gd name="T73" fmla="*/ 1 h 274"/>
                    <a:gd name="T74" fmla="*/ 1 w 364"/>
                    <a:gd name="T75" fmla="*/ 1 h 274"/>
                    <a:gd name="T76" fmla="*/ 1 w 364"/>
                    <a:gd name="T77" fmla="*/ 1 h 274"/>
                    <a:gd name="T78" fmla="*/ 1 w 364"/>
                    <a:gd name="T79" fmla="*/ 1 h 274"/>
                    <a:gd name="T80" fmla="*/ 1 w 364"/>
                    <a:gd name="T81" fmla="*/ 1 h 274"/>
                    <a:gd name="T82" fmla="*/ 1 w 364"/>
                    <a:gd name="T83" fmla="*/ 1 h 274"/>
                    <a:gd name="T84" fmla="*/ 1 w 364"/>
                    <a:gd name="T85" fmla="*/ 1 h 274"/>
                    <a:gd name="T86" fmla="*/ 1 w 364"/>
                    <a:gd name="T87" fmla="*/ 1 h 274"/>
                    <a:gd name="T88" fmla="*/ 1 w 364"/>
                    <a:gd name="T89" fmla="*/ 1 h 274"/>
                    <a:gd name="T90" fmla="*/ 1 w 364"/>
                    <a:gd name="T91" fmla="*/ 1 h 274"/>
                    <a:gd name="T92" fmla="*/ 1 w 364"/>
                    <a:gd name="T93" fmla="*/ 1 h 274"/>
                    <a:gd name="T94" fmla="*/ 1 w 364"/>
                    <a:gd name="T95" fmla="*/ 1 h 274"/>
                    <a:gd name="T96" fmla="*/ 1 w 364"/>
                    <a:gd name="T97" fmla="*/ 1 h 274"/>
                    <a:gd name="T98" fmla="*/ 1 w 364"/>
                    <a:gd name="T99" fmla="*/ 1 h 274"/>
                    <a:gd name="T100" fmla="*/ 1 w 364"/>
                    <a:gd name="T101" fmla="*/ 1 h 274"/>
                    <a:gd name="T102" fmla="*/ 1 w 364"/>
                    <a:gd name="T103" fmla="*/ 1 h 274"/>
                    <a:gd name="T104" fmla="*/ 1 w 364"/>
                    <a:gd name="T105" fmla="*/ 1 h 274"/>
                    <a:gd name="T106" fmla="*/ 1 w 364"/>
                    <a:gd name="T107" fmla="*/ 1 h 274"/>
                    <a:gd name="T108" fmla="*/ 1 w 364"/>
                    <a:gd name="T109" fmla="*/ 1 h 274"/>
                    <a:gd name="T110" fmla="*/ 1 w 364"/>
                    <a:gd name="T111" fmla="*/ 1 h 274"/>
                    <a:gd name="T112" fmla="*/ 1 w 364"/>
                    <a:gd name="T113" fmla="*/ 0 h 2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64"/>
                    <a:gd name="T172" fmla="*/ 0 h 274"/>
                    <a:gd name="T173" fmla="*/ 364 w 364"/>
                    <a:gd name="T174" fmla="*/ 274 h 2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64" h="274">
                      <a:moveTo>
                        <a:pt x="183" y="0"/>
                      </a:moveTo>
                      <a:lnTo>
                        <a:pt x="181" y="0"/>
                      </a:lnTo>
                      <a:lnTo>
                        <a:pt x="177" y="3"/>
                      </a:lnTo>
                      <a:lnTo>
                        <a:pt x="172" y="5"/>
                      </a:lnTo>
                      <a:lnTo>
                        <a:pt x="164" y="9"/>
                      </a:lnTo>
                      <a:lnTo>
                        <a:pt x="159" y="12"/>
                      </a:lnTo>
                      <a:lnTo>
                        <a:pt x="155" y="14"/>
                      </a:lnTo>
                      <a:lnTo>
                        <a:pt x="149" y="17"/>
                      </a:lnTo>
                      <a:lnTo>
                        <a:pt x="144" y="21"/>
                      </a:lnTo>
                      <a:lnTo>
                        <a:pt x="139" y="23"/>
                      </a:lnTo>
                      <a:lnTo>
                        <a:pt x="132" y="28"/>
                      </a:lnTo>
                      <a:lnTo>
                        <a:pt x="126" y="31"/>
                      </a:lnTo>
                      <a:lnTo>
                        <a:pt x="120" y="36"/>
                      </a:lnTo>
                      <a:lnTo>
                        <a:pt x="114" y="39"/>
                      </a:lnTo>
                      <a:lnTo>
                        <a:pt x="108" y="42"/>
                      </a:lnTo>
                      <a:lnTo>
                        <a:pt x="101" y="47"/>
                      </a:lnTo>
                      <a:lnTo>
                        <a:pt x="94" y="52"/>
                      </a:lnTo>
                      <a:lnTo>
                        <a:pt x="87" y="56"/>
                      </a:lnTo>
                      <a:lnTo>
                        <a:pt x="80" y="61"/>
                      </a:lnTo>
                      <a:lnTo>
                        <a:pt x="75" y="65"/>
                      </a:lnTo>
                      <a:lnTo>
                        <a:pt x="69" y="71"/>
                      </a:lnTo>
                      <a:lnTo>
                        <a:pt x="62" y="76"/>
                      </a:lnTo>
                      <a:lnTo>
                        <a:pt x="55" y="81"/>
                      </a:lnTo>
                      <a:lnTo>
                        <a:pt x="50" y="86"/>
                      </a:lnTo>
                      <a:lnTo>
                        <a:pt x="44" y="92"/>
                      </a:lnTo>
                      <a:lnTo>
                        <a:pt x="39" y="96"/>
                      </a:lnTo>
                      <a:lnTo>
                        <a:pt x="34" y="102"/>
                      </a:lnTo>
                      <a:lnTo>
                        <a:pt x="29" y="106"/>
                      </a:lnTo>
                      <a:lnTo>
                        <a:pt x="25" y="113"/>
                      </a:lnTo>
                      <a:lnTo>
                        <a:pt x="20" y="118"/>
                      </a:lnTo>
                      <a:lnTo>
                        <a:pt x="17" y="123"/>
                      </a:lnTo>
                      <a:lnTo>
                        <a:pt x="13" y="128"/>
                      </a:lnTo>
                      <a:lnTo>
                        <a:pt x="11" y="134"/>
                      </a:lnTo>
                      <a:lnTo>
                        <a:pt x="7" y="138"/>
                      </a:lnTo>
                      <a:lnTo>
                        <a:pt x="5" y="144"/>
                      </a:lnTo>
                      <a:lnTo>
                        <a:pt x="3" y="149"/>
                      </a:lnTo>
                      <a:lnTo>
                        <a:pt x="2" y="154"/>
                      </a:lnTo>
                      <a:lnTo>
                        <a:pt x="0" y="159"/>
                      </a:lnTo>
                      <a:lnTo>
                        <a:pt x="0" y="165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0" y="178"/>
                      </a:lnTo>
                      <a:lnTo>
                        <a:pt x="0" y="184"/>
                      </a:lnTo>
                      <a:lnTo>
                        <a:pt x="0" y="188"/>
                      </a:lnTo>
                      <a:lnTo>
                        <a:pt x="2" y="193"/>
                      </a:lnTo>
                      <a:lnTo>
                        <a:pt x="2" y="198"/>
                      </a:lnTo>
                      <a:lnTo>
                        <a:pt x="3" y="202"/>
                      </a:lnTo>
                      <a:lnTo>
                        <a:pt x="4" y="206"/>
                      </a:lnTo>
                      <a:lnTo>
                        <a:pt x="6" y="210"/>
                      </a:lnTo>
                      <a:lnTo>
                        <a:pt x="11" y="218"/>
                      </a:lnTo>
                      <a:lnTo>
                        <a:pt x="17" y="226"/>
                      </a:lnTo>
                      <a:lnTo>
                        <a:pt x="22" y="233"/>
                      </a:lnTo>
                      <a:lnTo>
                        <a:pt x="29" y="241"/>
                      </a:lnTo>
                      <a:lnTo>
                        <a:pt x="33" y="243"/>
                      </a:lnTo>
                      <a:lnTo>
                        <a:pt x="37" y="247"/>
                      </a:lnTo>
                      <a:lnTo>
                        <a:pt x="42" y="249"/>
                      </a:lnTo>
                      <a:lnTo>
                        <a:pt x="46" y="253"/>
                      </a:lnTo>
                      <a:lnTo>
                        <a:pt x="51" y="256"/>
                      </a:lnTo>
                      <a:lnTo>
                        <a:pt x="54" y="258"/>
                      </a:lnTo>
                      <a:lnTo>
                        <a:pt x="59" y="260"/>
                      </a:lnTo>
                      <a:lnTo>
                        <a:pt x="65" y="263"/>
                      </a:lnTo>
                      <a:lnTo>
                        <a:pt x="69" y="264"/>
                      </a:lnTo>
                      <a:lnTo>
                        <a:pt x="74" y="266"/>
                      </a:lnTo>
                      <a:lnTo>
                        <a:pt x="78" y="267"/>
                      </a:lnTo>
                      <a:lnTo>
                        <a:pt x="84" y="269"/>
                      </a:lnTo>
                      <a:lnTo>
                        <a:pt x="88" y="269"/>
                      </a:lnTo>
                      <a:lnTo>
                        <a:pt x="94" y="271"/>
                      </a:lnTo>
                      <a:lnTo>
                        <a:pt x="100" y="272"/>
                      </a:lnTo>
                      <a:lnTo>
                        <a:pt x="104" y="273"/>
                      </a:lnTo>
                      <a:lnTo>
                        <a:pt x="110" y="273"/>
                      </a:lnTo>
                      <a:lnTo>
                        <a:pt x="116" y="273"/>
                      </a:lnTo>
                      <a:lnTo>
                        <a:pt x="122" y="273"/>
                      </a:lnTo>
                      <a:lnTo>
                        <a:pt x="128" y="274"/>
                      </a:lnTo>
                      <a:lnTo>
                        <a:pt x="134" y="273"/>
                      </a:lnTo>
                      <a:lnTo>
                        <a:pt x="140" y="272"/>
                      </a:lnTo>
                      <a:lnTo>
                        <a:pt x="145" y="271"/>
                      </a:lnTo>
                      <a:lnTo>
                        <a:pt x="152" y="269"/>
                      </a:lnTo>
                      <a:lnTo>
                        <a:pt x="158" y="268"/>
                      </a:lnTo>
                      <a:lnTo>
                        <a:pt x="164" y="267"/>
                      </a:lnTo>
                      <a:lnTo>
                        <a:pt x="171" y="265"/>
                      </a:lnTo>
                      <a:lnTo>
                        <a:pt x="177" y="263"/>
                      </a:lnTo>
                      <a:lnTo>
                        <a:pt x="183" y="260"/>
                      </a:lnTo>
                      <a:lnTo>
                        <a:pt x="190" y="258"/>
                      </a:lnTo>
                      <a:lnTo>
                        <a:pt x="197" y="255"/>
                      </a:lnTo>
                      <a:lnTo>
                        <a:pt x="204" y="251"/>
                      </a:lnTo>
                      <a:lnTo>
                        <a:pt x="209" y="248"/>
                      </a:lnTo>
                      <a:lnTo>
                        <a:pt x="215" y="244"/>
                      </a:lnTo>
                      <a:lnTo>
                        <a:pt x="222" y="240"/>
                      </a:lnTo>
                      <a:lnTo>
                        <a:pt x="229" y="236"/>
                      </a:lnTo>
                      <a:lnTo>
                        <a:pt x="236" y="231"/>
                      </a:lnTo>
                      <a:lnTo>
                        <a:pt x="241" y="225"/>
                      </a:lnTo>
                      <a:lnTo>
                        <a:pt x="248" y="220"/>
                      </a:lnTo>
                      <a:lnTo>
                        <a:pt x="254" y="215"/>
                      </a:lnTo>
                      <a:lnTo>
                        <a:pt x="260" y="209"/>
                      </a:lnTo>
                      <a:lnTo>
                        <a:pt x="266" y="202"/>
                      </a:lnTo>
                      <a:lnTo>
                        <a:pt x="272" y="196"/>
                      </a:lnTo>
                      <a:lnTo>
                        <a:pt x="278" y="191"/>
                      </a:lnTo>
                      <a:lnTo>
                        <a:pt x="283" y="184"/>
                      </a:lnTo>
                      <a:lnTo>
                        <a:pt x="289" y="178"/>
                      </a:lnTo>
                      <a:lnTo>
                        <a:pt x="295" y="171"/>
                      </a:lnTo>
                      <a:lnTo>
                        <a:pt x="301" y="166"/>
                      </a:lnTo>
                      <a:lnTo>
                        <a:pt x="306" y="159"/>
                      </a:lnTo>
                      <a:lnTo>
                        <a:pt x="311" y="153"/>
                      </a:lnTo>
                      <a:lnTo>
                        <a:pt x="317" y="147"/>
                      </a:lnTo>
                      <a:lnTo>
                        <a:pt x="322" y="142"/>
                      </a:lnTo>
                      <a:lnTo>
                        <a:pt x="326" y="135"/>
                      </a:lnTo>
                      <a:lnTo>
                        <a:pt x="330" y="130"/>
                      </a:lnTo>
                      <a:lnTo>
                        <a:pt x="335" y="123"/>
                      </a:lnTo>
                      <a:lnTo>
                        <a:pt x="339" y="119"/>
                      </a:lnTo>
                      <a:lnTo>
                        <a:pt x="343" y="114"/>
                      </a:lnTo>
                      <a:lnTo>
                        <a:pt x="345" y="110"/>
                      </a:lnTo>
                      <a:lnTo>
                        <a:pt x="348" y="105"/>
                      </a:lnTo>
                      <a:lnTo>
                        <a:pt x="352" y="102"/>
                      </a:lnTo>
                      <a:lnTo>
                        <a:pt x="356" y="94"/>
                      </a:lnTo>
                      <a:lnTo>
                        <a:pt x="361" y="89"/>
                      </a:lnTo>
                      <a:lnTo>
                        <a:pt x="363" y="86"/>
                      </a:lnTo>
                      <a:lnTo>
                        <a:pt x="364" y="86"/>
                      </a:lnTo>
                      <a:lnTo>
                        <a:pt x="346" y="66"/>
                      </a:lnTo>
                      <a:lnTo>
                        <a:pt x="345" y="68"/>
                      </a:lnTo>
                      <a:lnTo>
                        <a:pt x="343" y="71"/>
                      </a:lnTo>
                      <a:lnTo>
                        <a:pt x="338" y="76"/>
                      </a:lnTo>
                      <a:lnTo>
                        <a:pt x="334" y="84"/>
                      </a:lnTo>
                      <a:lnTo>
                        <a:pt x="330" y="87"/>
                      </a:lnTo>
                      <a:lnTo>
                        <a:pt x="327" y="92"/>
                      </a:lnTo>
                      <a:lnTo>
                        <a:pt x="323" y="96"/>
                      </a:lnTo>
                      <a:lnTo>
                        <a:pt x="320" y="101"/>
                      </a:lnTo>
                      <a:lnTo>
                        <a:pt x="315" y="105"/>
                      </a:lnTo>
                      <a:lnTo>
                        <a:pt x="312" y="111"/>
                      </a:lnTo>
                      <a:lnTo>
                        <a:pt x="307" y="117"/>
                      </a:lnTo>
                      <a:lnTo>
                        <a:pt x="303" y="123"/>
                      </a:lnTo>
                      <a:lnTo>
                        <a:pt x="298" y="129"/>
                      </a:lnTo>
                      <a:lnTo>
                        <a:pt x="293" y="135"/>
                      </a:lnTo>
                      <a:lnTo>
                        <a:pt x="287" y="141"/>
                      </a:lnTo>
                      <a:lnTo>
                        <a:pt x="282" y="147"/>
                      </a:lnTo>
                      <a:lnTo>
                        <a:pt x="277" y="153"/>
                      </a:lnTo>
                      <a:lnTo>
                        <a:pt x="272" y="160"/>
                      </a:lnTo>
                      <a:lnTo>
                        <a:pt x="266" y="166"/>
                      </a:lnTo>
                      <a:lnTo>
                        <a:pt x="262" y="172"/>
                      </a:lnTo>
                      <a:lnTo>
                        <a:pt x="255" y="178"/>
                      </a:lnTo>
                      <a:lnTo>
                        <a:pt x="250" y="184"/>
                      </a:lnTo>
                      <a:lnTo>
                        <a:pt x="244" y="190"/>
                      </a:lnTo>
                      <a:lnTo>
                        <a:pt x="239" y="195"/>
                      </a:lnTo>
                      <a:lnTo>
                        <a:pt x="233" y="201"/>
                      </a:lnTo>
                      <a:lnTo>
                        <a:pt x="228" y="207"/>
                      </a:lnTo>
                      <a:lnTo>
                        <a:pt x="222" y="211"/>
                      </a:lnTo>
                      <a:lnTo>
                        <a:pt x="217" y="216"/>
                      </a:lnTo>
                      <a:lnTo>
                        <a:pt x="210" y="219"/>
                      </a:lnTo>
                      <a:lnTo>
                        <a:pt x="206" y="223"/>
                      </a:lnTo>
                      <a:lnTo>
                        <a:pt x="199" y="227"/>
                      </a:lnTo>
                      <a:lnTo>
                        <a:pt x="195" y="231"/>
                      </a:lnTo>
                      <a:lnTo>
                        <a:pt x="188" y="233"/>
                      </a:lnTo>
                      <a:lnTo>
                        <a:pt x="183" y="236"/>
                      </a:lnTo>
                      <a:lnTo>
                        <a:pt x="177" y="239"/>
                      </a:lnTo>
                      <a:lnTo>
                        <a:pt x="173" y="242"/>
                      </a:lnTo>
                      <a:lnTo>
                        <a:pt x="167" y="243"/>
                      </a:lnTo>
                      <a:lnTo>
                        <a:pt x="161" y="244"/>
                      </a:lnTo>
                      <a:lnTo>
                        <a:pt x="157" y="247"/>
                      </a:lnTo>
                      <a:lnTo>
                        <a:pt x="152" y="248"/>
                      </a:lnTo>
                      <a:lnTo>
                        <a:pt x="147" y="249"/>
                      </a:lnTo>
                      <a:lnTo>
                        <a:pt x="141" y="249"/>
                      </a:lnTo>
                      <a:lnTo>
                        <a:pt x="136" y="250"/>
                      </a:lnTo>
                      <a:lnTo>
                        <a:pt x="132" y="251"/>
                      </a:lnTo>
                      <a:lnTo>
                        <a:pt x="127" y="250"/>
                      </a:lnTo>
                      <a:lnTo>
                        <a:pt x="123" y="250"/>
                      </a:lnTo>
                      <a:lnTo>
                        <a:pt x="118" y="250"/>
                      </a:lnTo>
                      <a:lnTo>
                        <a:pt x="114" y="250"/>
                      </a:lnTo>
                      <a:lnTo>
                        <a:pt x="108" y="249"/>
                      </a:lnTo>
                      <a:lnTo>
                        <a:pt x="104" y="249"/>
                      </a:lnTo>
                      <a:lnTo>
                        <a:pt x="100" y="248"/>
                      </a:lnTo>
                      <a:lnTo>
                        <a:pt x="95" y="247"/>
                      </a:lnTo>
                      <a:lnTo>
                        <a:pt x="91" y="245"/>
                      </a:lnTo>
                      <a:lnTo>
                        <a:pt x="86" y="244"/>
                      </a:lnTo>
                      <a:lnTo>
                        <a:pt x="83" y="242"/>
                      </a:lnTo>
                      <a:lnTo>
                        <a:pt x="79" y="242"/>
                      </a:lnTo>
                      <a:lnTo>
                        <a:pt x="71" y="238"/>
                      </a:lnTo>
                      <a:lnTo>
                        <a:pt x="66" y="235"/>
                      </a:lnTo>
                      <a:lnTo>
                        <a:pt x="59" y="230"/>
                      </a:lnTo>
                      <a:lnTo>
                        <a:pt x="52" y="225"/>
                      </a:lnTo>
                      <a:lnTo>
                        <a:pt x="45" y="219"/>
                      </a:lnTo>
                      <a:lnTo>
                        <a:pt x="41" y="214"/>
                      </a:lnTo>
                      <a:lnTo>
                        <a:pt x="34" y="207"/>
                      </a:lnTo>
                      <a:lnTo>
                        <a:pt x="30" y="201"/>
                      </a:lnTo>
                      <a:lnTo>
                        <a:pt x="27" y="194"/>
                      </a:lnTo>
                      <a:lnTo>
                        <a:pt x="25" y="188"/>
                      </a:lnTo>
                      <a:lnTo>
                        <a:pt x="22" y="179"/>
                      </a:lnTo>
                      <a:lnTo>
                        <a:pt x="22" y="171"/>
                      </a:lnTo>
                      <a:lnTo>
                        <a:pt x="22" y="163"/>
                      </a:lnTo>
                      <a:lnTo>
                        <a:pt x="25" y="155"/>
                      </a:lnTo>
                      <a:lnTo>
                        <a:pt x="26" y="151"/>
                      </a:lnTo>
                      <a:lnTo>
                        <a:pt x="28" y="147"/>
                      </a:lnTo>
                      <a:lnTo>
                        <a:pt x="30" y="143"/>
                      </a:lnTo>
                      <a:lnTo>
                        <a:pt x="34" y="139"/>
                      </a:lnTo>
                      <a:lnTo>
                        <a:pt x="36" y="135"/>
                      </a:lnTo>
                      <a:lnTo>
                        <a:pt x="39" y="130"/>
                      </a:lnTo>
                      <a:lnTo>
                        <a:pt x="44" y="126"/>
                      </a:lnTo>
                      <a:lnTo>
                        <a:pt x="49" y="122"/>
                      </a:lnTo>
                      <a:lnTo>
                        <a:pt x="53" y="117"/>
                      </a:lnTo>
                      <a:lnTo>
                        <a:pt x="58" y="112"/>
                      </a:lnTo>
                      <a:lnTo>
                        <a:pt x="63" y="106"/>
                      </a:lnTo>
                      <a:lnTo>
                        <a:pt x="70" y="102"/>
                      </a:lnTo>
                      <a:lnTo>
                        <a:pt x="76" y="97"/>
                      </a:lnTo>
                      <a:lnTo>
                        <a:pt x="83" y="93"/>
                      </a:lnTo>
                      <a:lnTo>
                        <a:pt x="90" y="88"/>
                      </a:lnTo>
                      <a:lnTo>
                        <a:pt x="96" y="84"/>
                      </a:lnTo>
                      <a:lnTo>
                        <a:pt x="103" y="78"/>
                      </a:lnTo>
                      <a:lnTo>
                        <a:pt x="110" y="73"/>
                      </a:lnTo>
                      <a:lnTo>
                        <a:pt x="117" y="68"/>
                      </a:lnTo>
                      <a:lnTo>
                        <a:pt x="125" y="63"/>
                      </a:lnTo>
                      <a:lnTo>
                        <a:pt x="132" y="58"/>
                      </a:lnTo>
                      <a:lnTo>
                        <a:pt x="139" y="54"/>
                      </a:lnTo>
                      <a:lnTo>
                        <a:pt x="145" y="49"/>
                      </a:lnTo>
                      <a:lnTo>
                        <a:pt x="152" y="46"/>
                      </a:lnTo>
                      <a:lnTo>
                        <a:pt x="159" y="41"/>
                      </a:lnTo>
                      <a:lnTo>
                        <a:pt x="166" y="37"/>
                      </a:lnTo>
                      <a:lnTo>
                        <a:pt x="172" y="32"/>
                      </a:lnTo>
                      <a:lnTo>
                        <a:pt x="179" y="30"/>
                      </a:lnTo>
                      <a:lnTo>
                        <a:pt x="184" y="25"/>
                      </a:lnTo>
                      <a:lnTo>
                        <a:pt x="190" y="22"/>
                      </a:lnTo>
                      <a:lnTo>
                        <a:pt x="195" y="19"/>
                      </a:lnTo>
                      <a:lnTo>
                        <a:pt x="200" y="16"/>
                      </a:lnTo>
                      <a:lnTo>
                        <a:pt x="204" y="14"/>
                      </a:lnTo>
                      <a:lnTo>
                        <a:pt x="208" y="12"/>
                      </a:lnTo>
                      <a:lnTo>
                        <a:pt x="212" y="9"/>
                      </a:lnTo>
                      <a:lnTo>
                        <a:pt x="215" y="8"/>
                      </a:lnTo>
                      <a:lnTo>
                        <a:pt x="218" y="6"/>
                      </a:lnTo>
                      <a:lnTo>
                        <a:pt x="221" y="6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5" name="Freeform 79"/>
                <p:cNvSpPr>
                  <a:spLocks/>
                </p:cNvSpPr>
                <p:nvPr/>
              </p:nvSpPr>
              <p:spPr bwMode="auto">
                <a:xfrm>
                  <a:off x="2598" y="1726"/>
                  <a:ext cx="120" cy="87"/>
                </a:xfrm>
                <a:custGeom>
                  <a:avLst/>
                  <a:gdLst>
                    <a:gd name="T0" fmla="*/ 1 w 239"/>
                    <a:gd name="T1" fmla="*/ 0 h 176"/>
                    <a:gd name="T2" fmla="*/ 1 w 239"/>
                    <a:gd name="T3" fmla="*/ 0 h 176"/>
                    <a:gd name="T4" fmla="*/ 1 w 239"/>
                    <a:gd name="T5" fmla="*/ 0 h 176"/>
                    <a:gd name="T6" fmla="*/ 1 w 239"/>
                    <a:gd name="T7" fmla="*/ 0 h 176"/>
                    <a:gd name="T8" fmla="*/ 1 w 239"/>
                    <a:gd name="T9" fmla="*/ 0 h 176"/>
                    <a:gd name="T10" fmla="*/ 1 w 239"/>
                    <a:gd name="T11" fmla="*/ 0 h 176"/>
                    <a:gd name="T12" fmla="*/ 1 w 239"/>
                    <a:gd name="T13" fmla="*/ 0 h 176"/>
                    <a:gd name="T14" fmla="*/ 1 w 239"/>
                    <a:gd name="T15" fmla="*/ 0 h 176"/>
                    <a:gd name="T16" fmla="*/ 1 w 239"/>
                    <a:gd name="T17" fmla="*/ 0 h 176"/>
                    <a:gd name="T18" fmla="*/ 1 w 239"/>
                    <a:gd name="T19" fmla="*/ 0 h 176"/>
                    <a:gd name="T20" fmla="*/ 0 w 239"/>
                    <a:gd name="T21" fmla="*/ 0 h 176"/>
                    <a:gd name="T22" fmla="*/ 1 w 239"/>
                    <a:gd name="T23" fmla="*/ 0 h 176"/>
                    <a:gd name="T24" fmla="*/ 1 w 239"/>
                    <a:gd name="T25" fmla="*/ 0 h 176"/>
                    <a:gd name="T26" fmla="*/ 1 w 239"/>
                    <a:gd name="T27" fmla="*/ 0 h 176"/>
                    <a:gd name="T28" fmla="*/ 1 w 239"/>
                    <a:gd name="T29" fmla="*/ 0 h 176"/>
                    <a:gd name="T30" fmla="*/ 1 w 239"/>
                    <a:gd name="T31" fmla="*/ 0 h 176"/>
                    <a:gd name="T32" fmla="*/ 1 w 239"/>
                    <a:gd name="T33" fmla="*/ 0 h 176"/>
                    <a:gd name="T34" fmla="*/ 1 w 239"/>
                    <a:gd name="T35" fmla="*/ 0 h 176"/>
                    <a:gd name="T36" fmla="*/ 1 w 239"/>
                    <a:gd name="T37" fmla="*/ 0 h 176"/>
                    <a:gd name="T38" fmla="*/ 1 w 239"/>
                    <a:gd name="T39" fmla="*/ 0 h 176"/>
                    <a:gd name="T40" fmla="*/ 1 w 239"/>
                    <a:gd name="T41" fmla="*/ 0 h 176"/>
                    <a:gd name="T42" fmla="*/ 1 w 239"/>
                    <a:gd name="T43" fmla="*/ 0 h 176"/>
                    <a:gd name="T44" fmla="*/ 1 w 239"/>
                    <a:gd name="T45" fmla="*/ 0 h 176"/>
                    <a:gd name="T46" fmla="*/ 1 w 239"/>
                    <a:gd name="T47" fmla="*/ 0 h 176"/>
                    <a:gd name="T48" fmla="*/ 1 w 239"/>
                    <a:gd name="T49" fmla="*/ 0 h 176"/>
                    <a:gd name="T50" fmla="*/ 1 w 239"/>
                    <a:gd name="T51" fmla="*/ 0 h 176"/>
                    <a:gd name="T52" fmla="*/ 1 w 239"/>
                    <a:gd name="T53" fmla="*/ 0 h 176"/>
                    <a:gd name="T54" fmla="*/ 1 w 239"/>
                    <a:gd name="T55" fmla="*/ 0 h 176"/>
                    <a:gd name="T56" fmla="*/ 1 w 239"/>
                    <a:gd name="T57" fmla="*/ 0 h 176"/>
                    <a:gd name="T58" fmla="*/ 1 w 239"/>
                    <a:gd name="T59" fmla="*/ 0 h 176"/>
                    <a:gd name="T60" fmla="*/ 1 w 239"/>
                    <a:gd name="T61" fmla="*/ 0 h 176"/>
                    <a:gd name="T62" fmla="*/ 1 w 239"/>
                    <a:gd name="T63" fmla="*/ 0 h 176"/>
                    <a:gd name="T64" fmla="*/ 1 w 239"/>
                    <a:gd name="T65" fmla="*/ 0 h 176"/>
                    <a:gd name="T66" fmla="*/ 1 w 239"/>
                    <a:gd name="T67" fmla="*/ 0 h 176"/>
                    <a:gd name="T68" fmla="*/ 1 w 239"/>
                    <a:gd name="T69" fmla="*/ 0 h 176"/>
                    <a:gd name="T70" fmla="*/ 1 w 239"/>
                    <a:gd name="T71" fmla="*/ 0 h 176"/>
                    <a:gd name="T72" fmla="*/ 1 w 239"/>
                    <a:gd name="T73" fmla="*/ 0 h 176"/>
                    <a:gd name="T74" fmla="*/ 1 w 239"/>
                    <a:gd name="T75" fmla="*/ 0 h 176"/>
                    <a:gd name="T76" fmla="*/ 1 w 239"/>
                    <a:gd name="T77" fmla="*/ 0 h 176"/>
                    <a:gd name="T78" fmla="*/ 1 w 239"/>
                    <a:gd name="T79" fmla="*/ 0 h 176"/>
                    <a:gd name="T80" fmla="*/ 1 w 239"/>
                    <a:gd name="T81" fmla="*/ 0 h 176"/>
                    <a:gd name="T82" fmla="*/ 1 w 239"/>
                    <a:gd name="T83" fmla="*/ 0 h 176"/>
                    <a:gd name="T84" fmla="*/ 1 w 239"/>
                    <a:gd name="T85" fmla="*/ 0 h 176"/>
                    <a:gd name="T86" fmla="*/ 1 w 239"/>
                    <a:gd name="T87" fmla="*/ 0 h 176"/>
                    <a:gd name="T88" fmla="*/ 1 w 239"/>
                    <a:gd name="T89" fmla="*/ 0 h 176"/>
                    <a:gd name="T90" fmla="*/ 1 w 239"/>
                    <a:gd name="T91" fmla="*/ 0 h 176"/>
                    <a:gd name="T92" fmla="*/ 1 w 239"/>
                    <a:gd name="T93" fmla="*/ 0 h 176"/>
                    <a:gd name="T94" fmla="*/ 1 w 239"/>
                    <a:gd name="T95" fmla="*/ 0 h 176"/>
                    <a:gd name="T96" fmla="*/ 1 w 239"/>
                    <a:gd name="T97" fmla="*/ 0 h 176"/>
                    <a:gd name="T98" fmla="*/ 1 w 239"/>
                    <a:gd name="T99" fmla="*/ 0 h 176"/>
                    <a:gd name="T100" fmla="*/ 1 w 239"/>
                    <a:gd name="T101" fmla="*/ 0 h 176"/>
                    <a:gd name="T102" fmla="*/ 1 w 239"/>
                    <a:gd name="T103" fmla="*/ 0 h 176"/>
                    <a:gd name="T104" fmla="*/ 1 w 239"/>
                    <a:gd name="T105" fmla="*/ 0 h 1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9"/>
                    <a:gd name="T160" fmla="*/ 0 h 176"/>
                    <a:gd name="T161" fmla="*/ 239 w 239"/>
                    <a:gd name="T162" fmla="*/ 176 h 17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9" h="176">
                      <a:moveTo>
                        <a:pt x="149" y="0"/>
                      </a:move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0" y="3"/>
                      </a:lnTo>
                      <a:lnTo>
                        <a:pt x="134" y="7"/>
                      </a:lnTo>
                      <a:lnTo>
                        <a:pt x="130" y="8"/>
                      </a:lnTo>
                      <a:lnTo>
                        <a:pt x="126" y="10"/>
                      </a:lnTo>
                      <a:lnTo>
                        <a:pt x="122" y="13"/>
                      </a:lnTo>
                      <a:lnTo>
                        <a:pt x="117" y="15"/>
                      </a:lnTo>
                      <a:lnTo>
                        <a:pt x="113" y="17"/>
                      </a:lnTo>
                      <a:lnTo>
                        <a:pt x="108" y="19"/>
                      </a:lnTo>
                      <a:lnTo>
                        <a:pt x="102" y="23"/>
                      </a:lnTo>
                      <a:lnTo>
                        <a:pt x="98" y="25"/>
                      </a:lnTo>
                      <a:lnTo>
                        <a:pt x="92" y="27"/>
                      </a:lnTo>
                      <a:lnTo>
                        <a:pt x="86" y="30"/>
                      </a:lnTo>
                      <a:lnTo>
                        <a:pt x="81" y="33"/>
                      </a:lnTo>
                      <a:lnTo>
                        <a:pt x="76" y="37"/>
                      </a:lnTo>
                      <a:lnTo>
                        <a:pt x="71" y="40"/>
                      </a:lnTo>
                      <a:lnTo>
                        <a:pt x="65" y="43"/>
                      </a:lnTo>
                      <a:lnTo>
                        <a:pt x="59" y="47"/>
                      </a:lnTo>
                      <a:lnTo>
                        <a:pt x="55" y="50"/>
                      </a:lnTo>
                      <a:lnTo>
                        <a:pt x="49" y="54"/>
                      </a:lnTo>
                      <a:lnTo>
                        <a:pt x="44" y="57"/>
                      </a:lnTo>
                      <a:lnTo>
                        <a:pt x="40" y="60"/>
                      </a:lnTo>
                      <a:lnTo>
                        <a:pt x="35" y="65"/>
                      </a:lnTo>
                      <a:lnTo>
                        <a:pt x="26" y="72"/>
                      </a:lnTo>
                      <a:lnTo>
                        <a:pt x="19" y="81"/>
                      </a:lnTo>
                      <a:lnTo>
                        <a:pt x="12" y="88"/>
                      </a:lnTo>
                      <a:lnTo>
                        <a:pt x="8" y="95"/>
                      </a:lnTo>
                      <a:lnTo>
                        <a:pt x="4" y="102"/>
                      </a:lnTo>
                      <a:lnTo>
                        <a:pt x="3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9"/>
                      </a:lnTo>
                      <a:lnTo>
                        <a:pt x="2" y="136"/>
                      </a:lnTo>
                      <a:lnTo>
                        <a:pt x="3" y="141"/>
                      </a:lnTo>
                      <a:lnTo>
                        <a:pt x="6" y="146"/>
                      </a:lnTo>
                      <a:lnTo>
                        <a:pt x="8" y="151"/>
                      </a:lnTo>
                      <a:lnTo>
                        <a:pt x="12" y="156"/>
                      </a:lnTo>
                      <a:lnTo>
                        <a:pt x="16" y="160"/>
                      </a:lnTo>
                      <a:lnTo>
                        <a:pt x="20" y="164"/>
                      </a:lnTo>
                      <a:lnTo>
                        <a:pt x="25" y="167"/>
                      </a:lnTo>
                      <a:lnTo>
                        <a:pt x="29" y="171"/>
                      </a:lnTo>
                      <a:lnTo>
                        <a:pt x="34" y="172"/>
                      </a:lnTo>
                      <a:lnTo>
                        <a:pt x="40" y="173"/>
                      </a:lnTo>
                      <a:lnTo>
                        <a:pt x="45" y="175"/>
                      </a:lnTo>
                      <a:lnTo>
                        <a:pt x="52" y="176"/>
                      </a:lnTo>
                      <a:lnTo>
                        <a:pt x="59" y="175"/>
                      </a:lnTo>
                      <a:lnTo>
                        <a:pt x="68" y="173"/>
                      </a:lnTo>
                      <a:lnTo>
                        <a:pt x="72" y="173"/>
                      </a:lnTo>
                      <a:lnTo>
                        <a:pt x="75" y="172"/>
                      </a:lnTo>
                      <a:lnTo>
                        <a:pt x="80" y="171"/>
                      </a:lnTo>
                      <a:lnTo>
                        <a:pt x="84" y="171"/>
                      </a:lnTo>
                      <a:lnTo>
                        <a:pt x="89" y="170"/>
                      </a:lnTo>
                      <a:lnTo>
                        <a:pt x="93" y="169"/>
                      </a:lnTo>
                      <a:lnTo>
                        <a:pt x="97" y="167"/>
                      </a:lnTo>
                      <a:lnTo>
                        <a:pt x="101" y="165"/>
                      </a:lnTo>
                      <a:lnTo>
                        <a:pt x="106" y="163"/>
                      </a:lnTo>
                      <a:lnTo>
                        <a:pt x="110" y="162"/>
                      </a:lnTo>
                      <a:lnTo>
                        <a:pt x="115" y="160"/>
                      </a:lnTo>
                      <a:lnTo>
                        <a:pt x="120" y="157"/>
                      </a:lnTo>
                      <a:lnTo>
                        <a:pt x="124" y="155"/>
                      </a:lnTo>
                      <a:lnTo>
                        <a:pt x="129" y="153"/>
                      </a:lnTo>
                      <a:lnTo>
                        <a:pt x="133" y="151"/>
                      </a:lnTo>
                      <a:lnTo>
                        <a:pt x="138" y="148"/>
                      </a:lnTo>
                      <a:lnTo>
                        <a:pt x="142" y="145"/>
                      </a:lnTo>
                      <a:lnTo>
                        <a:pt x="147" y="141"/>
                      </a:lnTo>
                      <a:lnTo>
                        <a:pt x="151" y="139"/>
                      </a:lnTo>
                      <a:lnTo>
                        <a:pt x="156" y="136"/>
                      </a:lnTo>
                      <a:lnTo>
                        <a:pt x="164" y="128"/>
                      </a:lnTo>
                      <a:lnTo>
                        <a:pt x="172" y="120"/>
                      </a:lnTo>
                      <a:lnTo>
                        <a:pt x="180" y="112"/>
                      </a:lnTo>
                      <a:lnTo>
                        <a:pt x="189" y="104"/>
                      </a:lnTo>
                      <a:lnTo>
                        <a:pt x="196" y="96"/>
                      </a:lnTo>
                      <a:lnTo>
                        <a:pt x="203" y="88"/>
                      </a:lnTo>
                      <a:lnTo>
                        <a:pt x="208" y="80"/>
                      </a:lnTo>
                      <a:lnTo>
                        <a:pt x="215" y="73"/>
                      </a:lnTo>
                      <a:lnTo>
                        <a:pt x="220" y="65"/>
                      </a:lnTo>
                      <a:lnTo>
                        <a:pt x="226" y="58"/>
                      </a:lnTo>
                      <a:lnTo>
                        <a:pt x="229" y="53"/>
                      </a:lnTo>
                      <a:lnTo>
                        <a:pt x="232" y="48"/>
                      </a:lnTo>
                      <a:lnTo>
                        <a:pt x="235" y="43"/>
                      </a:lnTo>
                      <a:lnTo>
                        <a:pt x="237" y="41"/>
                      </a:lnTo>
                      <a:lnTo>
                        <a:pt x="239" y="39"/>
                      </a:lnTo>
                      <a:lnTo>
                        <a:pt x="238" y="37"/>
                      </a:lnTo>
                      <a:lnTo>
                        <a:pt x="236" y="37"/>
                      </a:lnTo>
                      <a:lnTo>
                        <a:pt x="232" y="34"/>
                      </a:lnTo>
                      <a:lnTo>
                        <a:pt x="228" y="32"/>
                      </a:lnTo>
                      <a:lnTo>
                        <a:pt x="223" y="30"/>
                      </a:lnTo>
                      <a:lnTo>
                        <a:pt x="220" y="30"/>
                      </a:lnTo>
                      <a:lnTo>
                        <a:pt x="216" y="30"/>
                      </a:lnTo>
                      <a:lnTo>
                        <a:pt x="216" y="32"/>
                      </a:lnTo>
                      <a:lnTo>
                        <a:pt x="215" y="34"/>
                      </a:lnTo>
                      <a:lnTo>
                        <a:pt x="214" y="37"/>
                      </a:lnTo>
                      <a:lnTo>
                        <a:pt x="211" y="41"/>
                      </a:lnTo>
                      <a:lnTo>
                        <a:pt x="207" y="46"/>
                      </a:lnTo>
                      <a:lnTo>
                        <a:pt x="203" y="50"/>
                      </a:lnTo>
                      <a:lnTo>
                        <a:pt x="198" y="55"/>
                      </a:lnTo>
                      <a:lnTo>
                        <a:pt x="191" y="59"/>
                      </a:lnTo>
                      <a:lnTo>
                        <a:pt x="187" y="66"/>
                      </a:lnTo>
                      <a:lnTo>
                        <a:pt x="179" y="72"/>
                      </a:lnTo>
                      <a:lnTo>
                        <a:pt x="172" y="79"/>
                      </a:lnTo>
                      <a:lnTo>
                        <a:pt x="164" y="84"/>
                      </a:lnTo>
                      <a:lnTo>
                        <a:pt x="157" y="91"/>
                      </a:lnTo>
                      <a:lnTo>
                        <a:pt x="149" y="97"/>
                      </a:lnTo>
                      <a:lnTo>
                        <a:pt x="142" y="104"/>
                      </a:lnTo>
                      <a:lnTo>
                        <a:pt x="136" y="111"/>
                      </a:lnTo>
                      <a:lnTo>
                        <a:pt x="129" y="118"/>
                      </a:lnTo>
                      <a:lnTo>
                        <a:pt x="122" y="122"/>
                      </a:lnTo>
                      <a:lnTo>
                        <a:pt x="115" y="128"/>
                      </a:lnTo>
                      <a:lnTo>
                        <a:pt x="108" y="131"/>
                      </a:lnTo>
                      <a:lnTo>
                        <a:pt x="101" y="136"/>
                      </a:lnTo>
                      <a:lnTo>
                        <a:pt x="96" y="138"/>
                      </a:lnTo>
                      <a:lnTo>
                        <a:pt x="90" y="141"/>
                      </a:lnTo>
                      <a:lnTo>
                        <a:pt x="84" y="144"/>
                      </a:lnTo>
                      <a:lnTo>
                        <a:pt x="80" y="146"/>
                      </a:lnTo>
                      <a:lnTo>
                        <a:pt x="75" y="146"/>
                      </a:lnTo>
                      <a:lnTo>
                        <a:pt x="71" y="148"/>
                      </a:lnTo>
                      <a:lnTo>
                        <a:pt x="66" y="148"/>
                      </a:lnTo>
                      <a:lnTo>
                        <a:pt x="61" y="148"/>
                      </a:lnTo>
                      <a:lnTo>
                        <a:pt x="55" y="147"/>
                      </a:lnTo>
                      <a:lnTo>
                        <a:pt x="48" y="146"/>
                      </a:lnTo>
                      <a:lnTo>
                        <a:pt x="42" y="141"/>
                      </a:lnTo>
                      <a:lnTo>
                        <a:pt x="36" y="136"/>
                      </a:lnTo>
                      <a:lnTo>
                        <a:pt x="32" y="129"/>
                      </a:lnTo>
                      <a:lnTo>
                        <a:pt x="29" y="122"/>
                      </a:lnTo>
                      <a:lnTo>
                        <a:pt x="28" y="118"/>
                      </a:lnTo>
                      <a:lnTo>
                        <a:pt x="28" y="113"/>
                      </a:lnTo>
                      <a:lnTo>
                        <a:pt x="28" y="108"/>
                      </a:lnTo>
                      <a:lnTo>
                        <a:pt x="31" y="104"/>
                      </a:lnTo>
                      <a:lnTo>
                        <a:pt x="33" y="99"/>
                      </a:lnTo>
                      <a:lnTo>
                        <a:pt x="37" y="95"/>
                      </a:lnTo>
                      <a:lnTo>
                        <a:pt x="42" y="89"/>
                      </a:lnTo>
                      <a:lnTo>
                        <a:pt x="48" y="84"/>
                      </a:lnTo>
                      <a:lnTo>
                        <a:pt x="55" y="79"/>
                      </a:lnTo>
                      <a:lnTo>
                        <a:pt x="63" y="73"/>
                      </a:lnTo>
                      <a:lnTo>
                        <a:pt x="66" y="70"/>
                      </a:lnTo>
                      <a:lnTo>
                        <a:pt x="71" y="67"/>
                      </a:lnTo>
                      <a:lnTo>
                        <a:pt x="75" y="64"/>
                      </a:lnTo>
                      <a:lnTo>
                        <a:pt x="80" y="62"/>
                      </a:lnTo>
                      <a:lnTo>
                        <a:pt x="84" y="59"/>
                      </a:lnTo>
                      <a:lnTo>
                        <a:pt x="89" y="56"/>
                      </a:lnTo>
                      <a:lnTo>
                        <a:pt x="93" y="53"/>
                      </a:lnTo>
                      <a:lnTo>
                        <a:pt x="98" y="50"/>
                      </a:lnTo>
                      <a:lnTo>
                        <a:pt x="102" y="48"/>
                      </a:lnTo>
                      <a:lnTo>
                        <a:pt x="107" y="46"/>
                      </a:lnTo>
                      <a:lnTo>
                        <a:pt x="112" y="43"/>
                      </a:lnTo>
                      <a:lnTo>
                        <a:pt x="116" y="41"/>
                      </a:lnTo>
                      <a:lnTo>
                        <a:pt x="124" y="35"/>
                      </a:lnTo>
                      <a:lnTo>
                        <a:pt x="132" y="32"/>
                      </a:lnTo>
                      <a:lnTo>
                        <a:pt x="139" y="27"/>
                      </a:lnTo>
                      <a:lnTo>
                        <a:pt x="146" y="25"/>
                      </a:lnTo>
                      <a:lnTo>
                        <a:pt x="150" y="22"/>
                      </a:lnTo>
                      <a:lnTo>
                        <a:pt x="155" y="19"/>
                      </a:lnTo>
                      <a:lnTo>
                        <a:pt x="157" y="18"/>
                      </a:lnTo>
                      <a:lnTo>
                        <a:pt x="158" y="18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6" name="Freeform 80"/>
                <p:cNvSpPr>
                  <a:spLocks/>
                </p:cNvSpPr>
                <p:nvPr/>
              </p:nvSpPr>
              <p:spPr bwMode="auto">
                <a:xfrm>
                  <a:off x="2669" y="1726"/>
                  <a:ext cx="49" cy="26"/>
                </a:xfrm>
                <a:custGeom>
                  <a:avLst/>
                  <a:gdLst>
                    <a:gd name="T0" fmla="*/ 1 w 98"/>
                    <a:gd name="T1" fmla="*/ 0 h 53"/>
                    <a:gd name="T2" fmla="*/ 1 w 98"/>
                    <a:gd name="T3" fmla="*/ 0 h 53"/>
                    <a:gd name="T4" fmla="*/ 1 w 98"/>
                    <a:gd name="T5" fmla="*/ 0 h 53"/>
                    <a:gd name="T6" fmla="*/ 0 w 98"/>
                    <a:gd name="T7" fmla="*/ 0 h 53"/>
                    <a:gd name="T8" fmla="*/ 1 w 98"/>
                    <a:gd name="T9" fmla="*/ 0 h 53"/>
                    <a:gd name="T10" fmla="*/ 1 w 98"/>
                    <a:gd name="T11" fmla="*/ 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53"/>
                    <a:gd name="T20" fmla="*/ 98 w 9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53">
                      <a:moveTo>
                        <a:pt x="8" y="0"/>
                      </a:moveTo>
                      <a:lnTo>
                        <a:pt x="98" y="39"/>
                      </a:lnTo>
                      <a:lnTo>
                        <a:pt x="67" y="53"/>
                      </a:lnTo>
                      <a:lnTo>
                        <a:pt x="0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7" name="Freeform 81"/>
                <p:cNvSpPr>
                  <a:spLocks/>
                </p:cNvSpPr>
                <p:nvPr/>
              </p:nvSpPr>
              <p:spPr bwMode="auto">
                <a:xfrm>
                  <a:off x="2844" y="1596"/>
                  <a:ext cx="119" cy="78"/>
                </a:xfrm>
                <a:custGeom>
                  <a:avLst/>
                  <a:gdLst>
                    <a:gd name="T0" fmla="*/ 0 w 240"/>
                    <a:gd name="T1" fmla="*/ 1 h 155"/>
                    <a:gd name="T2" fmla="*/ 0 w 240"/>
                    <a:gd name="T3" fmla="*/ 1 h 155"/>
                    <a:gd name="T4" fmla="*/ 0 w 240"/>
                    <a:gd name="T5" fmla="*/ 1 h 155"/>
                    <a:gd name="T6" fmla="*/ 0 w 240"/>
                    <a:gd name="T7" fmla="*/ 1 h 155"/>
                    <a:gd name="T8" fmla="*/ 0 w 240"/>
                    <a:gd name="T9" fmla="*/ 1 h 155"/>
                    <a:gd name="T10" fmla="*/ 0 w 240"/>
                    <a:gd name="T11" fmla="*/ 1 h 155"/>
                    <a:gd name="T12" fmla="*/ 0 w 240"/>
                    <a:gd name="T13" fmla="*/ 1 h 155"/>
                    <a:gd name="T14" fmla="*/ 0 w 240"/>
                    <a:gd name="T15" fmla="*/ 1 h 155"/>
                    <a:gd name="T16" fmla="*/ 0 w 240"/>
                    <a:gd name="T17" fmla="*/ 1 h 155"/>
                    <a:gd name="T18" fmla="*/ 0 w 240"/>
                    <a:gd name="T19" fmla="*/ 1 h 155"/>
                    <a:gd name="T20" fmla="*/ 0 w 240"/>
                    <a:gd name="T21" fmla="*/ 1 h 155"/>
                    <a:gd name="T22" fmla="*/ 0 w 240"/>
                    <a:gd name="T23" fmla="*/ 1 h 155"/>
                    <a:gd name="T24" fmla="*/ 0 w 240"/>
                    <a:gd name="T25" fmla="*/ 1 h 155"/>
                    <a:gd name="T26" fmla="*/ 0 w 240"/>
                    <a:gd name="T27" fmla="*/ 1 h 155"/>
                    <a:gd name="T28" fmla="*/ 0 w 240"/>
                    <a:gd name="T29" fmla="*/ 1 h 155"/>
                    <a:gd name="T30" fmla="*/ 0 w 240"/>
                    <a:gd name="T31" fmla="*/ 1 h 155"/>
                    <a:gd name="T32" fmla="*/ 0 w 240"/>
                    <a:gd name="T33" fmla="*/ 1 h 155"/>
                    <a:gd name="T34" fmla="*/ 0 w 240"/>
                    <a:gd name="T35" fmla="*/ 1 h 155"/>
                    <a:gd name="T36" fmla="*/ 0 w 240"/>
                    <a:gd name="T37" fmla="*/ 1 h 155"/>
                    <a:gd name="T38" fmla="*/ 0 w 240"/>
                    <a:gd name="T39" fmla="*/ 1 h 155"/>
                    <a:gd name="T40" fmla="*/ 0 w 240"/>
                    <a:gd name="T41" fmla="*/ 1 h 155"/>
                    <a:gd name="T42" fmla="*/ 0 w 240"/>
                    <a:gd name="T43" fmla="*/ 1 h 155"/>
                    <a:gd name="T44" fmla="*/ 0 w 240"/>
                    <a:gd name="T45" fmla="*/ 1 h 155"/>
                    <a:gd name="T46" fmla="*/ 0 w 240"/>
                    <a:gd name="T47" fmla="*/ 1 h 155"/>
                    <a:gd name="T48" fmla="*/ 0 w 240"/>
                    <a:gd name="T49" fmla="*/ 1 h 155"/>
                    <a:gd name="T50" fmla="*/ 0 w 240"/>
                    <a:gd name="T51" fmla="*/ 1 h 155"/>
                    <a:gd name="T52" fmla="*/ 0 w 240"/>
                    <a:gd name="T53" fmla="*/ 1 h 155"/>
                    <a:gd name="T54" fmla="*/ 0 w 240"/>
                    <a:gd name="T55" fmla="*/ 1 h 155"/>
                    <a:gd name="T56" fmla="*/ 0 w 240"/>
                    <a:gd name="T57" fmla="*/ 1 h 155"/>
                    <a:gd name="T58" fmla="*/ 0 w 240"/>
                    <a:gd name="T59" fmla="*/ 1 h 155"/>
                    <a:gd name="T60" fmla="*/ 0 w 240"/>
                    <a:gd name="T61" fmla="*/ 1 h 155"/>
                    <a:gd name="T62" fmla="*/ 0 w 240"/>
                    <a:gd name="T63" fmla="*/ 1 h 155"/>
                    <a:gd name="T64" fmla="*/ 0 w 240"/>
                    <a:gd name="T65" fmla="*/ 1 h 155"/>
                    <a:gd name="T66" fmla="*/ 0 w 240"/>
                    <a:gd name="T67" fmla="*/ 1 h 155"/>
                    <a:gd name="T68" fmla="*/ 0 w 240"/>
                    <a:gd name="T69" fmla="*/ 1 h 155"/>
                    <a:gd name="T70" fmla="*/ 0 w 240"/>
                    <a:gd name="T71" fmla="*/ 1 h 155"/>
                    <a:gd name="T72" fmla="*/ 0 w 240"/>
                    <a:gd name="T73" fmla="*/ 1 h 155"/>
                    <a:gd name="T74" fmla="*/ 0 w 240"/>
                    <a:gd name="T75" fmla="*/ 1 h 155"/>
                    <a:gd name="T76" fmla="*/ 0 w 240"/>
                    <a:gd name="T77" fmla="*/ 1 h 155"/>
                    <a:gd name="T78" fmla="*/ 0 w 240"/>
                    <a:gd name="T79" fmla="*/ 1 h 155"/>
                    <a:gd name="T80" fmla="*/ 0 w 240"/>
                    <a:gd name="T81" fmla="*/ 1 h 155"/>
                    <a:gd name="T82" fmla="*/ 0 w 240"/>
                    <a:gd name="T83" fmla="*/ 1 h 155"/>
                    <a:gd name="T84" fmla="*/ 0 w 240"/>
                    <a:gd name="T85" fmla="*/ 1 h 155"/>
                    <a:gd name="T86" fmla="*/ 0 w 240"/>
                    <a:gd name="T87" fmla="*/ 1 h 155"/>
                    <a:gd name="T88" fmla="*/ 0 w 240"/>
                    <a:gd name="T89" fmla="*/ 1 h 155"/>
                    <a:gd name="T90" fmla="*/ 0 w 240"/>
                    <a:gd name="T91" fmla="*/ 1 h 155"/>
                    <a:gd name="T92" fmla="*/ 0 w 240"/>
                    <a:gd name="T93" fmla="*/ 1 h 155"/>
                    <a:gd name="T94" fmla="*/ 0 w 240"/>
                    <a:gd name="T95" fmla="*/ 1 h 155"/>
                    <a:gd name="T96" fmla="*/ 0 w 240"/>
                    <a:gd name="T97" fmla="*/ 1 h 155"/>
                    <a:gd name="T98" fmla="*/ 0 w 240"/>
                    <a:gd name="T99" fmla="*/ 0 h 155"/>
                    <a:gd name="T100" fmla="*/ 0 w 240"/>
                    <a:gd name="T101" fmla="*/ 1 h 1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0"/>
                    <a:gd name="T154" fmla="*/ 0 h 155"/>
                    <a:gd name="T155" fmla="*/ 240 w 240"/>
                    <a:gd name="T156" fmla="*/ 155 h 1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0" h="155">
                      <a:moveTo>
                        <a:pt x="219" y="5"/>
                      </a:moveTo>
                      <a:lnTo>
                        <a:pt x="218" y="7"/>
                      </a:lnTo>
                      <a:lnTo>
                        <a:pt x="216" y="14"/>
                      </a:lnTo>
                      <a:lnTo>
                        <a:pt x="213" y="17"/>
                      </a:lnTo>
                      <a:lnTo>
                        <a:pt x="212" y="23"/>
                      </a:lnTo>
                      <a:lnTo>
                        <a:pt x="210" y="29"/>
                      </a:lnTo>
                      <a:lnTo>
                        <a:pt x="209" y="36"/>
                      </a:lnTo>
                      <a:lnTo>
                        <a:pt x="205" y="41"/>
                      </a:lnTo>
                      <a:lnTo>
                        <a:pt x="202" y="48"/>
                      </a:lnTo>
                      <a:lnTo>
                        <a:pt x="200" y="56"/>
                      </a:lnTo>
                      <a:lnTo>
                        <a:pt x="196" y="63"/>
                      </a:lnTo>
                      <a:lnTo>
                        <a:pt x="193" y="70"/>
                      </a:lnTo>
                      <a:lnTo>
                        <a:pt x="188" y="77"/>
                      </a:lnTo>
                      <a:lnTo>
                        <a:pt x="185" y="83"/>
                      </a:lnTo>
                      <a:lnTo>
                        <a:pt x="181" y="90"/>
                      </a:lnTo>
                      <a:lnTo>
                        <a:pt x="176" y="96"/>
                      </a:lnTo>
                      <a:lnTo>
                        <a:pt x="171" y="102"/>
                      </a:lnTo>
                      <a:lnTo>
                        <a:pt x="166" y="106"/>
                      </a:lnTo>
                      <a:lnTo>
                        <a:pt x="161" y="111"/>
                      </a:lnTo>
                      <a:lnTo>
                        <a:pt x="154" y="114"/>
                      </a:lnTo>
                      <a:lnTo>
                        <a:pt x="148" y="118"/>
                      </a:lnTo>
                      <a:lnTo>
                        <a:pt x="143" y="120"/>
                      </a:lnTo>
                      <a:lnTo>
                        <a:pt x="137" y="123"/>
                      </a:lnTo>
                      <a:lnTo>
                        <a:pt x="130" y="124"/>
                      </a:lnTo>
                      <a:lnTo>
                        <a:pt x="124" y="126"/>
                      </a:lnTo>
                      <a:lnTo>
                        <a:pt x="119" y="127"/>
                      </a:lnTo>
                      <a:lnTo>
                        <a:pt x="112" y="128"/>
                      </a:lnTo>
                      <a:lnTo>
                        <a:pt x="106" y="128"/>
                      </a:lnTo>
                      <a:lnTo>
                        <a:pt x="101" y="128"/>
                      </a:lnTo>
                      <a:lnTo>
                        <a:pt x="94" y="127"/>
                      </a:lnTo>
                      <a:lnTo>
                        <a:pt x="89" y="126"/>
                      </a:lnTo>
                      <a:lnTo>
                        <a:pt x="82" y="124"/>
                      </a:lnTo>
                      <a:lnTo>
                        <a:pt x="77" y="123"/>
                      </a:lnTo>
                      <a:lnTo>
                        <a:pt x="70" y="121"/>
                      </a:lnTo>
                      <a:lnTo>
                        <a:pt x="64" y="120"/>
                      </a:lnTo>
                      <a:lnTo>
                        <a:pt x="58" y="118"/>
                      </a:lnTo>
                      <a:lnTo>
                        <a:pt x="53" y="116"/>
                      </a:lnTo>
                      <a:lnTo>
                        <a:pt x="47" y="114"/>
                      </a:lnTo>
                      <a:lnTo>
                        <a:pt x="42" y="112"/>
                      </a:lnTo>
                      <a:lnTo>
                        <a:pt x="37" y="110"/>
                      </a:lnTo>
                      <a:lnTo>
                        <a:pt x="32" y="109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21" y="104"/>
                      </a:lnTo>
                      <a:lnTo>
                        <a:pt x="18" y="104"/>
                      </a:lnTo>
                      <a:lnTo>
                        <a:pt x="0" y="123"/>
                      </a:lnTo>
                      <a:lnTo>
                        <a:pt x="1" y="123"/>
                      </a:lnTo>
                      <a:lnTo>
                        <a:pt x="6" y="127"/>
                      </a:lnTo>
                      <a:lnTo>
                        <a:pt x="8" y="128"/>
                      </a:lnTo>
                      <a:lnTo>
                        <a:pt x="13" y="130"/>
                      </a:lnTo>
                      <a:lnTo>
                        <a:pt x="16" y="132"/>
                      </a:lnTo>
                      <a:lnTo>
                        <a:pt x="22" y="136"/>
                      </a:lnTo>
                      <a:lnTo>
                        <a:pt x="26" y="138"/>
                      </a:lnTo>
                      <a:lnTo>
                        <a:pt x="33" y="140"/>
                      </a:lnTo>
                      <a:lnTo>
                        <a:pt x="39" y="143"/>
                      </a:lnTo>
                      <a:lnTo>
                        <a:pt x="46" y="146"/>
                      </a:lnTo>
                      <a:lnTo>
                        <a:pt x="53" y="147"/>
                      </a:lnTo>
                      <a:lnTo>
                        <a:pt x="61" y="150"/>
                      </a:lnTo>
                      <a:lnTo>
                        <a:pt x="67" y="152"/>
                      </a:lnTo>
                      <a:lnTo>
                        <a:pt x="77" y="154"/>
                      </a:lnTo>
                      <a:lnTo>
                        <a:pt x="83" y="154"/>
                      </a:lnTo>
                      <a:lnTo>
                        <a:pt x="91" y="155"/>
                      </a:lnTo>
                      <a:lnTo>
                        <a:pt x="99" y="155"/>
                      </a:lnTo>
                      <a:lnTo>
                        <a:pt x="107" y="155"/>
                      </a:lnTo>
                      <a:lnTo>
                        <a:pt x="115" y="153"/>
                      </a:lnTo>
                      <a:lnTo>
                        <a:pt x="123" y="153"/>
                      </a:lnTo>
                      <a:lnTo>
                        <a:pt x="131" y="151"/>
                      </a:lnTo>
                      <a:lnTo>
                        <a:pt x="139" y="148"/>
                      </a:lnTo>
                      <a:lnTo>
                        <a:pt x="146" y="144"/>
                      </a:lnTo>
                      <a:lnTo>
                        <a:pt x="154" y="142"/>
                      </a:lnTo>
                      <a:lnTo>
                        <a:pt x="162" y="137"/>
                      </a:lnTo>
                      <a:lnTo>
                        <a:pt x="170" y="132"/>
                      </a:lnTo>
                      <a:lnTo>
                        <a:pt x="176" y="127"/>
                      </a:lnTo>
                      <a:lnTo>
                        <a:pt x="183" y="121"/>
                      </a:lnTo>
                      <a:lnTo>
                        <a:pt x="189" y="114"/>
                      </a:lnTo>
                      <a:lnTo>
                        <a:pt x="196" y="109"/>
                      </a:lnTo>
                      <a:lnTo>
                        <a:pt x="199" y="104"/>
                      </a:lnTo>
                      <a:lnTo>
                        <a:pt x="201" y="99"/>
                      </a:lnTo>
                      <a:lnTo>
                        <a:pt x="203" y="95"/>
                      </a:lnTo>
                      <a:lnTo>
                        <a:pt x="207" y="91"/>
                      </a:lnTo>
                      <a:lnTo>
                        <a:pt x="209" y="87"/>
                      </a:lnTo>
                      <a:lnTo>
                        <a:pt x="211" y="82"/>
                      </a:lnTo>
                      <a:lnTo>
                        <a:pt x="213" y="78"/>
                      </a:lnTo>
                      <a:lnTo>
                        <a:pt x="216" y="74"/>
                      </a:lnTo>
                      <a:lnTo>
                        <a:pt x="217" y="70"/>
                      </a:lnTo>
                      <a:lnTo>
                        <a:pt x="218" y="65"/>
                      </a:lnTo>
                      <a:lnTo>
                        <a:pt x="220" y="61"/>
                      </a:lnTo>
                      <a:lnTo>
                        <a:pt x="223" y="56"/>
                      </a:lnTo>
                      <a:lnTo>
                        <a:pt x="224" y="51"/>
                      </a:lnTo>
                      <a:lnTo>
                        <a:pt x="225" y="47"/>
                      </a:lnTo>
                      <a:lnTo>
                        <a:pt x="227" y="43"/>
                      </a:lnTo>
                      <a:lnTo>
                        <a:pt x="229" y="39"/>
                      </a:lnTo>
                      <a:lnTo>
                        <a:pt x="229" y="34"/>
                      </a:lnTo>
                      <a:lnTo>
                        <a:pt x="232" y="30"/>
                      </a:lnTo>
                      <a:lnTo>
                        <a:pt x="233" y="26"/>
                      </a:lnTo>
                      <a:lnTo>
                        <a:pt x="234" y="23"/>
                      </a:lnTo>
                      <a:lnTo>
                        <a:pt x="235" y="16"/>
                      </a:lnTo>
                      <a:lnTo>
                        <a:pt x="237" y="12"/>
                      </a:lnTo>
                      <a:lnTo>
                        <a:pt x="237" y="6"/>
                      </a:lnTo>
                      <a:lnTo>
                        <a:pt x="240" y="0"/>
                      </a:lnTo>
                      <a:lnTo>
                        <a:pt x="2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8" name="Freeform 82"/>
                <p:cNvSpPr>
                  <a:spLocks/>
                </p:cNvSpPr>
                <p:nvPr/>
              </p:nvSpPr>
              <p:spPr bwMode="auto">
                <a:xfrm>
                  <a:off x="3067" y="1537"/>
                  <a:ext cx="17" cy="76"/>
                </a:xfrm>
                <a:custGeom>
                  <a:avLst/>
                  <a:gdLst>
                    <a:gd name="T0" fmla="*/ 1 w 34"/>
                    <a:gd name="T1" fmla="*/ 0 h 151"/>
                    <a:gd name="T2" fmla="*/ 1 w 34"/>
                    <a:gd name="T3" fmla="*/ 1 h 151"/>
                    <a:gd name="T4" fmla="*/ 1 w 34"/>
                    <a:gd name="T5" fmla="*/ 1 h 151"/>
                    <a:gd name="T6" fmla="*/ 0 w 34"/>
                    <a:gd name="T7" fmla="*/ 1 h 151"/>
                    <a:gd name="T8" fmla="*/ 1 w 34"/>
                    <a:gd name="T9" fmla="*/ 0 h 151"/>
                    <a:gd name="T10" fmla="*/ 1 w 34"/>
                    <a:gd name="T11" fmla="*/ 0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51"/>
                    <a:gd name="T20" fmla="*/ 34 w 34"/>
                    <a:gd name="T21" fmla="*/ 151 h 1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51">
                      <a:moveTo>
                        <a:pt x="30" y="0"/>
                      </a:moveTo>
                      <a:lnTo>
                        <a:pt x="34" y="142"/>
                      </a:lnTo>
                      <a:lnTo>
                        <a:pt x="14" y="151"/>
                      </a:lnTo>
                      <a:lnTo>
                        <a:pt x="0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9" name="Freeform 83"/>
                <p:cNvSpPr>
                  <a:spLocks/>
                </p:cNvSpPr>
                <p:nvPr/>
              </p:nvSpPr>
              <p:spPr bwMode="auto">
                <a:xfrm>
                  <a:off x="2897" y="1338"/>
                  <a:ext cx="400" cy="181"/>
                </a:xfrm>
                <a:custGeom>
                  <a:avLst/>
                  <a:gdLst>
                    <a:gd name="T0" fmla="*/ 0 w 801"/>
                    <a:gd name="T1" fmla="*/ 1 h 361"/>
                    <a:gd name="T2" fmla="*/ 0 w 801"/>
                    <a:gd name="T3" fmla="*/ 1 h 361"/>
                    <a:gd name="T4" fmla="*/ 0 w 801"/>
                    <a:gd name="T5" fmla="*/ 0 h 361"/>
                    <a:gd name="T6" fmla="*/ 0 w 801"/>
                    <a:gd name="T7" fmla="*/ 0 h 361"/>
                    <a:gd name="T8" fmla="*/ 0 w 801"/>
                    <a:gd name="T9" fmla="*/ 1 h 361"/>
                    <a:gd name="T10" fmla="*/ 0 w 801"/>
                    <a:gd name="T11" fmla="*/ 1 h 361"/>
                    <a:gd name="T12" fmla="*/ 0 w 801"/>
                    <a:gd name="T13" fmla="*/ 1 h 361"/>
                    <a:gd name="T14" fmla="*/ 0 w 801"/>
                    <a:gd name="T15" fmla="*/ 1 h 361"/>
                    <a:gd name="T16" fmla="*/ 0 w 801"/>
                    <a:gd name="T17" fmla="*/ 1 h 361"/>
                    <a:gd name="T18" fmla="*/ 0 w 801"/>
                    <a:gd name="T19" fmla="*/ 1 h 361"/>
                    <a:gd name="T20" fmla="*/ 0 w 801"/>
                    <a:gd name="T21" fmla="*/ 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1"/>
                    <a:gd name="T34" fmla="*/ 0 h 361"/>
                    <a:gd name="T35" fmla="*/ 801 w 801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1" h="361">
                      <a:moveTo>
                        <a:pt x="0" y="353"/>
                      </a:moveTo>
                      <a:lnTo>
                        <a:pt x="509" y="133"/>
                      </a:lnTo>
                      <a:lnTo>
                        <a:pt x="492" y="0"/>
                      </a:lnTo>
                      <a:lnTo>
                        <a:pt x="515" y="0"/>
                      </a:lnTo>
                      <a:lnTo>
                        <a:pt x="526" y="126"/>
                      </a:lnTo>
                      <a:lnTo>
                        <a:pt x="801" y="146"/>
                      </a:lnTo>
                      <a:lnTo>
                        <a:pt x="789" y="164"/>
                      </a:lnTo>
                      <a:lnTo>
                        <a:pt x="531" y="143"/>
                      </a:lnTo>
                      <a:lnTo>
                        <a:pt x="35" y="361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0" name="Freeform 84"/>
                <p:cNvSpPr>
                  <a:spLocks/>
                </p:cNvSpPr>
                <p:nvPr/>
              </p:nvSpPr>
              <p:spPr bwMode="auto">
                <a:xfrm>
                  <a:off x="3107" y="1576"/>
                  <a:ext cx="140" cy="124"/>
                </a:xfrm>
                <a:custGeom>
                  <a:avLst/>
                  <a:gdLst>
                    <a:gd name="T0" fmla="*/ 1 w 279"/>
                    <a:gd name="T1" fmla="*/ 0 h 249"/>
                    <a:gd name="T2" fmla="*/ 1 w 279"/>
                    <a:gd name="T3" fmla="*/ 0 h 249"/>
                    <a:gd name="T4" fmla="*/ 1 w 279"/>
                    <a:gd name="T5" fmla="*/ 0 h 249"/>
                    <a:gd name="T6" fmla="*/ 1 w 279"/>
                    <a:gd name="T7" fmla="*/ 0 h 249"/>
                    <a:gd name="T8" fmla="*/ 1 w 279"/>
                    <a:gd name="T9" fmla="*/ 0 h 249"/>
                    <a:gd name="T10" fmla="*/ 1 w 279"/>
                    <a:gd name="T11" fmla="*/ 0 h 249"/>
                    <a:gd name="T12" fmla="*/ 1 w 279"/>
                    <a:gd name="T13" fmla="*/ 0 h 249"/>
                    <a:gd name="T14" fmla="*/ 1 w 279"/>
                    <a:gd name="T15" fmla="*/ 0 h 249"/>
                    <a:gd name="T16" fmla="*/ 1 w 279"/>
                    <a:gd name="T17" fmla="*/ 0 h 249"/>
                    <a:gd name="T18" fmla="*/ 1 w 279"/>
                    <a:gd name="T19" fmla="*/ 0 h 249"/>
                    <a:gd name="T20" fmla="*/ 1 w 279"/>
                    <a:gd name="T21" fmla="*/ 0 h 249"/>
                    <a:gd name="T22" fmla="*/ 1 w 279"/>
                    <a:gd name="T23" fmla="*/ 0 h 249"/>
                    <a:gd name="T24" fmla="*/ 1 w 279"/>
                    <a:gd name="T25" fmla="*/ 0 h 249"/>
                    <a:gd name="T26" fmla="*/ 1 w 279"/>
                    <a:gd name="T27" fmla="*/ 0 h 249"/>
                    <a:gd name="T28" fmla="*/ 1 w 279"/>
                    <a:gd name="T29" fmla="*/ 0 h 249"/>
                    <a:gd name="T30" fmla="*/ 1 w 279"/>
                    <a:gd name="T31" fmla="*/ 0 h 249"/>
                    <a:gd name="T32" fmla="*/ 1 w 279"/>
                    <a:gd name="T33" fmla="*/ 0 h 249"/>
                    <a:gd name="T34" fmla="*/ 1 w 279"/>
                    <a:gd name="T35" fmla="*/ 0 h 249"/>
                    <a:gd name="T36" fmla="*/ 1 w 279"/>
                    <a:gd name="T37" fmla="*/ 0 h 249"/>
                    <a:gd name="T38" fmla="*/ 1 w 279"/>
                    <a:gd name="T39" fmla="*/ 0 h 249"/>
                    <a:gd name="T40" fmla="*/ 1 w 279"/>
                    <a:gd name="T41" fmla="*/ 0 h 249"/>
                    <a:gd name="T42" fmla="*/ 1 w 279"/>
                    <a:gd name="T43" fmla="*/ 0 h 249"/>
                    <a:gd name="T44" fmla="*/ 1 w 279"/>
                    <a:gd name="T45" fmla="*/ 0 h 249"/>
                    <a:gd name="T46" fmla="*/ 1 w 279"/>
                    <a:gd name="T47" fmla="*/ 0 h 249"/>
                    <a:gd name="T48" fmla="*/ 0 w 279"/>
                    <a:gd name="T49" fmla="*/ 0 h 249"/>
                    <a:gd name="T50" fmla="*/ 0 w 279"/>
                    <a:gd name="T51" fmla="*/ 0 h 249"/>
                    <a:gd name="T52" fmla="*/ 1 w 279"/>
                    <a:gd name="T53" fmla="*/ 0 h 249"/>
                    <a:gd name="T54" fmla="*/ 1 w 279"/>
                    <a:gd name="T55" fmla="*/ 0 h 249"/>
                    <a:gd name="T56" fmla="*/ 1 w 279"/>
                    <a:gd name="T57" fmla="*/ 0 h 249"/>
                    <a:gd name="T58" fmla="*/ 1 w 279"/>
                    <a:gd name="T59" fmla="*/ 0 h 249"/>
                    <a:gd name="T60" fmla="*/ 1 w 279"/>
                    <a:gd name="T61" fmla="*/ 0 h 249"/>
                    <a:gd name="T62" fmla="*/ 1 w 279"/>
                    <a:gd name="T63" fmla="*/ 0 h 249"/>
                    <a:gd name="T64" fmla="*/ 1 w 279"/>
                    <a:gd name="T65" fmla="*/ 0 h 249"/>
                    <a:gd name="T66" fmla="*/ 1 w 279"/>
                    <a:gd name="T67" fmla="*/ 0 h 249"/>
                    <a:gd name="T68" fmla="*/ 1 w 279"/>
                    <a:gd name="T69" fmla="*/ 0 h 249"/>
                    <a:gd name="T70" fmla="*/ 1 w 279"/>
                    <a:gd name="T71" fmla="*/ 0 h 249"/>
                    <a:gd name="T72" fmla="*/ 1 w 279"/>
                    <a:gd name="T73" fmla="*/ 0 h 249"/>
                    <a:gd name="T74" fmla="*/ 1 w 279"/>
                    <a:gd name="T75" fmla="*/ 0 h 249"/>
                    <a:gd name="T76" fmla="*/ 1 w 279"/>
                    <a:gd name="T77" fmla="*/ 0 h 249"/>
                    <a:gd name="T78" fmla="*/ 1 w 279"/>
                    <a:gd name="T79" fmla="*/ 0 h 249"/>
                    <a:gd name="T80" fmla="*/ 1 w 279"/>
                    <a:gd name="T81" fmla="*/ 0 h 249"/>
                    <a:gd name="T82" fmla="*/ 1 w 279"/>
                    <a:gd name="T83" fmla="*/ 0 h 249"/>
                    <a:gd name="T84" fmla="*/ 1 w 279"/>
                    <a:gd name="T85" fmla="*/ 0 h 249"/>
                    <a:gd name="T86" fmla="*/ 1 w 279"/>
                    <a:gd name="T87" fmla="*/ 0 h 249"/>
                    <a:gd name="T88" fmla="*/ 1 w 279"/>
                    <a:gd name="T89" fmla="*/ 0 h 249"/>
                    <a:gd name="T90" fmla="*/ 1 w 279"/>
                    <a:gd name="T91" fmla="*/ 0 h 249"/>
                    <a:gd name="T92" fmla="*/ 1 w 279"/>
                    <a:gd name="T93" fmla="*/ 0 h 249"/>
                    <a:gd name="T94" fmla="*/ 1 w 279"/>
                    <a:gd name="T95" fmla="*/ 0 h 249"/>
                    <a:gd name="T96" fmla="*/ 1 w 279"/>
                    <a:gd name="T97" fmla="*/ 0 h 249"/>
                    <a:gd name="T98" fmla="*/ 1 w 279"/>
                    <a:gd name="T99" fmla="*/ 0 h 249"/>
                    <a:gd name="T100" fmla="*/ 1 w 279"/>
                    <a:gd name="T101" fmla="*/ 0 h 249"/>
                    <a:gd name="T102" fmla="*/ 1 w 279"/>
                    <a:gd name="T103" fmla="*/ 0 h 249"/>
                    <a:gd name="T104" fmla="*/ 1 w 279"/>
                    <a:gd name="T105" fmla="*/ 0 h 249"/>
                    <a:gd name="T106" fmla="*/ 1 w 279"/>
                    <a:gd name="T107" fmla="*/ 0 h 249"/>
                    <a:gd name="T108" fmla="*/ 1 w 279"/>
                    <a:gd name="T109" fmla="*/ 0 h 249"/>
                    <a:gd name="T110" fmla="*/ 1 w 279"/>
                    <a:gd name="T111" fmla="*/ 0 h 249"/>
                    <a:gd name="T112" fmla="*/ 1 w 279"/>
                    <a:gd name="T113" fmla="*/ 0 h 24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79"/>
                    <a:gd name="T172" fmla="*/ 0 h 249"/>
                    <a:gd name="T173" fmla="*/ 279 w 279"/>
                    <a:gd name="T174" fmla="*/ 249 h 24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79" h="249">
                      <a:moveTo>
                        <a:pt x="128" y="7"/>
                      </a:moveTo>
                      <a:lnTo>
                        <a:pt x="130" y="6"/>
                      </a:lnTo>
                      <a:lnTo>
                        <a:pt x="133" y="5"/>
                      </a:lnTo>
                      <a:lnTo>
                        <a:pt x="139" y="4"/>
                      </a:lnTo>
                      <a:lnTo>
                        <a:pt x="144" y="2"/>
                      </a:lnTo>
                      <a:lnTo>
                        <a:pt x="151" y="1"/>
                      </a:lnTo>
                      <a:lnTo>
                        <a:pt x="155" y="1"/>
                      </a:lnTo>
                      <a:lnTo>
                        <a:pt x="159" y="1"/>
                      </a:lnTo>
                      <a:lnTo>
                        <a:pt x="163" y="1"/>
                      </a:lnTo>
                      <a:lnTo>
                        <a:pt x="168" y="1"/>
                      </a:lnTo>
                      <a:lnTo>
                        <a:pt x="171" y="0"/>
                      </a:lnTo>
                      <a:lnTo>
                        <a:pt x="177" y="0"/>
                      </a:lnTo>
                      <a:lnTo>
                        <a:pt x="180" y="0"/>
                      </a:lnTo>
                      <a:lnTo>
                        <a:pt x="186" y="1"/>
                      </a:lnTo>
                      <a:lnTo>
                        <a:pt x="190" y="1"/>
                      </a:lnTo>
                      <a:lnTo>
                        <a:pt x="195" y="1"/>
                      </a:lnTo>
                      <a:lnTo>
                        <a:pt x="201" y="2"/>
                      </a:lnTo>
                      <a:lnTo>
                        <a:pt x="206" y="5"/>
                      </a:lnTo>
                      <a:lnTo>
                        <a:pt x="211" y="6"/>
                      </a:lnTo>
                      <a:lnTo>
                        <a:pt x="216" y="8"/>
                      </a:lnTo>
                      <a:lnTo>
                        <a:pt x="220" y="10"/>
                      </a:lnTo>
                      <a:lnTo>
                        <a:pt x="225" y="13"/>
                      </a:lnTo>
                      <a:lnTo>
                        <a:pt x="229" y="15"/>
                      </a:lnTo>
                      <a:lnTo>
                        <a:pt x="234" y="18"/>
                      </a:lnTo>
                      <a:lnTo>
                        <a:pt x="238" y="22"/>
                      </a:lnTo>
                      <a:lnTo>
                        <a:pt x="244" y="26"/>
                      </a:lnTo>
                      <a:lnTo>
                        <a:pt x="252" y="33"/>
                      </a:lnTo>
                      <a:lnTo>
                        <a:pt x="259" y="41"/>
                      </a:lnTo>
                      <a:lnTo>
                        <a:pt x="265" y="49"/>
                      </a:lnTo>
                      <a:lnTo>
                        <a:pt x="269" y="57"/>
                      </a:lnTo>
                      <a:lnTo>
                        <a:pt x="274" y="64"/>
                      </a:lnTo>
                      <a:lnTo>
                        <a:pt x="276" y="72"/>
                      </a:lnTo>
                      <a:lnTo>
                        <a:pt x="278" y="80"/>
                      </a:lnTo>
                      <a:lnTo>
                        <a:pt x="279" y="87"/>
                      </a:lnTo>
                      <a:lnTo>
                        <a:pt x="279" y="94"/>
                      </a:lnTo>
                      <a:lnTo>
                        <a:pt x="279" y="102"/>
                      </a:lnTo>
                      <a:lnTo>
                        <a:pt x="278" y="110"/>
                      </a:lnTo>
                      <a:lnTo>
                        <a:pt x="278" y="118"/>
                      </a:lnTo>
                      <a:lnTo>
                        <a:pt x="276" y="124"/>
                      </a:lnTo>
                      <a:lnTo>
                        <a:pt x="274" y="132"/>
                      </a:lnTo>
                      <a:lnTo>
                        <a:pt x="273" y="136"/>
                      </a:lnTo>
                      <a:lnTo>
                        <a:pt x="273" y="140"/>
                      </a:lnTo>
                      <a:lnTo>
                        <a:pt x="271" y="145"/>
                      </a:lnTo>
                      <a:lnTo>
                        <a:pt x="271" y="150"/>
                      </a:lnTo>
                      <a:lnTo>
                        <a:pt x="268" y="157"/>
                      </a:lnTo>
                      <a:lnTo>
                        <a:pt x="266" y="164"/>
                      </a:lnTo>
                      <a:lnTo>
                        <a:pt x="262" y="172"/>
                      </a:lnTo>
                      <a:lnTo>
                        <a:pt x="258" y="180"/>
                      </a:lnTo>
                      <a:lnTo>
                        <a:pt x="253" y="186"/>
                      </a:lnTo>
                      <a:lnTo>
                        <a:pt x="249" y="193"/>
                      </a:lnTo>
                      <a:lnTo>
                        <a:pt x="244" y="199"/>
                      </a:lnTo>
                      <a:lnTo>
                        <a:pt x="238" y="205"/>
                      </a:lnTo>
                      <a:lnTo>
                        <a:pt x="231" y="211"/>
                      </a:lnTo>
                      <a:lnTo>
                        <a:pt x="225" y="217"/>
                      </a:lnTo>
                      <a:lnTo>
                        <a:pt x="218" y="221"/>
                      </a:lnTo>
                      <a:lnTo>
                        <a:pt x="211" y="227"/>
                      </a:lnTo>
                      <a:lnTo>
                        <a:pt x="204" y="230"/>
                      </a:lnTo>
                      <a:lnTo>
                        <a:pt x="196" y="234"/>
                      </a:lnTo>
                      <a:lnTo>
                        <a:pt x="188" y="237"/>
                      </a:lnTo>
                      <a:lnTo>
                        <a:pt x="180" y="241"/>
                      </a:lnTo>
                      <a:lnTo>
                        <a:pt x="177" y="241"/>
                      </a:lnTo>
                      <a:lnTo>
                        <a:pt x="171" y="242"/>
                      </a:lnTo>
                      <a:lnTo>
                        <a:pt x="166" y="243"/>
                      </a:lnTo>
                      <a:lnTo>
                        <a:pt x="163" y="244"/>
                      </a:lnTo>
                      <a:lnTo>
                        <a:pt x="159" y="244"/>
                      </a:lnTo>
                      <a:lnTo>
                        <a:pt x="154" y="245"/>
                      </a:lnTo>
                      <a:lnTo>
                        <a:pt x="149" y="245"/>
                      </a:lnTo>
                      <a:lnTo>
                        <a:pt x="146" y="248"/>
                      </a:lnTo>
                      <a:lnTo>
                        <a:pt x="141" y="248"/>
                      </a:lnTo>
                      <a:lnTo>
                        <a:pt x="137" y="248"/>
                      </a:lnTo>
                      <a:lnTo>
                        <a:pt x="132" y="248"/>
                      </a:lnTo>
                      <a:lnTo>
                        <a:pt x="128" y="249"/>
                      </a:lnTo>
                      <a:lnTo>
                        <a:pt x="123" y="249"/>
                      </a:lnTo>
                      <a:lnTo>
                        <a:pt x="119" y="249"/>
                      </a:lnTo>
                      <a:lnTo>
                        <a:pt x="113" y="249"/>
                      </a:lnTo>
                      <a:lnTo>
                        <a:pt x="109" y="249"/>
                      </a:lnTo>
                      <a:lnTo>
                        <a:pt x="105" y="248"/>
                      </a:lnTo>
                      <a:lnTo>
                        <a:pt x="100" y="248"/>
                      </a:lnTo>
                      <a:lnTo>
                        <a:pt x="96" y="246"/>
                      </a:lnTo>
                      <a:lnTo>
                        <a:pt x="91" y="246"/>
                      </a:lnTo>
                      <a:lnTo>
                        <a:pt x="87" y="245"/>
                      </a:lnTo>
                      <a:lnTo>
                        <a:pt x="83" y="244"/>
                      </a:lnTo>
                      <a:lnTo>
                        <a:pt x="79" y="243"/>
                      </a:lnTo>
                      <a:lnTo>
                        <a:pt x="74" y="243"/>
                      </a:lnTo>
                      <a:lnTo>
                        <a:pt x="66" y="240"/>
                      </a:lnTo>
                      <a:lnTo>
                        <a:pt x="58" y="236"/>
                      </a:lnTo>
                      <a:lnTo>
                        <a:pt x="51" y="233"/>
                      </a:lnTo>
                      <a:lnTo>
                        <a:pt x="44" y="229"/>
                      </a:lnTo>
                      <a:lnTo>
                        <a:pt x="36" y="225"/>
                      </a:lnTo>
                      <a:lnTo>
                        <a:pt x="30" y="219"/>
                      </a:lnTo>
                      <a:lnTo>
                        <a:pt x="23" y="212"/>
                      </a:lnTo>
                      <a:lnTo>
                        <a:pt x="18" y="205"/>
                      </a:lnTo>
                      <a:lnTo>
                        <a:pt x="14" y="199"/>
                      </a:lnTo>
                      <a:lnTo>
                        <a:pt x="10" y="192"/>
                      </a:lnTo>
                      <a:lnTo>
                        <a:pt x="7" y="184"/>
                      </a:lnTo>
                      <a:lnTo>
                        <a:pt x="5" y="176"/>
                      </a:lnTo>
                      <a:lnTo>
                        <a:pt x="2" y="171"/>
                      </a:lnTo>
                      <a:lnTo>
                        <a:pt x="2" y="167"/>
                      </a:lnTo>
                      <a:lnTo>
                        <a:pt x="0" y="162"/>
                      </a:lnTo>
                      <a:lnTo>
                        <a:pt x="0" y="159"/>
                      </a:lnTo>
                      <a:lnTo>
                        <a:pt x="0" y="154"/>
                      </a:lnTo>
                      <a:lnTo>
                        <a:pt x="0" y="151"/>
                      </a:lnTo>
                      <a:lnTo>
                        <a:pt x="0" y="145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0" y="134"/>
                      </a:lnTo>
                      <a:lnTo>
                        <a:pt x="1" y="129"/>
                      </a:lnTo>
                      <a:lnTo>
                        <a:pt x="2" y="124"/>
                      </a:lnTo>
                      <a:lnTo>
                        <a:pt x="5" y="116"/>
                      </a:lnTo>
                      <a:lnTo>
                        <a:pt x="8" y="110"/>
                      </a:lnTo>
                      <a:lnTo>
                        <a:pt x="10" y="102"/>
                      </a:lnTo>
                      <a:lnTo>
                        <a:pt x="14" y="94"/>
                      </a:lnTo>
                      <a:lnTo>
                        <a:pt x="18" y="87"/>
                      </a:lnTo>
                      <a:lnTo>
                        <a:pt x="23" y="80"/>
                      </a:lnTo>
                      <a:lnTo>
                        <a:pt x="27" y="73"/>
                      </a:lnTo>
                      <a:lnTo>
                        <a:pt x="32" y="67"/>
                      </a:lnTo>
                      <a:lnTo>
                        <a:pt x="36" y="62"/>
                      </a:lnTo>
                      <a:lnTo>
                        <a:pt x="41" y="57"/>
                      </a:lnTo>
                      <a:lnTo>
                        <a:pt x="44" y="51"/>
                      </a:lnTo>
                      <a:lnTo>
                        <a:pt x="49" y="48"/>
                      </a:lnTo>
                      <a:lnTo>
                        <a:pt x="51" y="43"/>
                      </a:lnTo>
                      <a:lnTo>
                        <a:pt x="56" y="41"/>
                      </a:lnTo>
                      <a:lnTo>
                        <a:pt x="60" y="37"/>
                      </a:lnTo>
                      <a:lnTo>
                        <a:pt x="63" y="35"/>
                      </a:lnTo>
                      <a:lnTo>
                        <a:pt x="75" y="53"/>
                      </a:lnTo>
                      <a:lnTo>
                        <a:pt x="73" y="55"/>
                      </a:lnTo>
                      <a:lnTo>
                        <a:pt x="68" y="59"/>
                      </a:lnTo>
                      <a:lnTo>
                        <a:pt x="65" y="62"/>
                      </a:lnTo>
                      <a:lnTo>
                        <a:pt x="62" y="66"/>
                      </a:lnTo>
                      <a:lnTo>
                        <a:pt x="58" y="70"/>
                      </a:lnTo>
                      <a:lnTo>
                        <a:pt x="54" y="75"/>
                      </a:lnTo>
                      <a:lnTo>
                        <a:pt x="49" y="80"/>
                      </a:lnTo>
                      <a:lnTo>
                        <a:pt x="44" y="84"/>
                      </a:lnTo>
                      <a:lnTo>
                        <a:pt x="40" y="89"/>
                      </a:lnTo>
                      <a:lnTo>
                        <a:pt x="38" y="95"/>
                      </a:lnTo>
                      <a:lnTo>
                        <a:pt x="32" y="100"/>
                      </a:lnTo>
                      <a:lnTo>
                        <a:pt x="30" y="106"/>
                      </a:lnTo>
                      <a:lnTo>
                        <a:pt x="27" y="111"/>
                      </a:lnTo>
                      <a:lnTo>
                        <a:pt x="26" y="116"/>
                      </a:lnTo>
                      <a:lnTo>
                        <a:pt x="24" y="121"/>
                      </a:lnTo>
                      <a:lnTo>
                        <a:pt x="23" y="127"/>
                      </a:lnTo>
                      <a:lnTo>
                        <a:pt x="23" y="134"/>
                      </a:lnTo>
                      <a:lnTo>
                        <a:pt x="23" y="140"/>
                      </a:lnTo>
                      <a:lnTo>
                        <a:pt x="23" y="146"/>
                      </a:lnTo>
                      <a:lnTo>
                        <a:pt x="23" y="153"/>
                      </a:lnTo>
                      <a:lnTo>
                        <a:pt x="24" y="161"/>
                      </a:lnTo>
                      <a:lnTo>
                        <a:pt x="26" y="169"/>
                      </a:lnTo>
                      <a:lnTo>
                        <a:pt x="27" y="175"/>
                      </a:lnTo>
                      <a:lnTo>
                        <a:pt x="30" y="181"/>
                      </a:lnTo>
                      <a:lnTo>
                        <a:pt x="32" y="187"/>
                      </a:lnTo>
                      <a:lnTo>
                        <a:pt x="36" y="194"/>
                      </a:lnTo>
                      <a:lnTo>
                        <a:pt x="39" y="200"/>
                      </a:lnTo>
                      <a:lnTo>
                        <a:pt x="43" y="205"/>
                      </a:lnTo>
                      <a:lnTo>
                        <a:pt x="48" y="209"/>
                      </a:lnTo>
                      <a:lnTo>
                        <a:pt x="54" y="213"/>
                      </a:lnTo>
                      <a:lnTo>
                        <a:pt x="58" y="216"/>
                      </a:lnTo>
                      <a:lnTo>
                        <a:pt x="64" y="218"/>
                      </a:lnTo>
                      <a:lnTo>
                        <a:pt x="70" y="220"/>
                      </a:lnTo>
                      <a:lnTo>
                        <a:pt x="78" y="222"/>
                      </a:lnTo>
                      <a:lnTo>
                        <a:pt x="86" y="225"/>
                      </a:lnTo>
                      <a:lnTo>
                        <a:pt x="94" y="226"/>
                      </a:lnTo>
                      <a:lnTo>
                        <a:pt x="97" y="226"/>
                      </a:lnTo>
                      <a:lnTo>
                        <a:pt x="101" y="227"/>
                      </a:lnTo>
                      <a:lnTo>
                        <a:pt x="106" y="227"/>
                      </a:lnTo>
                      <a:lnTo>
                        <a:pt x="112" y="228"/>
                      </a:lnTo>
                      <a:lnTo>
                        <a:pt x="115" y="228"/>
                      </a:lnTo>
                      <a:lnTo>
                        <a:pt x="120" y="228"/>
                      </a:lnTo>
                      <a:lnTo>
                        <a:pt x="123" y="228"/>
                      </a:lnTo>
                      <a:lnTo>
                        <a:pt x="128" y="228"/>
                      </a:lnTo>
                      <a:lnTo>
                        <a:pt x="132" y="228"/>
                      </a:lnTo>
                      <a:lnTo>
                        <a:pt x="137" y="228"/>
                      </a:lnTo>
                      <a:lnTo>
                        <a:pt x="141" y="228"/>
                      </a:lnTo>
                      <a:lnTo>
                        <a:pt x="146" y="229"/>
                      </a:lnTo>
                      <a:lnTo>
                        <a:pt x="153" y="227"/>
                      </a:lnTo>
                      <a:lnTo>
                        <a:pt x="161" y="227"/>
                      </a:lnTo>
                      <a:lnTo>
                        <a:pt x="166" y="226"/>
                      </a:lnTo>
                      <a:lnTo>
                        <a:pt x="173" y="225"/>
                      </a:lnTo>
                      <a:lnTo>
                        <a:pt x="179" y="222"/>
                      </a:lnTo>
                      <a:lnTo>
                        <a:pt x="185" y="219"/>
                      </a:lnTo>
                      <a:lnTo>
                        <a:pt x="190" y="216"/>
                      </a:lnTo>
                      <a:lnTo>
                        <a:pt x="197" y="211"/>
                      </a:lnTo>
                      <a:lnTo>
                        <a:pt x="202" y="207"/>
                      </a:lnTo>
                      <a:lnTo>
                        <a:pt x="209" y="202"/>
                      </a:lnTo>
                      <a:lnTo>
                        <a:pt x="214" y="196"/>
                      </a:lnTo>
                      <a:lnTo>
                        <a:pt x="220" y="192"/>
                      </a:lnTo>
                      <a:lnTo>
                        <a:pt x="225" y="185"/>
                      </a:lnTo>
                      <a:lnTo>
                        <a:pt x="230" y="179"/>
                      </a:lnTo>
                      <a:lnTo>
                        <a:pt x="235" y="173"/>
                      </a:lnTo>
                      <a:lnTo>
                        <a:pt x="241" y="167"/>
                      </a:lnTo>
                      <a:lnTo>
                        <a:pt x="244" y="161"/>
                      </a:lnTo>
                      <a:lnTo>
                        <a:pt x="247" y="155"/>
                      </a:lnTo>
                      <a:lnTo>
                        <a:pt x="251" y="150"/>
                      </a:lnTo>
                      <a:lnTo>
                        <a:pt x="254" y="145"/>
                      </a:lnTo>
                      <a:lnTo>
                        <a:pt x="255" y="138"/>
                      </a:lnTo>
                      <a:lnTo>
                        <a:pt x="257" y="132"/>
                      </a:lnTo>
                      <a:lnTo>
                        <a:pt x="258" y="126"/>
                      </a:lnTo>
                      <a:lnTo>
                        <a:pt x="259" y="120"/>
                      </a:lnTo>
                      <a:lnTo>
                        <a:pt x="259" y="112"/>
                      </a:lnTo>
                      <a:lnTo>
                        <a:pt x="259" y="105"/>
                      </a:lnTo>
                      <a:lnTo>
                        <a:pt x="258" y="97"/>
                      </a:lnTo>
                      <a:lnTo>
                        <a:pt x="258" y="90"/>
                      </a:lnTo>
                      <a:lnTo>
                        <a:pt x="255" y="82"/>
                      </a:lnTo>
                      <a:lnTo>
                        <a:pt x="253" y="75"/>
                      </a:lnTo>
                      <a:lnTo>
                        <a:pt x="251" y="69"/>
                      </a:lnTo>
                      <a:lnTo>
                        <a:pt x="247" y="62"/>
                      </a:lnTo>
                      <a:lnTo>
                        <a:pt x="243" y="55"/>
                      </a:lnTo>
                      <a:lnTo>
                        <a:pt x="238" y="49"/>
                      </a:lnTo>
                      <a:lnTo>
                        <a:pt x="234" y="43"/>
                      </a:lnTo>
                      <a:lnTo>
                        <a:pt x="229" y="39"/>
                      </a:lnTo>
                      <a:lnTo>
                        <a:pt x="221" y="34"/>
                      </a:lnTo>
                      <a:lnTo>
                        <a:pt x="214" y="31"/>
                      </a:lnTo>
                      <a:lnTo>
                        <a:pt x="206" y="29"/>
                      </a:lnTo>
                      <a:lnTo>
                        <a:pt x="200" y="26"/>
                      </a:lnTo>
                      <a:lnTo>
                        <a:pt x="195" y="26"/>
                      </a:lnTo>
                      <a:lnTo>
                        <a:pt x="190" y="25"/>
                      </a:lnTo>
                      <a:lnTo>
                        <a:pt x="186" y="25"/>
                      </a:lnTo>
                      <a:lnTo>
                        <a:pt x="181" y="25"/>
                      </a:lnTo>
                      <a:lnTo>
                        <a:pt x="177" y="25"/>
                      </a:lnTo>
                      <a:lnTo>
                        <a:pt x="172" y="25"/>
                      </a:lnTo>
                      <a:lnTo>
                        <a:pt x="169" y="25"/>
                      </a:lnTo>
                      <a:lnTo>
                        <a:pt x="164" y="26"/>
                      </a:lnTo>
                      <a:lnTo>
                        <a:pt x="156" y="26"/>
                      </a:lnTo>
                      <a:lnTo>
                        <a:pt x="149" y="26"/>
                      </a:lnTo>
                      <a:lnTo>
                        <a:pt x="143" y="26"/>
                      </a:lnTo>
                      <a:lnTo>
                        <a:pt x="137" y="29"/>
                      </a:lnTo>
                      <a:lnTo>
                        <a:pt x="132" y="29"/>
                      </a:lnTo>
                      <a:lnTo>
                        <a:pt x="128" y="30"/>
                      </a:lnTo>
                      <a:lnTo>
                        <a:pt x="125" y="31"/>
                      </a:lnTo>
                      <a:lnTo>
                        <a:pt x="12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1" name="Freeform 85"/>
                <p:cNvSpPr>
                  <a:spLocks/>
                </p:cNvSpPr>
                <p:nvPr/>
              </p:nvSpPr>
              <p:spPr bwMode="auto">
                <a:xfrm>
                  <a:off x="3137" y="1580"/>
                  <a:ext cx="49" cy="24"/>
                </a:xfrm>
                <a:custGeom>
                  <a:avLst/>
                  <a:gdLst>
                    <a:gd name="T0" fmla="*/ 0 w 99"/>
                    <a:gd name="T1" fmla="*/ 0 h 49"/>
                    <a:gd name="T2" fmla="*/ 0 w 99"/>
                    <a:gd name="T3" fmla="*/ 0 h 49"/>
                    <a:gd name="T4" fmla="*/ 0 w 99"/>
                    <a:gd name="T5" fmla="*/ 0 h 49"/>
                    <a:gd name="T6" fmla="*/ 0 w 99"/>
                    <a:gd name="T7" fmla="*/ 0 h 49"/>
                    <a:gd name="T8" fmla="*/ 0 w 99"/>
                    <a:gd name="T9" fmla="*/ 0 h 49"/>
                    <a:gd name="T10" fmla="*/ 0 w 99"/>
                    <a:gd name="T11" fmla="*/ 0 h 49"/>
                    <a:gd name="T12" fmla="*/ 0 w 99"/>
                    <a:gd name="T13" fmla="*/ 0 h 49"/>
                    <a:gd name="T14" fmla="*/ 0 w 99"/>
                    <a:gd name="T15" fmla="*/ 0 h 49"/>
                    <a:gd name="T16" fmla="*/ 0 w 99"/>
                    <a:gd name="T17" fmla="*/ 0 h 49"/>
                    <a:gd name="T18" fmla="*/ 0 w 99"/>
                    <a:gd name="T19" fmla="*/ 0 h 49"/>
                    <a:gd name="T20" fmla="*/ 0 w 99"/>
                    <a:gd name="T21" fmla="*/ 0 h 49"/>
                    <a:gd name="T22" fmla="*/ 0 w 99"/>
                    <a:gd name="T23" fmla="*/ 0 h 49"/>
                    <a:gd name="T24" fmla="*/ 0 w 99"/>
                    <a:gd name="T25" fmla="*/ 0 h 49"/>
                    <a:gd name="T26" fmla="*/ 0 w 99"/>
                    <a:gd name="T27" fmla="*/ 0 h 49"/>
                    <a:gd name="T28" fmla="*/ 0 w 99"/>
                    <a:gd name="T29" fmla="*/ 0 h 49"/>
                    <a:gd name="T30" fmla="*/ 0 w 99"/>
                    <a:gd name="T31" fmla="*/ 0 h 49"/>
                    <a:gd name="T32" fmla="*/ 0 w 99"/>
                    <a:gd name="T33" fmla="*/ 0 h 49"/>
                    <a:gd name="T34" fmla="*/ 0 w 99"/>
                    <a:gd name="T35" fmla="*/ 0 h 49"/>
                    <a:gd name="T36" fmla="*/ 0 w 99"/>
                    <a:gd name="T37" fmla="*/ 0 h 49"/>
                    <a:gd name="T38" fmla="*/ 0 w 99"/>
                    <a:gd name="T39" fmla="*/ 0 h 49"/>
                    <a:gd name="T40" fmla="*/ 0 w 99"/>
                    <a:gd name="T41" fmla="*/ 0 h 49"/>
                    <a:gd name="T42" fmla="*/ 0 w 99"/>
                    <a:gd name="T43" fmla="*/ 0 h 49"/>
                    <a:gd name="T44" fmla="*/ 0 w 99"/>
                    <a:gd name="T45" fmla="*/ 0 h 49"/>
                    <a:gd name="T46" fmla="*/ 0 w 99"/>
                    <a:gd name="T47" fmla="*/ 0 h 49"/>
                    <a:gd name="T48" fmla="*/ 0 w 99"/>
                    <a:gd name="T49" fmla="*/ 0 h 49"/>
                    <a:gd name="T50" fmla="*/ 0 w 99"/>
                    <a:gd name="T51" fmla="*/ 0 h 49"/>
                    <a:gd name="T52" fmla="*/ 0 w 99"/>
                    <a:gd name="T53" fmla="*/ 0 h 49"/>
                    <a:gd name="T54" fmla="*/ 0 w 99"/>
                    <a:gd name="T55" fmla="*/ 0 h 49"/>
                    <a:gd name="T56" fmla="*/ 0 w 99"/>
                    <a:gd name="T57" fmla="*/ 0 h 49"/>
                    <a:gd name="T58" fmla="*/ 0 w 99"/>
                    <a:gd name="T59" fmla="*/ 0 h 49"/>
                    <a:gd name="T60" fmla="*/ 0 w 99"/>
                    <a:gd name="T61" fmla="*/ 0 h 49"/>
                    <a:gd name="T62" fmla="*/ 0 w 99"/>
                    <a:gd name="T63" fmla="*/ 0 h 49"/>
                    <a:gd name="T64" fmla="*/ 0 w 99"/>
                    <a:gd name="T65" fmla="*/ 0 h 49"/>
                    <a:gd name="T66" fmla="*/ 0 w 99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"/>
                    <a:gd name="T103" fmla="*/ 0 h 49"/>
                    <a:gd name="T104" fmla="*/ 99 w 9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" h="49">
                      <a:moveTo>
                        <a:pt x="3" y="27"/>
                      </a:moveTo>
                      <a:lnTo>
                        <a:pt x="4" y="26"/>
                      </a:lnTo>
                      <a:lnTo>
                        <a:pt x="11" y="23"/>
                      </a:lnTo>
                      <a:lnTo>
                        <a:pt x="14" y="19"/>
                      </a:lnTo>
                      <a:lnTo>
                        <a:pt x="20" y="17"/>
                      </a:lnTo>
                      <a:lnTo>
                        <a:pt x="26" y="15"/>
                      </a:lnTo>
                      <a:lnTo>
                        <a:pt x="32" y="13"/>
                      </a:lnTo>
                      <a:lnTo>
                        <a:pt x="37" y="9"/>
                      </a:lnTo>
                      <a:lnTo>
                        <a:pt x="44" y="7"/>
                      </a:lnTo>
                      <a:lnTo>
                        <a:pt x="49" y="5"/>
                      </a:lnTo>
                      <a:lnTo>
                        <a:pt x="55" y="4"/>
                      </a:lnTo>
                      <a:lnTo>
                        <a:pt x="59" y="1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99" y="14"/>
                      </a:lnTo>
                      <a:lnTo>
                        <a:pt x="79" y="23"/>
                      </a:lnTo>
                      <a:lnTo>
                        <a:pt x="77" y="23"/>
                      </a:lnTo>
                      <a:lnTo>
                        <a:pt x="73" y="23"/>
                      </a:lnTo>
                      <a:lnTo>
                        <a:pt x="68" y="25"/>
                      </a:lnTo>
                      <a:lnTo>
                        <a:pt x="63" y="27"/>
                      </a:lnTo>
                      <a:lnTo>
                        <a:pt x="56" y="29"/>
                      </a:lnTo>
                      <a:lnTo>
                        <a:pt x="49" y="31"/>
                      </a:lnTo>
                      <a:lnTo>
                        <a:pt x="44" y="32"/>
                      </a:lnTo>
                      <a:lnTo>
                        <a:pt x="40" y="34"/>
                      </a:lnTo>
                      <a:lnTo>
                        <a:pt x="36" y="37"/>
                      </a:lnTo>
                      <a:lnTo>
                        <a:pt x="32" y="38"/>
                      </a:lnTo>
                      <a:lnTo>
                        <a:pt x="28" y="40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5" y="45"/>
                      </a:lnTo>
                      <a:lnTo>
                        <a:pt x="0" y="4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2" name="Freeform 86"/>
                <p:cNvSpPr>
                  <a:spLocks/>
                </p:cNvSpPr>
                <p:nvPr/>
              </p:nvSpPr>
              <p:spPr bwMode="auto">
                <a:xfrm>
                  <a:off x="3166" y="1621"/>
                  <a:ext cx="31" cy="30"/>
                </a:xfrm>
                <a:custGeom>
                  <a:avLst/>
                  <a:gdLst>
                    <a:gd name="T0" fmla="*/ 1 w 60"/>
                    <a:gd name="T1" fmla="*/ 1 h 60"/>
                    <a:gd name="T2" fmla="*/ 1 w 60"/>
                    <a:gd name="T3" fmla="*/ 1 h 60"/>
                    <a:gd name="T4" fmla="*/ 1 w 60"/>
                    <a:gd name="T5" fmla="*/ 1 h 60"/>
                    <a:gd name="T6" fmla="*/ 1 w 60"/>
                    <a:gd name="T7" fmla="*/ 1 h 60"/>
                    <a:gd name="T8" fmla="*/ 1 w 60"/>
                    <a:gd name="T9" fmla="*/ 1 h 60"/>
                    <a:gd name="T10" fmla="*/ 1 w 60"/>
                    <a:gd name="T11" fmla="*/ 1 h 60"/>
                    <a:gd name="T12" fmla="*/ 1 w 60"/>
                    <a:gd name="T13" fmla="*/ 1 h 60"/>
                    <a:gd name="T14" fmla="*/ 1 w 60"/>
                    <a:gd name="T15" fmla="*/ 1 h 60"/>
                    <a:gd name="T16" fmla="*/ 1 w 60"/>
                    <a:gd name="T17" fmla="*/ 1 h 60"/>
                    <a:gd name="T18" fmla="*/ 1 w 60"/>
                    <a:gd name="T19" fmla="*/ 1 h 60"/>
                    <a:gd name="T20" fmla="*/ 1 w 60"/>
                    <a:gd name="T21" fmla="*/ 1 h 60"/>
                    <a:gd name="T22" fmla="*/ 1 w 60"/>
                    <a:gd name="T23" fmla="*/ 1 h 60"/>
                    <a:gd name="T24" fmla="*/ 1 w 60"/>
                    <a:gd name="T25" fmla="*/ 1 h 60"/>
                    <a:gd name="T26" fmla="*/ 1 w 60"/>
                    <a:gd name="T27" fmla="*/ 1 h 60"/>
                    <a:gd name="T28" fmla="*/ 1 w 60"/>
                    <a:gd name="T29" fmla="*/ 1 h 60"/>
                    <a:gd name="T30" fmla="*/ 1 w 60"/>
                    <a:gd name="T31" fmla="*/ 0 h 60"/>
                    <a:gd name="T32" fmla="*/ 1 w 60"/>
                    <a:gd name="T33" fmla="*/ 1 h 60"/>
                    <a:gd name="T34" fmla="*/ 1 w 60"/>
                    <a:gd name="T35" fmla="*/ 1 h 60"/>
                    <a:gd name="T36" fmla="*/ 1 w 60"/>
                    <a:gd name="T37" fmla="*/ 1 h 60"/>
                    <a:gd name="T38" fmla="*/ 1 w 60"/>
                    <a:gd name="T39" fmla="*/ 1 h 60"/>
                    <a:gd name="T40" fmla="*/ 1 w 60"/>
                    <a:gd name="T41" fmla="*/ 1 h 60"/>
                    <a:gd name="T42" fmla="*/ 1 w 60"/>
                    <a:gd name="T43" fmla="*/ 1 h 60"/>
                    <a:gd name="T44" fmla="*/ 1 w 60"/>
                    <a:gd name="T45" fmla="*/ 1 h 60"/>
                    <a:gd name="T46" fmla="*/ 0 w 60"/>
                    <a:gd name="T47" fmla="*/ 1 h 60"/>
                    <a:gd name="T48" fmla="*/ 0 w 60"/>
                    <a:gd name="T49" fmla="*/ 1 h 60"/>
                    <a:gd name="T50" fmla="*/ 0 w 60"/>
                    <a:gd name="T51" fmla="*/ 1 h 60"/>
                    <a:gd name="T52" fmla="*/ 1 w 60"/>
                    <a:gd name="T53" fmla="*/ 1 h 60"/>
                    <a:gd name="T54" fmla="*/ 1 w 60"/>
                    <a:gd name="T55" fmla="*/ 1 h 60"/>
                    <a:gd name="T56" fmla="*/ 1 w 60"/>
                    <a:gd name="T57" fmla="*/ 1 h 60"/>
                    <a:gd name="T58" fmla="*/ 1 w 60"/>
                    <a:gd name="T59" fmla="*/ 1 h 60"/>
                    <a:gd name="T60" fmla="*/ 1 w 60"/>
                    <a:gd name="T61" fmla="*/ 1 h 60"/>
                    <a:gd name="T62" fmla="*/ 1 w 60"/>
                    <a:gd name="T63" fmla="*/ 1 h 60"/>
                    <a:gd name="T64" fmla="*/ 1 w 60"/>
                    <a:gd name="T65" fmla="*/ 1 h 60"/>
                    <a:gd name="T66" fmla="*/ 1 w 60"/>
                    <a:gd name="T67" fmla="*/ 1 h 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60"/>
                    <a:gd name="T104" fmla="*/ 60 w 60"/>
                    <a:gd name="T105" fmla="*/ 60 h 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60">
                      <a:moveTo>
                        <a:pt x="34" y="60"/>
                      </a:moveTo>
                      <a:lnTo>
                        <a:pt x="40" y="56"/>
                      </a:lnTo>
                      <a:lnTo>
                        <a:pt x="45" y="54"/>
                      </a:lnTo>
                      <a:lnTo>
                        <a:pt x="50" y="52"/>
                      </a:lnTo>
                      <a:lnTo>
                        <a:pt x="54" y="47"/>
                      </a:lnTo>
                      <a:lnTo>
                        <a:pt x="58" y="43"/>
                      </a:lnTo>
                      <a:lnTo>
                        <a:pt x="60" y="37"/>
                      </a:lnTo>
                      <a:lnTo>
                        <a:pt x="60" y="31"/>
                      </a:lnTo>
                      <a:lnTo>
                        <a:pt x="60" y="25"/>
                      </a:lnTo>
                      <a:lnTo>
                        <a:pt x="58" y="20"/>
                      </a:lnTo>
                      <a:lnTo>
                        <a:pt x="54" y="15"/>
                      </a:lnTo>
                      <a:lnTo>
                        <a:pt x="51" y="9"/>
                      </a:lnTo>
                      <a:lnTo>
                        <a:pt x="47" y="6"/>
                      </a:lnTo>
                      <a:lnTo>
                        <a:pt x="42" y="3"/>
                      </a:lnTo>
                      <a:lnTo>
                        <a:pt x="36" y="1"/>
                      </a:lnTo>
                      <a:lnTo>
                        <a:pt x="32" y="0"/>
                      </a:lnTo>
                      <a:lnTo>
                        <a:pt x="27" y="1"/>
                      </a:lnTo>
                      <a:lnTo>
                        <a:pt x="20" y="3"/>
                      </a:lnTo>
                      <a:lnTo>
                        <a:pt x="16" y="6"/>
                      </a:lnTo>
                      <a:lnTo>
                        <a:pt x="11" y="9"/>
                      </a:lnTo>
                      <a:lnTo>
                        <a:pt x="8" y="14"/>
                      </a:lnTo>
                      <a:lnTo>
                        <a:pt x="4" y="19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2" y="45"/>
                      </a:lnTo>
                      <a:lnTo>
                        <a:pt x="4" y="49"/>
                      </a:lnTo>
                      <a:lnTo>
                        <a:pt x="9" y="54"/>
                      </a:lnTo>
                      <a:lnTo>
                        <a:pt x="13" y="56"/>
                      </a:lnTo>
                      <a:lnTo>
                        <a:pt x="20" y="59"/>
                      </a:lnTo>
                      <a:lnTo>
                        <a:pt x="26" y="60"/>
                      </a:lnTo>
                      <a:lnTo>
                        <a:pt x="3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3" name="Freeform 87"/>
                <p:cNvSpPr>
                  <a:spLocks/>
                </p:cNvSpPr>
                <p:nvPr/>
              </p:nvSpPr>
              <p:spPr bwMode="auto">
                <a:xfrm>
                  <a:off x="3333" y="1465"/>
                  <a:ext cx="141" cy="124"/>
                </a:xfrm>
                <a:custGeom>
                  <a:avLst/>
                  <a:gdLst>
                    <a:gd name="T0" fmla="*/ 1 w 280"/>
                    <a:gd name="T1" fmla="*/ 1 h 247"/>
                    <a:gd name="T2" fmla="*/ 1 w 280"/>
                    <a:gd name="T3" fmla="*/ 1 h 247"/>
                    <a:gd name="T4" fmla="*/ 1 w 280"/>
                    <a:gd name="T5" fmla="*/ 0 h 247"/>
                    <a:gd name="T6" fmla="*/ 1 w 280"/>
                    <a:gd name="T7" fmla="*/ 1 h 247"/>
                    <a:gd name="T8" fmla="*/ 1 w 280"/>
                    <a:gd name="T9" fmla="*/ 1 h 247"/>
                    <a:gd name="T10" fmla="*/ 1 w 280"/>
                    <a:gd name="T11" fmla="*/ 1 h 247"/>
                    <a:gd name="T12" fmla="*/ 1 w 280"/>
                    <a:gd name="T13" fmla="*/ 1 h 247"/>
                    <a:gd name="T14" fmla="*/ 1 w 280"/>
                    <a:gd name="T15" fmla="*/ 1 h 247"/>
                    <a:gd name="T16" fmla="*/ 1 w 280"/>
                    <a:gd name="T17" fmla="*/ 1 h 247"/>
                    <a:gd name="T18" fmla="*/ 1 w 280"/>
                    <a:gd name="T19" fmla="*/ 1 h 247"/>
                    <a:gd name="T20" fmla="*/ 1 w 280"/>
                    <a:gd name="T21" fmla="*/ 1 h 247"/>
                    <a:gd name="T22" fmla="*/ 1 w 280"/>
                    <a:gd name="T23" fmla="*/ 1 h 247"/>
                    <a:gd name="T24" fmla="*/ 1 w 280"/>
                    <a:gd name="T25" fmla="*/ 1 h 247"/>
                    <a:gd name="T26" fmla="*/ 1 w 280"/>
                    <a:gd name="T27" fmla="*/ 1 h 247"/>
                    <a:gd name="T28" fmla="*/ 1 w 280"/>
                    <a:gd name="T29" fmla="*/ 1 h 247"/>
                    <a:gd name="T30" fmla="*/ 1 w 280"/>
                    <a:gd name="T31" fmla="*/ 1 h 247"/>
                    <a:gd name="T32" fmla="*/ 1 w 280"/>
                    <a:gd name="T33" fmla="*/ 1 h 247"/>
                    <a:gd name="T34" fmla="*/ 1 w 280"/>
                    <a:gd name="T35" fmla="*/ 1 h 247"/>
                    <a:gd name="T36" fmla="*/ 1 w 280"/>
                    <a:gd name="T37" fmla="*/ 1 h 247"/>
                    <a:gd name="T38" fmla="*/ 1 w 280"/>
                    <a:gd name="T39" fmla="*/ 1 h 247"/>
                    <a:gd name="T40" fmla="*/ 1 w 280"/>
                    <a:gd name="T41" fmla="*/ 1 h 247"/>
                    <a:gd name="T42" fmla="*/ 1 w 280"/>
                    <a:gd name="T43" fmla="*/ 1 h 247"/>
                    <a:gd name="T44" fmla="*/ 1 w 280"/>
                    <a:gd name="T45" fmla="*/ 1 h 247"/>
                    <a:gd name="T46" fmla="*/ 1 w 280"/>
                    <a:gd name="T47" fmla="*/ 1 h 247"/>
                    <a:gd name="T48" fmla="*/ 1 w 280"/>
                    <a:gd name="T49" fmla="*/ 1 h 247"/>
                    <a:gd name="T50" fmla="*/ 0 w 280"/>
                    <a:gd name="T51" fmla="*/ 1 h 247"/>
                    <a:gd name="T52" fmla="*/ 1 w 280"/>
                    <a:gd name="T53" fmla="*/ 1 h 247"/>
                    <a:gd name="T54" fmla="*/ 1 w 280"/>
                    <a:gd name="T55" fmla="*/ 1 h 247"/>
                    <a:gd name="T56" fmla="*/ 1 w 280"/>
                    <a:gd name="T57" fmla="*/ 1 h 247"/>
                    <a:gd name="T58" fmla="*/ 1 w 280"/>
                    <a:gd name="T59" fmla="*/ 1 h 247"/>
                    <a:gd name="T60" fmla="*/ 1 w 280"/>
                    <a:gd name="T61" fmla="*/ 1 h 247"/>
                    <a:gd name="T62" fmla="*/ 1 w 280"/>
                    <a:gd name="T63" fmla="*/ 1 h 247"/>
                    <a:gd name="T64" fmla="*/ 1 w 280"/>
                    <a:gd name="T65" fmla="*/ 1 h 247"/>
                    <a:gd name="T66" fmla="*/ 1 w 280"/>
                    <a:gd name="T67" fmla="*/ 1 h 247"/>
                    <a:gd name="T68" fmla="*/ 1 w 280"/>
                    <a:gd name="T69" fmla="*/ 1 h 247"/>
                    <a:gd name="T70" fmla="*/ 1 w 280"/>
                    <a:gd name="T71" fmla="*/ 1 h 247"/>
                    <a:gd name="T72" fmla="*/ 1 w 280"/>
                    <a:gd name="T73" fmla="*/ 1 h 247"/>
                    <a:gd name="T74" fmla="*/ 1 w 280"/>
                    <a:gd name="T75" fmla="*/ 1 h 247"/>
                    <a:gd name="T76" fmla="*/ 1 w 280"/>
                    <a:gd name="T77" fmla="*/ 1 h 247"/>
                    <a:gd name="T78" fmla="*/ 1 w 280"/>
                    <a:gd name="T79" fmla="*/ 1 h 247"/>
                    <a:gd name="T80" fmla="*/ 1 w 280"/>
                    <a:gd name="T81" fmla="*/ 1 h 247"/>
                    <a:gd name="T82" fmla="*/ 1 w 280"/>
                    <a:gd name="T83" fmla="*/ 1 h 247"/>
                    <a:gd name="T84" fmla="*/ 1 w 280"/>
                    <a:gd name="T85" fmla="*/ 1 h 247"/>
                    <a:gd name="T86" fmla="*/ 1 w 280"/>
                    <a:gd name="T87" fmla="*/ 1 h 247"/>
                    <a:gd name="T88" fmla="*/ 1 w 280"/>
                    <a:gd name="T89" fmla="*/ 1 h 247"/>
                    <a:gd name="T90" fmla="*/ 1 w 280"/>
                    <a:gd name="T91" fmla="*/ 1 h 247"/>
                    <a:gd name="T92" fmla="*/ 1 w 280"/>
                    <a:gd name="T93" fmla="*/ 1 h 247"/>
                    <a:gd name="T94" fmla="*/ 1 w 280"/>
                    <a:gd name="T95" fmla="*/ 1 h 247"/>
                    <a:gd name="T96" fmla="*/ 1 w 280"/>
                    <a:gd name="T97" fmla="*/ 1 h 247"/>
                    <a:gd name="T98" fmla="*/ 1 w 280"/>
                    <a:gd name="T99" fmla="*/ 1 h 247"/>
                    <a:gd name="T100" fmla="*/ 1 w 280"/>
                    <a:gd name="T101" fmla="*/ 1 h 247"/>
                    <a:gd name="T102" fmla="*/ 1 w 280"/>
                    <a:gd name="T103" fmla="*/ 1 h 247"/>
                    <a:gd name="T104" fmla="*/ 1 w 280"/>
                    <a:gd name="T105" fmla="*/ 1 h 247"/>
                    <a:gd name="T106" fmla="*/ 1 w 280"/>
                    <a:gd name="T107" fmla="*/ 1 h 247"/>
                    <a:gd name="T108" fmla="*/ 1 w 280"/>
                    <a:gd name="T109" fmla="*/ 1 h 247"/>
                    <a:gd name="T110" fmla="*/ 1 w 280"/>
                    <a:gd name="T111" fmla="*/ 1 h 247"/>
                    <a:gd name="T112" fmla="*/ 1 w 280"/>
                    <a:gd name="T113" fmla="*/ 1 h 24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80"/>
                    <a:gd name="T172" fmla="*/ 0 h 247"/>
                    <a:gd name="T173" fmla="*/ 280 w 280"/>
                    <a:gd name="T174" fmla="*/ 247 h 24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80" h="247">
                      <a:moveTo>
                        <a:pt x="129" y="7"/>
                      </a:moveTo>
                      <a:lnTo>
                        <a:pt x="131" y="6"/>
                      </a:lnTo>
                      <a:lnTo>
                        <a:pt x="134" y="4"/>
                      </a:lnTo>
                      <a:lnTo>
                        <a:pt x="140" y="3"/>
                      </a:lnTo>
                      <a:lnTo>
                        <a:pt x="146" y="2"/>
                      </a:lnTo>
                      <a:lnTo>
                        <a:pt x="153" y="1"/>
                      </a:lnTo>
                      <a:lnTo>
                        <a:pt x="156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68" y="1"/>
                      </a:lnTo>
                      <a:lnTo>
                        <a:pt x="173" y="0"/>
                      </a:lnTo>
                      <a:lnTo>
                        <a:pt x="178" y="0"/>
                      </a:lnTo>
                      <a:lnTo>
                        <a:pt x="182" y="0"/>
                      </a:lnTo>
                      <a:lnTo>
                        <a:pt x="187" y="1"/>
                      </a:lnTo>
                      <a:lnTo>
                        <a:pt x="191" y="1"/>
                      </a:lnTo>
                      <a:lnTo>
                        <a:pt x="196" y="1"/>
                      </a:lnTo>
                      <a:lnTo>
                        <a:pt x="202" y="2"/>
                      </a:lnTo>
                      <a:lnTo>
                        <a:pt x="207" y="4"/>
                      </a:lnTo>
                      <a:lnTo>
                        <a:pt x="212" y="6"/>
                      </a:lnTo>
                      <a:lnTo>
                        <a:pt x="216" y="8"/>
                      </a:lnTo>
                      <a:lnTo>
                        <a:pt x="221" y="10"/>
                      </a:lnTo>
                      <a:lnTo>
                        <a:pt x="227" y="12"/>
                      </a:lnTo>
                      <a:lnTo>
                        <a:pt x="231" y="15"/>
                      </a:lnTo>
                      <a:lnTo>
                        <a:pt x="236" y="18"/>
                      </a:lnTo>
                      <a:lnTo>
                        <a:pt x="240" y="22"/>
                      </a:lnTo>
                      <a:lnTo>
                        <a:pt x="245" y="26"/>
                      </a:lnTo>
                      <a:lnTo>
                        <a:pt x="253" y="33"/>
                      </a:lnTo>
                      <a:lnTo>
                        <a:pt x="260" y="41"/>
                      </a:lnTo>
                      <a:lnTo>
                        <a:pt x="265" y="48"/>
                      </a:lnTo>
                      <a:lnTo>
                        <a:pt x="270" y="56"/>
                      </a:lnTo>
                      <a:lnTo>
                        <a:pt x="273" y="63"/>
                      </a:lnTo>
                      <a:lnTo>
                        <a:pt x="277" y="71"/>
                      </a:lnTo>
                      <a:lnTo>
                        <a:pt x="278" y="77"/>
                      </a:lnTo>
                      <a:lnTo>
                        <a:pt x="280" y="85"/>
                      </a:lnTo>
                      <a:lnTo>
                        <a:pt x="280" y="92"/>
                      </a:lnTo>
                      <a:lnTo>
                        <a:pt x="280" y="100"/>
                      </a:lnTo>
                      <a:lnTo>
                        <a:pt x="279" y="108"/>
                      </a:lnTo>
                      <a:lnTo>
                        <a:pt x="278" y="115"/>
                      </a:lnTo>
                      <a:lnTo>
                        <a:pt x="277" y="123"/>
                      </a:lnTo>
                      <a:lnTo>
                        <a:pt x="276" y="131"/>
                      </a:lnTo>
                      <a:lnTo>
                        <a:pt x="273" y="136"/>
                      </a:lnTo>
                      <a:lnTo>
                        <a:pt x="273" y="139"/>
                      </a:lnTo>
                      <a:lnTo>
                        <a:pt x="272" y="144"/>
                      </a:lnTo>
                      <a:lnTo>
                        <a:pt x="272" y="148"/>
                      </a:lnTo>
                      <a:lnTo>
                        <a:pt x="269" y="156"/>
                      </a:lnTo>
                      <a:lnTo>
                        <a:pt x="267" y="164"/>
                      </a:lnTo>
                      <a:lnTo>
                        <a:pt x="262" y="171"/>
                      </a:lnTo>
                      <a:lnTo>
                        <a:pt x="259" y="179"/>
                      </a:lnTo>
                      <a:lnTo>
                        <a:pt x="254" y="185"/>
                      </a:lnTo>
                      <a:lnTo>
                        <a:pt x="249" y="191"/>
                      </a:lnTo>
                      <a:lnTo>
                        <a:pt x="244" y="198"/>
                      </a:lnTo>
                      <a:lnTo>
                        <a:pt x="238" y="205"/>
                      </a:lnTo>
                      <a:lnTo>
                        <a:pt x="231" y="211"/>
                      </a:lnTo>
                      <a:lnTo>
                        <a:pt x="226" y="217"/>
                      </a:lnTo>
                      <a:lnTo>
                        <a:pt x="219" y="221"/>
                      </a:lnTo>
                      <a:lnTo>
                        <a:pt x="213" y="226"/>
                      </a:lnTo>
                      <a:lnTo>
                        <a:pt x="205" y="229"/>
                      </a:lnTo>
                      <a:lnTo>
                        <a:pt x="197" y="234"/>
                      </a:lnTo>
                      <a:lnTo>
                        <a:pt x="189" y="236"/>
                      </a:lnTo>
                      <a:lnTo>
                        <a:pt x="182" y="240"/>
                      </a:lnTo>
                      <a:lnTo>
                        <a:pt x="178" y="240"/>
                      </a:lnTo>
                      <a:lnTo>
                        <a:pt x="173" y="242"/>
                      </a:lnTo>
                      <a:lnTo>
                        <a:pt x="168" y="243"/>
                      </a:lnTo>
                      <a:lnTo>
                        <a:pt x="164" y="244"/>
                      </a:lnTo>
                      <a:lnTo>
                        <a:pt x="159" y="244"/>
                      </a:lnTo>
                      <a:lnTo>
                        <a:pt x="155" y="245"/>
                      </a:lnTo>
                      <a:lnTo>
                        <a:pt x="150" y="245"/>
                      </a:lnTo>
                      <a:lnTo>
                        <a:pt x="147" y="246"/>
                      </a:lnTo>
                      <a:lnTo>
                        <a:pt x="142" y="246"/>
                      </a:lnTo>
                      <a:lnTo>
                        <a:pt x="138" y="247"/>
                      </a:lnTo>
                      <a:lnTo>
                        <a:pt x="133" y="247"/>
                      </a:lnTo>
                      <a:lnTo>
                        <a:pt x="129" y="247"/>
                      </a:lnTo>
                      <a:lnTo>
                        <a:pt x="124" y="247"/>
                      </a:lnTo>
                      <a:lnTo>
                        <a:pt x="119" y="247"/>
                      </a:lnTo>
                      <a:lnTo>
                        <a:pt x="115" y="247"/>
                      </a:lnTo>
                      <a:lnTo>
                        <a:pt x="110" y="247"/>
                      </a:lnTo>
                      <a:lnTo>
                        <a:pt x="106" y="247"/>
                      </a:lnTo>
                      <a:lnTo>
                        <a:pt x="101" y="246"/>
                      </a:lnTo>
                      <a:lnTo>
                        <a:pt x="97" y="245"/>
                      </a:lnTo>
                      <a:lnTo>
                        <a:pt x="92" y="245"/>
                      </a:lnTo>
                      <a:lnTo>
                        <a:pt x="88" y="244"/>
                      </a:lnTo>
                      <a:lnTo>
                        <a:pt x="84" y="243"/>
                      </a:lnTo>
                      <a:lnTo>
                        <a:pt x="80" y="243"/>
                      </a:lnTo>
                      <a:lnTo>
                        <a:pt x="76" y="242"/>
                      </a:lnTo>
                      <a:lnTo>
                        <a:pt x="72" y="240"/>
                      </a:lnTo>
                      <a:lnTo>
                        <a:pt x="67" y="238"/>
                      </a:lnTo>
                      <a:lnTo>
                        <a:pt x="62" y="237"/>
                      </a:lnTo>
                      <a:lnTo>
                        <a:pt x="59" y="236"/>
                      </a:lnTo>
                      <a:lnTo>
                        <a:pt x="50" y="231"/>
                      </a:lnTo>
                      <a:lnTo>
                        <a:pt x="43" y="229"/>
                      </a:lnTo>
                      <a:lnTo>
                        <a:pt x="36" y="222"/>
                      </a:lnTo>
                      <a:lnTo>
                        <a:pt x="29" y="218"/>
                      </a:lnTo>
                      <a:lnTo>
                        <a:pt x="24" y="211"/>
                      </a:lnTo>
                      <a:lnTo>
                        <a:pt x="19" y="205"/>
                      </a:lnTo>
                      <a:lnTo>
                        <a:pt x="15" y="197"/>
                      </a:lnTo>
                      <a:lnTo>
                        <a:pt x="11" y="190"/>
                      </a:lnTo>
                      <a:lnTo>
                        <a:pt x="7" y="182"/>
                      </a:lnTo>
                      <a:lnTo>
                        <a:pt x="4" y="175"/>
                      </a:lnTo>
                      <a:lnTo>
                        <a:pt x="3" y="171"/>
                      </a:lnTo>
                      <a:lnTo>
                        <a:pt x="2" y="166"/>
                      </a:lnTo>
                      <a:lnTo>
                        <a:pt x="1" y="162"/>
                      </a:lnTo>
                      <a:lnTo>
                        <a:pt x="1" y="158"/>
                      </a:lnTo>
                      <a:lnTo>
                        <a:pt x="0" y="154"/>
                      </a:lnTo>
                      <a:lnTo>
                        <a:pt x="0" y="150"/>
                      </a:lnTo>
                      <a:lnTo>
                        <a:pt x="0" y="145"/>
                      </a:lnTo>
                      <a:lnTo>
                        <a:pt x="1" y="141"/>
                      </a:lnTo>
                      <a:lnTo>
                        <a:pt x="1" y="137"/>
                      </a:lnTo>
                      <a:lnTo>
                        <a:pt x="1" y="132"/>
                      </a:lnTo>
                      <a:lnTo>
                        <a:pt x="2" y="129"/>
                      </a:lnTo>
                      <a:lnTo>
                        <a:pt x="2" y="124"/>
                      </a:lnTo>
                      <a:lnTo>
                        <a:pt x="4" y="116"/>
                      </a:lnTo>
                      <a:lnTo>
                        <a:pt x="9" y="108"/>
                      </a:lnTo>
                      <a:lnTo>
                        <a:pt x="11" y="100"/>
                      </a:lnTo>
                      <a:lnTo>
                        <a:pt x="15" y="92"/>
                      </a:lnTo>
                      <a:lnTo>
                        <a:pt x="19" y="85"/>
                      </a:lnTo>
                      <a:lnTo>
                        <a:pt x="24" y="79"/>
                      </a:lnTo>
                      <a:lnTo>
                        <a:pt x="28" y="72"/>
                      </a:lnTo>
                      <a:lnTo>
                        <a:pt x="33" y="66"/>
                      </a:lnTo>
                      <a:lnTo>
                        <a:pt x="37" y="60"/>
                      </a:lnTo>
                      <a:lnTo>
                        <a:pt x="42" y="56"/>
                      </a:lnTo>
                      <a:lnTo>
                        <a:pt x="45" y="51"/>
                      </a:lnTo>
                      <a:lnTo>
                        <a:pt x="50" y="48"/>
                      </a:lnTo>
                      <a:lnTo>
                        <a:pt x="52" y="43"/>
                      </a:lnTo>
                      <a:lnTo>
                        <a:pt x="57" y="41"/>
                      </a:lnTo>
                      <a:lnTo>
                        <a:pt x="61" y="36"/>
                      </a:lnTo>
                      <a:lnTo>
                        <a:pt x="64" y="35"/>
                      </a:lnTo>
                      <a:lnTo>
                        <a:pt x="76" y="52"/>
                      </a:lnTo>
                      <a:lnTo>
                        <a:pt x="74" y="55"/>
                      </a:lnTo>
                      <a:lnTo>
                        <a:pt x="69" y="59"/>
                      </a:lnTo>
                      <a:lnTo>
                        <a:pt x="66" y="61"/>
                      </a:lnTo>
                      <a:lnTo>
                        <a:pt x="61" y="65"/>
                      </a:lnTo>
                      <a:lnTo>
                        <a:pt x="58" y="69"/>
                      </a:lnTo>
                      <a:lnTo>
                        <a:pt x="54" y="74"/>
                      </a:lnTo>
                      <a:lnTo>
                        <a:pt x="50" y="79"/>
                      </a:lnTo>
                      <a:lnTo>
                        <a:pt x="45" y="83"/>
                      </a:lnTo>
                      <a:lnTo>
                        <a:pt x="41" y="89"/>
                      </a:lnTo>
                      <a:lnTo>
                        <a:pt x="37" y="93"/>
                      </a:lnTo>
                      <a:lnTo>
                        <a:pt x="33" y="99"/>
                      </a:lnTo>
                      <a:lnTo>
                        <a:pt x="31" y="105"/>
                      </a:lnTo>
                      <a:lnTo>
                        <a:pt x="27" y="110"/>
                      </a:lnTo>
                      <a:lnTo>
                        <a:pt x="27" y="116"/>
                      </a:lnTo>
                      <a:lnTo>
                        <a:pt x="25" y="121"/>
                      </a:lnTo>
                      <a:lnTo>
                        <a:pt x="24" y="126"/>
                      </a:lnTo>
                      <a:lnTo>
                        <a:pt x="24" y="133"/>
                      </a:lnTo>
                      <a:lnTo>
                        <a:pt x="24" y="140"/>
                      </a:lnTo>
                      <a:lnTo>
                        <a:pt x="24" y="146"/>
                      </a:lnTo>
                      <a:lnTo>
                        <a:pt x="24" y="153"/>
                      </a:lnTo>
                      <a:lnTo>
                        <a:pt x="25" y="161"/>
                      </a:lnTo>
                      <a:lnTo>
                        <a:pt x="27" y="169"/>
                      </a:lnTo>
                      <a:lnTo>
                        <a:pt x="28" y="174"/>
                      </a:lnTo>
                      <a:lnTo>
                        <a:pt x="31" y="181"/>
                      </a:lnTo>
                      <a:lnTo>
                        <a:pt x="33" y="187"/>
                      </a:lnTo>
                      <a:lnTo>
                        <a:pt x="36" y="194"/>
                      </a:lnTo>
                      <a:lnTo>
                        <a:pt x="38" y="199"/>
                      </a:lnTo>
                      <a:lnTo>
                        <a:pt x="43" y="205"/>
                      </a:lnTo>
                      <a:lnTo>
                        <a:pt x="46" y="209"/>
                      </a:lnTo>
                      <a:lnTo>
                        <a:pt x="52" y="213"/>
                      </a:lnTo>
                      <a:lnTo>
                        <a:pt x="57" y="215"/>
                      </a:lnTo>
                      <a:lnTo>
                        <a:pt x="62" y="218"/>
                      </a:lnTo>
                      <a:lnTo>
                        <a:pt x="69" y="220"/>
                      </a:lnTo>
                      <a:lnTo>
                        <a:pt x="78" y="222"/>
                      </a:lnTo>
                      <a:lnTo>
                        <a:pt x="85" y="223"/>
                      </a:lnTo>
                      <a:lnTo>
                        <a:pt x="94" y="225"/>
                      </a:lnTo>
                      <a:lnTo>
                        <a:pt x="99" y="225"/>
                      </a:lnTo>
                      <a:lnTo>
                        <a:pt x="103" y="226"/>
                      </a:lnTo>
                      <a:lnTo>
                        <a:pt x="108" y="227"/>
                      </a:lnTo>
                      <a:lnTo>
                        <a:pt x="113" y="227"/>
                      </a:lnTo>
                      <a:lnTo>
                        <a:pt x="116" y="227"/>
                      </a:lnTo>
                      <a:lnTo>
                        <a:pt x="121" y="227"/>
                      </a:lnTo>
                      <a:lnTo>
                        <a:pt x="124" y="227"/>
                      </a:lnTo>
                      <a:lnTo>
                        <a:pt x="129" y="227"/>
                      </a:lnTo>
                      <a:lnTo>
                        <a:pt x="133" y="227"/>
                      </a:lnTo>
                      <a:lnTo>
                        <a:pt x="138" y="227"/>
                      </a:lnTo>
                      <a:lnTo>
                        <a:pt x="142" y="227"/>
                      </a:lnTo>
                      <a:lnTo>
                        <a:pt x="147" y="227"/>
                      </a:lnTo>
                      <a:lnTo>
                        <a:pt x="155" y="227"/>
                      </a:lnTo>
                      <a:lnTo>
                        <a:pt x="162" y="226"/>
                      </a:lnTo>
                      <a:lnTo>
                        <a:pt x="168" y="225"/>
                      </a:lnTo>
                      <a:lnTo>
                        <a:pt x="175" y="223"/>
                      </a:lnTo>
                      <a:lnTo>
                        <a:pt x="180" y="220"/>
                      </a:lnTo>
                      <a:lnTo>
                        <a:pt x="186" y="218"/>
                      </a:lnTo>
                      <a:lnTo>
                        <a:pt x="191" y="214"/>
                      </a:lnTo>
                      <a:lnTo>
                        <a:pt x="198" y="210"/>
                      </a:lnTo>
                      <a:lnTo>
                        <a:pt x="204" y="205"/>
                      </a:lnTo>
                      <a:lnTo>
                        <a:pt x="210" y="202"/>
                      </a:lnTo>
                      <a:lnTo>
                        <a:pt x="215" y="196"/>
                      </a:lnTo>
                      <a:lnTo>
                        <a:pt x="221" y="190"/>
                      </a:lnTo>
                      <a:lnTo>
                        <a:pt x="227" y="185"/>
                      </a:lnTo>
                      <a:lnTo>
                        <a:pt x="231" y="178"/>
                      </a:lnTo>
                      <a:lnTo>
                        <a:pt x="236" y="172"/>
                      </a:lnTo>
                      <a:lnTo>
                        <a:pt x="240" y="166"/>
                      </a:lnTo>
                      <a:lnTo>
                        <a:pt x="245" y="161"/>
                      </a:lnTo>
                      <a:lnTo>
                        <a:pt x="248" y="155"/>
                      </a:lnTo>
                      <a:lnTo>
                        <a:pt x="252" y="149"/>
                      </a:lnTo>
                      <a:lnTo>
                        <a:pt x="255" y="145"/>
                      </a:lnTo>
                      <a:lnTo>
                        <a:pt x="256" y="138"/>
                      </a:lnTo>
                      <a:lnTo>
                        <a:pt x="257" y="132"/>
                      </a:lnTo>
                      <a:lnTo>
                        <a:pt x="259" y="125"/>
                      </a:lnTo>
                      <a:lnTo>
                        <a:pt x="260" y="120"/>
                      </a:lnTo>
                      <a:lnTo>
                        <a:pt x="260" y="112"/>
                      </a:lnTo>
                      <a:lnTo>
                        <a:pt x="260" y="105"/>
                      </a:lnTo>
                      <a:lnTo>
                        <a:pt x="259" y="97"/>
                      </a:lnTo>
                      <a:lnTo>
                        <a:pt x="259" y="90"/>
                      </a:lnTo>
                      <a:lnTo>
                        <a:pt x="256" y="82"/>
                      </a:lnTo>
                      <a:lnTo>
                        <a:pt x="254" y="75"/>
                      </a:lnTo>
                      <a:lnTo>
                        <a:pt x="251" y="68"/>
                      </a:lnTo>
                      <a:lnTo>
                        <a:pt x="247" y="61"/>
                      </a:lnTo>
                      <a:lnTo>
                        <a:pt x="243" y="55"/>
                      </a:lnTo>
                      <a:lnTo>
                        <a:pt x="239" y="48"/>
                      </a:lnTo>
                      <a:lnTo>
                        <a:pt x="233" y="42"/>
                      </a:lnTo>
                      <a:lnTo>
                        <a:pt x="229" y="39"/>
                      </a:lnTo>
                      <a:lnTo>
                        <a:pt x="221" y="33"/>
                      </a:lnTo>
                      <a:lnTo>
                        <a:pt x="214" y="29"/>
                      </a:lnTo>
                      <a:lnTo>
                        <a:pt x="206" y="26"/>
                      </a:lnTo>
                      <a:lnTo>
                        <a:pt x="198" y="25"/>
                      </a:lnTo>
                      <a:lnTo>
                        <a:pt x="194" y="24"/>
                      </a:lnTo>
                      <a:lnTo>
                        <a:pt x="189" y="24"/>
                      </a:lnTo>
                      <a:lnTo>
                        <a:pt x="184" y="24"/>
                      </a:lnTo>
                      <a:lnTo>
                        <a:pt x="181" y="24"/>
                      </a:lnTo>
                      <a:lnTo>
                        <a:pt x="173" y="24"/>
                      </a:lnTo>
                      <a:lnTo>
                        <a:pt x="165" y="24"/>
                      </a:lnTo>
                      <a:lnTo>
                        <a:pt x="157" y="24"/>
                      </a:lnTo>
                      <a:lnTo>
                        <a:pt x="150" y="25"/>
                      </a:lnTo>
                      <a:lnTo>
                        <a:pt x="143" y="25"/>
                      </a:lnTo>
                      <a:lnTo>
                        <a:pt x="138" y="26"/>
                      </a:lnTo>
                      <a:lnTo>
                        <a:pt x="132" y="27"/>
                      </a:lnTo>
                      <a:lnTo>
                        <a:pt x="127" y="28"/>
                      </a:lnTo>
                      <a:lnTo>
                        <a:pt x="12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4" name="Freeform 88"/>
                <p:cNvSpPr>
                  <a:spLocks/>
                </p:cNvSpPr>
                <p:nvPr/>
              </p:nvSpPr>
              <p:spPr bwMode="auto">
                <a:xfrm>
                  <a:off x="3364" y="1469"/>
                  <a:ext cx="49" cy="24"/>
                </a:xfrm>
                <a:custGeom>
                  <a:avLst/>
                  <a:gdLst>
                    <a:gd name="T0" fmla="*/ 0 w 99"/>
                    <a:gd name="T1" fmla="*/ 0 h 49"/>
                    <a:gd name="T2" fmla="*/ 0 w 99"/>
                    <a:gd name="T3" fmla="*/ 0 h 49"/>
                    <a:gd name="T4" fmla="*/ 0 w 99"/>
                    <a:gd name="T5" fmla="*/ 0 h 49"/>
                    <a:gd name="T6" fmla="*/ 0 w 99"/>
                    <a:gd name="T7" fmla="*/ 0 h 49"/>
                    <a:gd name="T8" fmla="*/ 0 w 99"/>
                    <a:gd name="T9" fmla="*/ 0 h 49"/>
                    <a:gd name="T10" fmla="*/ 0 w 99"/>
                    <a:gd name="T11" fmla="*/ 0 h 49"/>
                    <a:gd name="T12" fmla="*/ 0 w 99"/>
                    <a:gd name="T13" fmla="*/ 0 h 49"/>
                    <a:gd name="T14" fmla="*/ 0 w 99"/>
                    <a:gd name="T15" fmla="*/ 0 h 49"/>
                    <a:gd name="T16" fmla="*/ 0 w 99"/>
                    <a:gd name="T17" fmla="*/ 0 h 49"/>
                    <a:gd name="T18" fmla="*/ 0 w 99"/>
                    <a:gd name="T19" fmla="*/ 0 h 49"/>
                    <a:gd name="T20" fmla="*/ 0 w 99"/>
                    <a:gd name="T21" fmla="*/ 0 h 49"/>
                    <a:gd name="T22" fmla="*/ 0 w 99"/>
                    <a:gd name="T23" fmla="*/ 0 h 49"/>
                    <a:gd name="T24" fmla="*/ 0 w 99"/>
                    <a:gd name="T25" fmla="*/ 0 h 49"/>
                    <a:gd name="T26" fmla="*/ 0 w 99"/>
                    <a:gd name="T27" fmla="*/ 0 h 49"/>
                    <a:gd name="T28" fmla="*/ 0 w 99"/>
                    <a:gd name="T29" fmla="*/ 0 h 49"/>
                    <a:gd name="T30" fmla="*/ 0 w 99"/>
                    <a:gd name="T31" fmla="*/ 0 h 49"/>
                    <a:gd name="T32" fmla="*/ 0 w 99"/>
                    <a:gd name="T33" fmla="*/ 0 h 49"/>
                    <a:gd name="T34" fmla="*/ 0 w 99"/>
                    <a:gd name="T35" fmla="*/ 0 h 49"/>
                    <a:gd name="T36" fmla="*/ 0 w 99"/>
                    <a:gd name="T37" fmla="*/ 0 h 49"/>
                    <a:gd name="T38" fmla="*/ 0 w 99"/>
                    <a:gd name="T39" fmla="*/ 0 h 49"/>
                    <a:gd name="T40" fmla="*/ 0 w 99"/>
                    <a:gd name="T41" fmla="*/ 0 h 49"/>
                    <a:gd name="T42" fmla="*/ 0 w 99"/>
                    <a:gd name="T43" fmla="*/ 0 h 49"/>
                    <a:gd name="T44" fmla="*/ 0 w 99"/>
                    <a:gd name="T45" fmla="*/ 0 h 49"/>
                    <a:gd name="T46" fmla="*/ 0 w 99"/>
                    <a:gd name="T47" fmla="*/ 0 h 49"/>
                    <a:gd name="T48" fmla="*/ 0 w 99"/>
                    <a:gd name="T49" fmla="*/ 0 h 49"/>
                    <a:gd name="T50" fmla="*/ 0 w 99"/>
                    <a:gd name="T51" fmla="*/ 0 h 49"/>
                    <a:gd name="T52" fmla="*/ 0 w 99"/>
                    <a:gd name="T53" fmla="*/ 0 h 49"/>
                    <a:gd name="T54" fmla="*/ 0 w 99"/>
                    <a:gd name="T55" fmla="*/ 0 h 49"/>
                    <a:gd name="T56" fmla="*/ 0 w 99"/>
                    <a:gd name="T57" fmla="*/ 0 h 49"/>
                    <a:gd name="T58" fmla="*/ 0 w 99"/>
                    <a:gd name="T59" fmla="*/ 0 h 49"/>
                    <a:gd name="T60" fmla="*/ 0 w 99"/>
                    <a:gd name="T61" fmla="*/ 0 h 49"/>
                    <a:gd name="T62" fmla="*/ 0 w 99"/>
                    <a:gd name="T63" fmla="*/ 0 h 49"/>
                    <a:gd name="T64" fmla="*/ 0 w 99"/>
                    <a:gd name="T65" fmla="*/ 0 h 49"/>
                    <a:gd name="T66" fmla="*/ 0 w 99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"/>
                    <a:gd name="T103" fmla="*/ 0 h 49"/>
                    <a:gd name="T104" fmla="*/ 99 w 9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" h="49">
                      <a:moveTo>
                        <a:pt x="4" y="27"/>
                      </a:moveTo>
                      <a:lnTo>
                        <a:pt x="5" y="25"/>
                      </a:lnTo>
                      <a:lnTo>
                        <a:pt x="12" y="21"/>
                      </a:lnTo>
                      <a:lnTo>
                        <a:pt x="16" y="18"/>
                      </a:lnTo>
                      <a:lnTo>
                        <a:pt x="21" y="16"/>
                      </a:lnTo>
                      <a:lnTo>
                        <a:pt x="25" y="12"/>
                      </a:lnTo>
                      <a:lnTo>
                        <a:pt x="32" y="10"/>
                      </a:lnTo>
                      <a:lnTo>
                        <a:pt x="38" y="7"/>
                      </a:lnTo>
                      <a:lnTo>
                        <a:pt x="43" y="4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99" y="11"/>
                      </a:lnTo>
                      <a:lnTo>
                        <a:pt x="80" y="20"/>
                      </a:lnTo>
                      <a:lnTo>
                        <a:pt x="79" y="20"/>
                      </a:lnTo>
                      <a:lnTo>
                        <a:pt x="74" y="21"/>
                      </a:lnTo>
                      <a:lnTo>
                        <a:pt x="69" y="23"/>
                      </a:lnTo>
                      <a:lnTo>
                        <a:pt x="64" y="25"/>
                      </a:lnTo>
                      <a:lnTo>
                        <a:pt x="57" y="27"/>
                      </a:lnTo>
                      <a:lnTo>
                        <a:pt x="50" y="29"/>
                      </a:lnTo>
                      <a:lnTo>
                        <a:pt x="45" y="31"/>
                      </a:lnTo>
                      <a:lnTo>
                        <a:pt x="41" y="33"/>
                      </a:lnTo>
                      <a:lnTo>
                        <a:pt x="37" y="34"/>
                      </a:lnTo>
                      <a:lnTo>
                        <a:pt x="33" y="36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18" y="43"/>
                      </a:lnTo>
                      <a:lnTo>
                        <a:pt x="16" y="44"/>
                      </a:lnTo>
                      <a:lnTo>
                        <a:pt x="0" y="4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5" name="Freeform 89"/>
                <p:cNvSpPr>
                  <a:spLocks/>
                </p:cNvSpPr>
                <p:nvPr/>
              </p:nvSpPr>
              <p:spPr bwMode="auto">
                <a:xfrm>
                  <a:off x="3393" y="1511"/>
                  <a:ext cx="30" cy="29"/>
                </a:xfrm>
                <a:custGeom>
                  <a:avLst/>
                  <a:gdLst>
                    <a:gd name="T0" fmla="*/ 0 w 62"/>
                    <a:gd name="T1" fmla="*/ 0 h 59"/>
                    <a:gd name="T2" fmla="*/ 0 w 62"/>
                    <a:gd name="T3" fmla="*/ 0 h 59"/>
                    <a:gd name="T4" fmla="*/ 0 w 62"/>
                    <a:gd name="T5" fmla="*/ 0 h 59"/>
                    <a:gd name="T6" fmla="*/ 0 w 62"/>
                    <a:gd name="T7" fmla="*/ 0 h 59"/>
                    <a:gd name="T8" fmla="*/ 0 w 62"/>
                    <a:gd name="T9" fmla="*/ 0 h 59"/>
                    <a:gd name="T10" fmla="*/ 0 w 62"/>
                    <a:gd name="T11" fmla="*/ 0 h 59"/>
                    <a:gd name="T12" fmla="*/ 0 w 62"/>
                    <a:gd name="T13" fmla="*/ 0 h 59"/>
                    <a:gd name="T14" fmla="*/ 0 w 62"/>
                    <a:gd name="T15" fmla="*/ 0 h 59"/>
                    <a:gd name="T16" fmla="*/ 0 w 62"/>
                    <a:gd name="T17" fmla="*/ 0 h 59"/>
                    <a:gd name="T18" fmla="*/ 0 w 62"/>
                    <a:gd name="T19" fmla="*/ 0 h 59"/>
                    <a:gd name="T20" fmla="*/ 0 w 62"/>
                    <a:gd name="T21" fmla="*/ 0 h 59"/>
                    <a:gd name="T22" fmla="*/ 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0 w 62"/>
                    <a:gd name="T29" fmla="*/ 0 h 59"/>
                    <a:gd name="T30" fmla="*/ 0 w 62"/>
                    <a:gd name="T31" fmla="*/ 0 h 59"/>
                    <a:gd name="T32" fmla="*/ 0 w 62"/>
                    <a:gd name="T33" fmla="*/ 0 h 59"/>
                    <a:gd name="T34" fmla="*/ 0 w 62"/>
                    <a:gd name="T35" fmla="*/ 0 h 59"/>
                    <a:gd name="T36" fmla="*/ 0 w 62"/>
                    <a:gd name="T37" fmla="*/ 0 h 59"/>
                    <a:gd name="T38" fmla="*/ 0 w 62"/>
                    <a:gd name="T39" fmla="*/ 0 h 59"/>
                    <a:gd name="T40" fmla="*/ 0 w 62"/>
                    <a:gd name="T41" fmla="*/ 0 h 59"/>
                    <a:gd name="T42" fmla="*/ 0 w 62"/>
                    <a:gd name="T43" fmla="*/ 0 h 59"/>
                    <a:gd name="T44" fmla="*/ 0 w 62"/>
                    <a:gd name="T45" fmla="*/ 0 h 59"/>
                    <a:gd name="T46" fmla="*/ 0 w 62"/>
                    <a:gd name="T47" fmla="*/ 0 h 59"/>
                    <a:gd name="T48" fmla="*/ 0 w 62"/>
                    <a:gd name="T49" fmla="*/ 0 h 59"/>
                    <a:gd name="T50" fmla="*/ 0 w 62"/>
                    <a:gd name="T51" fmla="*/ 0 h 59"/>
                    <a:gd name="T52" fmla="*/ 0 w 62"/>
                    <a:gd name="T53" fmla="*/ 0 h 59"/>
                    <a:gd name="T54" fmla="*/ 0 w 62"/>
                    <a:gd name="T55" fmla="*/ 0 h 59"/>
                    <a:gd name="T56" fmla="*/ 0 w 62"/>
                    <a:gd name="T57" fmla="*/ 0 h 59"/>
                    <a:gd name="T58" fmla="*/ 0 w 62"/>
                    <a:gd name="T59" fmla="*/ 0 h 59"/>
                    <a:gd name="T60" fmla="*/ 0 w 62"/>
                    <a:gd name="T61" fmla="*/ 0 h 59"/>
                    <a:gd name="T62" fmla="*/ 0 w 62"/>
                    <a:gd name="T63" fmla="*/ 0 h 59"/>
                    <a:gd name="T64" fmla="*/ 0 w 62"/>
                    <a:gd name="T65" fmla="*/ 0 h 59"/>
                    <a:gd name="T66" fmla="*/ 0 w 62"/>
                    <a:gd name="T67" fmla="*/ 0 h 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"/>
                    <a:gd name="T103" fmla="*/ 0 h 59"/>
                    <a:gd name="T104" fmla="*/ 62 w 62"/>
                    <a:gd name="T105" fmla="*/ 59 h 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" h="59">
                      <a:moveTo>
                        <a:pt x="36" y="59"/>
                      </a:moveTo>
                      <a:lnTo>
                        <a:pt x="41" y="56"/>
                      </a:lnTo>
                      <a:lnTo>
                        <a:pt x="47" y="54"/>
                      </a:lnTo>
                      <a:lnTo>
                        <a:pt x="52" y="50"/>
                      </a:lnTo>
                      <a:lnTo>
                        <a:pt x="57" y="47"/>
                      </a:lnTo>
                      <a:lnTo>
                        <a:pt x="60" y="41"/>
                      </a:lnTo>
                      <a:lnTo>
                        <a:pt x="62" y="35"/>
                      </a:lnTo>
                      <a:lnTo>
                        <a:pt x="62" y="31"/>
                      </a:lnTo>
                      <a:lnTo>
                        <a:pt x="62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8"/>
                      </a:lnTo>
                      <a:lnTo>
                        <a:pt x="48" y="6"/>
                      </a:lnTo>
                      <a:lnTo>
                        <a:pt x="44" y="2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8" y="1"/>
                      </a:lnTo>
                      <a:lnTo>
                        <a:pt x="22" y="2"/>
                      </a:lnTo>
                      <a:lnTo>
                        <a:pt x="16" y="5"/>
                      </a:lnTo>
                      <a:lnTo>
                        <a:pt x="12" y="8"/>
                      </a:lnTo>
                      <a:lnTo>
                        <a:pt x="8" y="13"/>
                      </a:lnTo>
                      <a:lnTo>
                        <a:pt x="4" y="17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3" y="45"/>
                      </a:lnTo>
                      <a:lnTo>
                        <a:pt x="6" y="49"/>
                      </a:lnTo>
                      <a:lnTo>
                        <a:pt x="11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8" y="58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895600" y="3570803"/>
                <a:ext cx="1448921" cy="1915597"/>
                <a:chOff x="6704479" y="2961203"/>
                <a:chExt cx="1448921" cy="1915597"/>
              </a:xfrm>
            </p:grpSpPr>
            <p:sp>
              <p:nvSpPr>
                <p:cNvPr id="185" name="Freeform 92"/>
                <p:cNvSpPr>
                  <a:spLocks/>
                </p:cNvSpPr>
                <p:nvPr/>
              </p:nvSpPr>
              <p:spPr bwMode="auto">
                <a:xfrm>
                  <a:off x="7873340" y="3373340"/>
                  <a:ext cx="246997" cy="1113401"/>
                </a:xfrm>
                <a:custGeom>
                  <a:avLst/>
                  <a:gdLst>
                    <a:gd name="T0" fmla="*/ 0 w 254"/>
                    <a:gd name="T1" fmla="*/ 94 h 1059"/>
                    <a:gd name="T2" fmla="*/ 38 w 254"/>
                    <a:gd name="T3" fmla="*/ 94 h 1059"/>
                    <a:gd name="T4" fmla="*/ 105 w 254"/>
                    <a:gd name="T5" fmla="*/ 138 h 1059"/>
                    <a:gd name="T6" fmla="*/ 121 w 254"/>
                    <a:gd name="T7" fmla="*/ 478 h 1059"/>
                    <a:gd name="T8" fmla="*/ 153 w 254"/>
                    <a:gd name="T9" fmla="*/ 794 h 1059"/>
                    <a:gd name="T10" fmla="*/ 138 w 254"/>
                    <a:gd name="T11" fmla="*/ 897 h 1059"/>
                    <a:gd name="T12" fmla="*/ 70 w 254"/>
                    <a:gd name="T13" fmla="*/ 967 h 1059"/>
                    <a:gd name="T14" fmla="*/ 83 w 254"/>
                    <a:gd name="T15" fmla="*/ 1059 h 1059"/>
                    <a:gd name="T16" fmla="*/ 248 w 254"/>
                    <a:gd name="T17" fmla="*/ 972 h 1059"/>
                    <a:gd name="T18" fmla="*/ 254 w 254"/>
                    <a:gd name="T19" fmla="*/ 767 h 1059"/>
                    <a:gd name="T20" fmla="*/ 243 w 254"/>
                    <a:gd name="T21" fmla="*/ 160 h 1059"/>
                    <a:gd name="T22" fmla="*/ 155 w 254"/>
                    <a:gd name="T23" fmla="*/ 34 h 1059"/>
                    <a:gd name="T24" fmla="*/ 1 w 254"/>
                    <a:gd name="T25" fmla="*/ 0 h 1059"/>
                    <a:gd name="T26" fmla="*/ 0 w 254"/>
                    <a:gd name="T27" fmla="*/ 94 h 1059"/>
                    <a:gd name="T28" fmla="*/ 0 w 254"/>
                    <a:gd name="T29" fmla="*/ 94 h 10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4"/>
                    <a:gd name="T46" fmla="*/ 0 h 1059"/>
                    <a:gd name="T47" fmla="*/ 254 w 254"/>
                    <a:gd name="T48" fmla="*/ 1059 h 10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4" h="1059">
                      <a:moveTo>
                        <a:pt x="0" y="94"/>
                      </a:moveTo>
                      <a:lnTo>
                        <a:pt x="38" y="94"/>
                      </a:lnTo>
                      <a:lnTo>
                        <a:pt x="105" y="138"/>
                      </a:lnTo>
                      <a:lnTo>
                        <a:pt x="121" y="478"/>
                      </a:lnTo>
                      <a:lnTo>
                        <a:pt x="153" y="794"/>
                      </a:lnTo>
                      <a:lnTo>
                        <a:pt x="138" y="897"/>
                      </a:lnTo>
                      <a:lnTo>
                        <a:pt x="70" y="967"/>
                      </a:lnTo>
                      <a:lnTo>
                        <a:pt x="83" y="1059"/>
                      </a:lnTo>
                      <a:lnTo>
                        <a:pt x="248" y="972"/>
                      </a:lnTo>
                      <a:lnTo>
                        <a:pt x="254" y="767"/>
                      </a:lnTo>
                      <a:lnTo>
                        <a:pt x="243" y="160"/>
                      </a:lnTo>
                      <a:lnTo>
                        <a:pt x="155" y="34"/>
                      </a:lnTo>
                      <a:lnTo>
                        <a:pt x="1" y="0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6" name="Freeform 93"/>
                <p:cNvSpPr>
                  <a:spLocks/>
                </p:cNvSpPr>
                <p:nvPr/>
              </p:nvSpPr>
              <p:spPr bwMode="auto">
                <a:xfrm>
                  <a:off x="7455195" y="2972768"/>
                  <a:ext cx="164341" cy="262843"/>
                </a:xfrm>
                <a:custGeom>
                  <a:avLst/>
                  <a:gdLst>
                    <a:gd name="T0" fmla="*/ 0 w 169"/>
                    <a:gd name="T1" fmla="*/ 10 h 250"/>
                    <a:gd name="T2" fmla="*/ 89 w 169"/>
                    <a:gd name="T3" fmla="*/ 49 h 250"/>
                    <a:gd name="T4" fmla="*/ 97 w 169"/>
                    <a:gd name="T5" fmla="*/ 98 h 250"/>
                    <a:gd name="T6" fmla="*/ 19 w 169"/>
                    <a:gd name="T7" fmla="*/ 232 h 250"/>
                    <a:gd name="T8" fmla="*/ 95 w 169"/>
                    <a:gd name="T9" fmla="*/ 250 h 250"/>
                    <a:gd name="T10" fmla="*/ 169 w 169"/>
                    <a:gd name="T11" fmla="*/ 70 h 250"/>
                    <a:gd name="T12" fmla="*/ 159 w 169"/>
                    <a:gd name="T13" fmla="*/ 10 h 250"/>
                    <a:gd name="T14" fmla="*/ 105 w 169"/>
                    <a:gd name="T15" fmla="*/ 0 h 250"/>
                    <a:gd name="T16" fmla="*/ 0 w 169"/>
                    <a:gd name="T17" fmla="*/ 10 h 250"/>
                    <a:gd name="T18" fmla="*/ 0 w 169"/>
                    <a:gd name="T19" fmla="*/ 10 h 2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9"/>
                    <a:gd name="T31" fmla="*/ 0 h 250"/>
                    <a:gd name="T32" fmla="*/ 169 w 169"/>
                    <a:gd name="T33" fmla="*/ 250 h 2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9" h="250">
                      <a:moveTo>
                        <a:pt x="0" y="10"/>
                      </a:moveTo>
                      <a:lnTo>
                        <a:pt x="89" y="49"/>
                      </a:lnTo>
                      <a:lnTo>
                        <a:pt x="97" y="98"/>
                      </a:lnTo>
                      <a:lnTo>
                        <a:pt x="19" y="232"/>
                      </a:lnTo>
                      <a:lnTo>
                        <a:pt x="95" y="250"/>
                      </a:lnTo>
                      <a:lnTo>
                        <a:pt x="169" y="70"/>
                      </a:lnTo>
                      <a:lnTo>
                        <a:pt x="159" y="10"/>
                      </a:lnTo>
                      <a:lnTo>
                        <a:pt x="10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7" name="Freeform 94"/>
                <p:cNvSpPr>
                  <a:spLocks/>
                </p:cNvSpPr>
                <p:nvPr/>
              </p:nvSpPr>
              <p:spPr bwMode="auto">
                <a:xfrm>
                  <a:off x="7383235" y="2980128"/>
                  <a:ext cx="140030" cy="236558"/>
                </a:xfrm>
                <a:custGeom>
                  <a:avLst/>
                  <a:gdLst>
                    <a:gd name="T0" fmla="*/ 113 w 144"/>
                    <a:gd name="T1" fmla="*/ 185 h 225"/>
                    <a:gd name="T2" fmla="*/ 64 w 144"/>
                    <a:gd name="T3" fmla="*/ 71 h 225"/>
                    <a:gd name="T4" fmla="*/ 69 w 144"/>
                    <a:gd name="T5" fmla="*/ 48 h 225"/>
                    <a:gd name="T6" fmla="*/ 144 w 144"/>
                    <a:gd name="T7" fmla="*/ 37 h 225"/>
                    <a:gd name="T8" fmla="*/ 63 w 144"/>
                    <a:gd name="T9" fmla="*/ 0 h 225"/>
                    <a:gd name="T10" fmla="*/ 21 w 144"/>
                    <a:gd name="T11" fmla="*/ 18 h 225"/>
                    <a:gd name="T12" fmla="*/ 10 w 144"/>
                    <a:gd name="T13" fmla="*/ 47 h 225"/>
                    <a:gd name="T14" fmla="*/ 0 w 144"/>
                    <a:gd name="T15" fmla="*/ 90 h 225"/>
                    <a:gd name="T16" fmla="*/ 21 w 144"/>
                    <a:gd name="T17" fmla="*/ 148 h 225"/>
                    <a:gd name="T18" fmla="*/ 71 w 144"/>
                    <a:gd name="T19" fmla="*/ 225 h 225"/>
                    <a:gd name="T20" fmla="*/ 113 w 144"/>
                    <a:gd name="T21" fmla="*/ 185 h 225"/>
                    <a:gd name="T22" fmla="*/ 113 w 144"/>
                    <a:gd name="T23" fmla="*/ 185 h 2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225"/>
                    <a:gd name="T38" fmla="*/ 144 w 144"/>
                    <a:gd name="T39" fmla="*/ 225 h 2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225">
                      <a:moveTo>
                        <a:pt x="113" y="185"/>
                      </a:moveTo>
                      <a:lnTo>
                        <a:pt x="64" y="71"/>
                      </a:lnTo>
                      <a:lnTo>
                        <a:pt x="69" y="48"/>
                      </a:lnTo>
                      <a:lnTo>
                        <a:pt x="144" y="37"/>
                      </a:lnTo>
                      <a:lnTo>
                        <a:pt x="63" y="0"/>
                      </a:lnTo>
                      <a:lnTo>
                        <a:pt x="21" y="18"/>
                      </a:lnTo>
                      <a:lnTo>
                        <a:pt x="10" y="47"/>
                      </a:lnTo>
                      <a:lnTo>
                        <a:pt x="0" y="90"/>
                      </a:lnTo>
                      <a:lnTo>
                        <a:pt x="21" y="148"/>
                      </a:lnTo>
                      <a:lnTo>
                        <a:pt x="71" y="225"/>
                      </a:lnTo>
                      <a:lnTo>
                        <a:pt x="113" y="1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8" name="Freeform 95"/>
                <p:cNvSpPr>
                  <a:spLocks/>
                </p:cNvSpPr>
                <p:nvPr/>
              </p:nvSpPr>
              <p:spPr bwMode="auto">
                <a:xfrm>
                  <a:off x="7881120" y="3417498"/>
                  <a:ext cx="177955" cy="363774"/>
                </a:xfrm>
                <a:custGeom>
                  <a:avLst/>
                  <a:gdLst>
                    <a:gd name="T0" fmla="*/ 13 w 183"/>
                    <a:gd name="T1" fmla="*/ 0 h 346"/>
                    <a:gd name="T2" fmla="*/ 48 w 183"/>
                    <a:gd name="T3" fmla="*/ 12 h 346"/>
                    <a:gd name="T4" fmla="*/ 93 w 183"/>
                    <a:gd name="T5" fmla="*/ 42 h 346"/>
                    <a:gd name="T6" fmla="*/ 135 w 183"/>
                    <a:gd name="T7" fmla="*/ 83 h 346"/>
                    <a:gd name="T8" fmla="*/ 162 w 183"/>
                    <a:gd name="T9" fmla="*/ 133 h 346"/>
                    <a:gd name="T10" fmla="*/ 182 w 183"/>
                    <a:gd name="T11" fmla="*/ 190 h 346"/>
                    <a:gd name="T12" fmla="*/ 183 w 183"/>
                    <a:gd name="T13" fmla="*/ 236 h 346"/>
                    <a:gd name="T14" fmla="*/ 180 w 183"/>
                    <a:gd name="T15" fmla="*/ 298 h 346"/>
                    <a:gd name="T16" fmla="*/ 178 w 183"/>
                    <a:gd name="T17" fmla="*/ 298 h 346"/>
                    <a:gd name="T18" fmla="*/ 178 w 183"/>
                    <a:gd name="T19" fmla="*/ 299 h 346"/>
                    <a:gd name="T20" fmla="*/ 178 w 183"/>
                    <a:gd name="T21" fmla="*/ 303 h 346"/>
                    <a:gd name="T22" fmla="*/ 178 w 183"/>
                    <a:gd name="T23" fmla="*/ 306 h 346"/>
                    <a:gd name="T24" fmla="*/ 177 w 183"/>
                    <a:gd name="T25" fmla="*/ 309 h 346"/>
                    <a:gd name="T26" fmla="*/ 175 w 183"/>
                    <a:gd name="T27" fmla="*/ 314 h 346"/>
                    <a:gd name="T28" fmla="*/ 173 w 183"/>
                    <a:gd name="T29" fmla="*/ 319 h 346"/>
                    <a:gd name="T30" fmla="*/ 173 w 183"/>
                    <a:gd name="T31" fmla="*/ 324 h 346"/>
                    <a:gd name="T32" fmla="*/ 170 w 183"/>
                    <a:gd name="T33" fmla="*/ 328 h 346"/>
                    <a:gd name="T34" fmla="*/ 168 w 183"/>
                    <a:gd name="T35" fmla="*/ 333 h 346"/>
                    <a:gd name="T36" fmla="*/ 165 w 183"/>
                    <a:gd name="T37" fmla="*/ 336 h 346"/>
                    <a:gd name="T38" fmla="*/ 163 w 183"/>
                    <a:gd name="T39" fmla="*/ 341 h 346"/>
                    <a:gd name="T40" fmla="*/ 160 w 183"/>
                    <a:gd name="T41" fmla="*/ 343 h 346"/>
                    <a:gd name="T42" fmla="*/ 157 w 183"/>
                    <a:gd name="T43" fmla="*/ 346 h 346"/>
                    <a:gd name="T44" fmla="*/ 153 w 183"/>
                    <a:gd name="T45" fmla="*/ 346 h 346"/>
                    <a:gd name="T46" fmla="*/ 148 w 183"/>
                    <a:gd name="T47" fmla="*/ 346 h 346"/>
                    <a:gd name="T48" fmla="*/ 145 w 183"/>
                    <a:gd name="T49" fmla="*/ 344 h 346"/>
                    <a:gd name="T50" fmla="*/ 140 w 183"/>
                    <a:gd name="T51" fmla="*/ 341 h 346"/>
                    <a:gd name="T52" fmla="*/ 137 w 183"/>
                    <a:gd name="T53" fmla="*/ 338 h 346"/>
                    <a:gd name="T54" fmla="*/ 135 w 183"/>
                    <a:gd name="T55" fmla="*/ 334 h 346"/>
                    <a:gd name="T56" fmla="*/ 132 w 183"/>
                    <a:gd name="T57" fmla="*/ 329 h 346"/>
                    <a:gd name="T58" fmla="*/ 128 w 183"/>
                    <a:gd name="T59" fmla="*/ 326 h 346"/>
                    <a:gd name="T60" fmla="*/ 127 w 183"/>
                    <a:gd name="T61" fmla="*/ 321 h 346"/>
                    <a:gd name="T62" fmla="*/ 125 w 183"/>
                    <a:gd name="T63" fmla="*/ 316 h 346"/>
                    <a:gd name="T64" fmla="*/ 123 w 183"/>
                    <a:gd name="T65" fmla="*/ 313 h 346"/>
                    <a:gd name="T66" fmla="*/ 122 w 183"/>
                    <a:gd name="T67" fmla="*/ 308 h 346"/>
                    <a:gd name="T68" fmla="*/ 120 w 183"/>
                    <a:gd name="T69" fmla="*/ 303 h 346"/>
                    <a:gd name="T70" fmla="*/ 120 w 183"/>
                    <a:gd name="T71" fmla="*/ 299 h 346"/>
                    <a:gd name="T72" fmla="*/ 118 w 183"/>
                    <a:gd name="T73" fmla="*/ 296 h 346"/>
                    <a:gd name="T74" fmla="*/ 118 w 183"/>
                    <a:gd name="T75" fmla="*/ 294 h 346"/>
                    <a:gd name="T76" fmla="*/ 118 w 183"/>
                    <a:gd name="T77" fmla="*/ 293 h 346"/>
                    <a:gd name="T78" fmla="*/ 88 w 183"/>
                    <a:gd name="T79" fmla="*/ 73 h 346"/>
                    <a:gd name="T80" fmla="*/ 37 w 183"/>
                    <a:gd name="T81" fmla="*/ 52 h 346"/>
                    <a:gd name="T82" fmla="*/ 0 w 183"/>
                    <a:gd name="T83" fmla="*/ 55 h 346"/>
                    <a:gd name="T84" fmla="*/ 13 w 183"/>
                    <a:gd name="T85" fmla="*/ 0 h 346"/>
                    <a:gd name="T86" fmla="*/ 13 w 183"/>
                    <a:gd name="T87" fmla="*/ 0 h 34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3"/>
                    <a:gd name="T133" fmla="*/ 0 h 346"/>
                    <a:gd name="T134" fmla="*/ 183 w 183"/>
                    <a:gd name="T135" fmla="*/ 346 h 34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3" h="346">
                      <a:moveTo>
                        <a:pt x="13" y="0"/>
                      </a:moveTo>
                      <a:lnTo>
                        <a:pt x="48" y="12"/>
                      </a:lnTo>
                      <a:lnTo>
                        <a:pt x="93" y="42"/>
                      </a:lnTo>
                      <a:lnTo>
                        <a:pt x="135" y="83"/>
                      </a:lnTo>
                      <a:lnTo>
                        <a:pt x="162" y="133"/>
                      </a:lnTo>
                      <a:lnTo>
                        <a:pt x="182" y="190"/>
                      </a:lnTo>
                      <a:lnTo>
                        <a:pt x="183" y="236"/>
                      </a:lnTo>
                      <a:lnTo>
                        <a:pt x="180" y="298"/>
                      </a:lnTo>
                      <a:lnTo>
                        <a:pt x="178" y="298"/>
                      </a:lnTo>
                      <a:lnTo>
                        <a:pt x="178" y="299"/>
                      </a:lnTo>
                      <a:lnTo>
                        <a:pt x="178" y="303"/>
                      </a:lnTo>
                      <a:lnTo>
                        <a:pt x="178" y="306"/>
                      </a:lnTo>
                      <a:lnTo>
                        <a:pt x="177" y="309"/>
                      </a:lnTo>
                      <a:lnTo>
                        <a:pt x="175" y="314"/>
                      </a:lnTo>
                      <a:lnTo>
                        <a:pt x="173" y="319"/>
                      </a:lnTo>
                      <a:lnTo>
                        <a:pt x="173" y="324"/>
                      </a:lnTo>
                      <a:lnTo>
                        <a:pt x="170" y="328"/>
                      </a:lnTo>
                      <a:lnTo>
                        <a:pt x="168" y="333"/>
                      </a:lnTo>
                      <a:lnTo>
                        <a:pt x="165" y="336"/>
                      </a:lnTo>
                      <a:lnTo>
                        <a:pt x="163" y="341"/>
                      </a:lnTo>
                      <a:lnTo>
                        <a:pt x="160" y="343"/>
                      </a:lnTo>
                      <a:lnTo>
                        <a:pt x="157" y="346"/>
                      </a:lnTo>
                      <a:lnTo>
                        <a:pt x="153" y="346"/>
                      </a:lnTo>
                      <a:lnTo>
                        <a:pt x="148" y="346"/>
                      </a:lnTo>
                      <a:lnTo>
                        <a:pt x="145" y="344"/>
                      </a:lnTo>
                      <a:lnTo>
                        <a:pt x="140" y="341"/>
                      </a:lnTo>
                      <a:lnTo>
                        <a:pt x="137" y="338"/>
                      </a:lnTo>
                      <a:lnTo>
                        <a:pt x="135" y="334"/>
                      </a:lnTo>
                      <a:lnTo>
                        <a:pt x="132" y="329"/>
                      </a:lnTo>
                      <a:lnTo>
                        <a:pt x="128" y="326"/>
                      </a:lnTo>
                      <a:lnTo>
                        <a:pt x="127" y="321"/>
                      </a:lnTo>
                      <a:lnTo>
                        <a:pt x="125" y="316"/>
                      </a:lnTo>
                      <a:lnTo>
                        <a:pt x="123" y="313"/>
                      </a:lnTo>
                      <a:lnTo>
                        <a:pt x="122" y="308"/>
                      </a:lnTo>
                      <a:lnTo>
                        <a:pt x="120" y="303"/>
                      </a:lnTo>
                      <a:lnTo>
                        <a:pt x="120" y="299"/>
                      </a:lnTo>
                      <a:lnTo>
                        <a:pt x="118" y="296"/>
                      </a:lnTo>
                      <a:lnTo>
                        <a:pt x="118" y="294"/>
                      </a:lnTo>
                      <a:lnTo>
                        <a:pt x="118" y="293"/>
                      </a:lnTo>
                      <a:lnTo>
                        <a:pt x="88" y="73"/>
                      </a:lnTo>
                      <a:lnTo>
                        <a:pt x="37" y="52"/>
                      </a:lnTo>
                      <a:lnTo>
                        <a:pt x="0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9" name="Freeform 96"/>
                <p:cNvSpPr>
                  <a:spLocks/>
                </p:cNvSpPr>
                <p:nvPr/>
              </p:nvSpPr>
              <p:spPr bwMode="auto">
                <a:xfrm>
                  <a:off x="7038023" y="3877998"/>
                  <a:ext cx="211990" cy="190298"/>
                </a:xfrm>
                <a:custGeom>
                  <a:avLst/>
                  <a:gdLst>
                    <a:gd name="T0" fmla="*/ 60 w 218"/>
                    <a:gd name="T1" fmla="*/ 0 h 181"/>
                    <a:gd name="T2" fmla="*/ 210 w 218"/>
                    <a:gd name="T3" fmla="*/ 25 h 181"/>
                    <a:gd name="T4" fmla="*/ 218 w 218"/>
                    <a:gd name="T5" fmla="*/ 58 h 181"/>
                    <a:gd name="T6" fmla="*/ 188 w 218"/>
                    <a:gd name="T7" fmla="*/ 181 h 181"/>
                    <a:gd name="T8" fmla="*/ 0 w 218"/>
                    <a:gd name="T9" fmla="*/ 156 h 181"/>
                    <a:gd name="T10" fmla="*/ 18 w 218"/>
                    <a:gd name="T11" fmla="*/ 64 h 181"/>
                    <a:gd name="T12" fmla="*/ 60 w 218"/>
                    <a:gd name="T13" fmla="*/ 0 h 181"/>
                    <a:gd name="T14" fmla="*/ 60 w 218"/>
                    <a:gd name="T15" fmla="*/ 0 h 1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8"/>
                    <a:gd name="T25" fmla="*/ 0 h 181"/>
                    <a:gd name="T26" fmla="*/ 218 w 218"/>
                    <a:gd name="T27" fmla="*/ 181 h 1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8" h="181">
                      <a:moveTo>
                        <a:pt x="60" y="0"/>
                      </a:moveTo>
                      <a:lnTo>
                        <a:pt x="210" y="25"/>
                      </a:lnTo>
                      <a:lnTo>
                        <a:pt x="218" y="58"/>
                      </a:lnTo>
                      <a:lnTo>
                        <a:pt x="188" y="181"/>
                      </a:lnTo>
                      <a:lnTo>
                        <a:pt x="0" y="156"/>
                      </a:lnTo>
                      <a:lnTo>
                        <a:pt x="18" y="64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0" name="Freeform 97"/>
                <p:cNvSpPr>
                  <a:spLocks/>
                </p:cNvSpPr>
                <p:nvPr/>
              </p:nvSpPr>
              <p:spPr bwMode="auto">
                <a:xfrm>
                  <a:off x="6835757" y="3148347"/>
                  <a:ext cx="581513" cy="835840"/>
                </a:xfrm>
                <a:custGeom>
                  <a:avLst/>
                  <a:gdLst>
                    <a:gd name="T0" fmla="*/ 518 w 598"/>
                    <a:gd name="T1" fmla="*/ 5 h 795"/>
                    <a:gd name="T2" fmla="*/ 438 w 598"/>
                    <a:gd name="T3" fmla="*/ 1 h 795"/>
                    <a:gd name="T4" fmla="*/ 368 w 598"/>
                    <a:gd name="T5" fmla="*/ 16 h 795"/>
                    <a:gd name="T6" fmla="*/ 306 w 598"/>
                    <a:gd name="T7" fmla="*/ 48 h 795"/>
                    <a:gd name="T8" fmla="*/ 253 w 598"/>
                    <a:gd name="T9" fmla="*/ 95 h 795"/>
                    <a:gd name="T10" fmla="*/ 210 w 598"/>
                    <a:gd name="T11" fmla="*/ 154 h 795"/>
                    <a:gd name="T12" fmla="*/ 173 w 598"/>
                    <a:gd name="T13" fmla="*/ 226 h 795"/>
                    <a:gd name="T14" fmla="*/ 147 w 598"/>
                    <a:gd name="T15" fmla="*/ 306 h 795"/>
                    <a:gd name="T16" fmla="*/ 135 w 598"/>
                    <a:gd name="T17" fmla="*/ 347 h 795"/>
                    <a:gd name="T18" fmla="*/ 125 w 598"/>
                    <a:gd name="T19" fmla="*/ 381 h 795"/>
                    <a:gd name="T20" fmla="*/ 115 w 598"/>
                    <a:gd name="T21" fmla="*/ 414 h 795"/>
                    <a:gd name="T22" fmla="*/ 107 w 598"/>
                    <a:gd name="T23" fmla="*/ 447 h 795"/>
                    <a:gd name="T24" fmla="*/ 93 w 598"/>
                    <a:gd name="T25" fmla="*/ 481 h 795"/>
                    <a:gd name="T26" fmla="*/ 82 w 598"/>
                    <a:gd name="T27" fmla="*/ 512 h 795"/>
                    <a:gd name="T28" fmla="*/ 67 w 598"/>
                    <a:gd name="T29" fmla="*/ 544 h 795"/>
                    <a:gd name="T30" fmla="*/ 48 w 598"/>
                    <a:gd name="T31" fmla="*/ 575 h 795"/>
                    <a:gd name="T32" fmla="*/ 25 w 598"/>
                    <a:gd name="T33" fmla="*/ 607 h 795"/>
                    <a:gd name="T34" fmla="*/ 10 w 598"/>
                    <a:gd name="T35" fmla="*/ 634 h 795"/>
                    <a:gd name="T36" fmla="*/ 0 w 598"/>
                    <a:gd name="T37" fmla="*/ 659 h 795"/>
                    <a:gd name="T38" fmla="*/ 5 w 598"/>
                    <a:gd name="T39" fmla="*/ 685 h 795"/>
                    <a:gd name="T40" fmla="*/ 17 w 598"/>
                    <a:gd name="T41" fmla="*/ 714 h 795"/>
                    <a:gd name="T42" fmla="*/ 42 w 598"/>
                    <a:gd name="T43" fmla="*/ 742 h 795"/>
                    <a:gd name="T44" fmla="*/ 67 w 598"/>
                    <a:gd name="T45" fmla="*/ 760 h 795"/>
                    <a:gd name="T46" fmla="*/ 95 w 598"/>
                    <a:gd name="T47" fmla="*/ 773 h 795"/>
                    <a:gd name="T48" fmla="*/ 127 w 598"/>
                    <a:gd name="T49" fmla="*/ 785 h 795"/>
                    <a:gd name="T50" fmla="*/ 157 w 598"/>
                    <a:gd name="T51" fmla="*/ 792 h 795"/>
                    <a:gd name="T52" fmla="*/ 188 w 598"/>
                    <a:gd name="T53" fmla="*/ 795 h 795"/>
                    <a:gd name="T54" fmla="*/ 210 w 598"/>
                    <a:gd name="T55" fmla="*/ 780 h 795"/>
                    <a:gd name="T56" fmla="*/ 180 w 598"/>
                    <a:gd name="T57" fmla="*/ 768 h 795"/>
                    <a:gd name="T58" fmla="*/ 150 w 598"/>
                    <a:gd name="T59" fmla="*/ 762 h 795"/>
                    <a:gd name="T60" fmla="*/ 120 w 598"/>
                    <a:gd name="T61" fmla="*/ 752 h 795"/>
                    <a:gd name="T62" fmla="*/ 90 w 598"/>
                    <a:gd name="T63" fmla="*/ 739 h 795"/>
                    <a:gd name="T64" fmla="*/ 57 w 598"/>
                    <a:gd name="T65" fmla="*/ 722 h 795"/>
                    <a:gd name="T66" fmla="*/ 32 w 598"/>
                    <a:gd name="T67" fmla="*/ 690 h 795"/>
                    <a:gd name="T68" fmla="*/ 30 w 598"/>
                    <a:gd name="T69" fmla="*/ 667 h 795"/>
                    <a:gd name="T70" fmla="*/ 35 w 598"/>
                    <a:gd name="T71" fmla="*/ 642 h 795"/>
                    <a:gd name="T72" fmla="*/ 45 w 598"/>
                    <a:gd name="T73" fmla="*/ 619 h 795"/>
                    <a:gd name="T74" fmla="*/ 68 w 598"/>
                    <a:gd name="T75" fmla="*/ 582 h 795"/>
                    <a:gd name="T76" fmla="*/ 88 w 598"/>
                    <a:gd name="T77" fmla="*/ 552 h 795"/>
                    <a:gd name="T78" fmla="*/ 103 w 598"/>
                    <a:gd name="T79" fmla="*/ 522 h 795"/>
                    <a:gd name="T80" fmla="*/ 113 w 598"/>
                    <a:gd name="T81" fmla="*/ 499 h 795"/>
                    <a:gd name="T82" fmla="*/ 122 w 598"/>
                    <a:gd name="T83" fmla="*/ 474 h 795"/>
                    <a:gd name="T84" fmla="*/ 130 w 598"/>
                    <a:gd name="T85" fmla="*/ 447 h 795"/>
                    <a:gd name="T86" fmla="*/ 137 w 598"/>
                    <a:gd name="T87" fmla="*/ 422 h 795"/>
                    <a:gd name="T88" fmla="*/ 143 w 598"/>
                    <a:gd name="T89" fmla="*/ 397 h 795"/>
                    <a:gd name="T90" fmla="*/ 150 w 598"/>
                    <a:gd name="T91" fmla="*/ 372 h 795"/>
                    <a:gd name="T92" fmla="*/ 157 w 598"/>
                    <a:gd name="T93" fmla="*/ 341 h 795"/>
                    <a:gd name="T94" fmla="*/ 166 w 598"/>
                    <a:gd name="T95" fmla="*/ 304 h 795"/>
                    <a:gd name="T96" fmla="*/ 180 w 598"/>
                    <a:gd name="T97" fmla="*/ 271 h 795"/>
                    <a:gd name="T98" fmla="*/ 193 w 598"/>
                    <a:gd name="T99" fmla="*/ 239 h 795"/>
                    <a:gd name="T100" fmla="*/ 208 w 598"/>
                    <a:gd name="T101" fmla="*/ 206 h 795"/>
                    <a:gd name="T102" fmla="*/ 226 w 598"/>
                    <a:gd name="T103" fmla="*/ 176 h 795"/>
                    <a:gd name="T104" fmla="*/ 246 w 598"/>
                    <a:gd name="T105" fmla="*/ 144 h 795"/>
                    <a:gd name="T106" fmla="*/ 268 w 598"/>
                    <a:gd name="T107" fmla="*/ 116 h 795"/>
                    <a:gd name="T108" fmla="*/ 296 w 598"/>
                    <a:gd name="T109" fmla="*/ 85 h 795"/>
                    <a:gd name="T110" fmla="*/ 331 w 598"/>
                    <a:gd name="T111" fmla="*/ 60 h 795"/>
                    <a:gd name="T112" fmla="*/ 371 w 598"/>
                    <a:gd name="T113" fmla="*/ 41 h 795"/>
                    <a:gd name="T114" fmla="*/ 414 w 598"/>
                    <a:gd name="T115" fmla="*/ 30 h 795"/>
                    <a:gd name="T116" fmla="*/ 458 w 598"/>
                    <a:gd name="T117" fmla="*/ 25 h 795"/>
                    <a:gd name="T118" fmla="*/ 501 w 598"/>
                    <a:gd name="T119" fmla="*/ 25 h 795"/>
                    <a:gd name="T120" fmla="*/ 544 w 598"/>
                    <a:gd name="T121" fmla="*/ 28 h 795"/>
                    <a:gd name="T122" fmla="*/ 584 w 598"/>
                    <a:gd name="T123" fmla="*/ 38 h 795"/>
                    <a:gd name="T124" fmla="*/ 596 w 598"/>
                    <a:gd name="T125" fmla="*/ 26 h 7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8"/>
                    <a:gd name="T190" fmla="*/ 0 h 795"/>
                    <a:gd name="T191" fmla="*/ 598 w 598"/>
                    <a:gd name="T192" fmla="*/ 795 h 7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8" h="795">
                      <a:moveTo>
                        <a:pt x="596" y="26"/>
                      </a:moveTo>
                      <a:lnTo>
                        <a:pt x="584" y="21"/>
                      </a:lnTo>
                      <a:lnTo>
                        <a:pt x="573" y="18"/>
                      </a:lnTo>
                      <a:lnTo>
                        <a:pt x="561" y="15"/>
                      </a:lnTo>
                      <a:lnTo>
                        <a:pt x="551" y="11"/>
                      </a:lnTo>
                      <a:lnTo>
                        <a:pt x="539" y="8"/>
                      </a:lnTo>
                      <a:lnTo>
                        <a:pt x="528" y="6"/>
                      </a:lnTo>
                      <a:lnTo>
                        <a:pt x="518" y="5"/>
                      </a:lnTo>
                      <a:lnTo>
                        <a:pt x="508" y="3"/>
                      </a:lnTo>
                      <a:lnTo>
                        <a:pt x="496" y="1"/>
                      </a:lnTo>
                      <a:lnTo>
                        <a:pt x="486" y="1"/>
                      </a:lnTo>
                      <a:lnTo>
                        <a:pt x="476" y="0"/>
                      </a:lnTo>
                      <a:lnTo>
                        <a:pt x="466" y="0"/>
                      </a:lnTo>
                      <a:lnTo>
                        <a:pt x="458" y="0"/>
                      </a:lnTo>
                      <a:lnTo>
                        <a:pt x="448" y="0"/>
                      </a:lnTo>
                      <a:lnTo>
                        <a:pt x="438" y="1"/>
                      </a:lnTo>
                      <a:lnTo>
                        <a:pt x="429" y="1"/>
                      </a:lnTo>
                      <a:lnTo>
                        <a:pt x="419" y="3"/>
                      </a:lnTo>
                      <a:lnTo>
                        <a:pt x="409" y="5"/>
                      </a:lnTo>
                      <a:lnTo>
                        <a:pt x="401" y="6"/>
                      </a:lnTo>
                      <a:lnTo>
                        <a:pt x="393" y="8"/>
                      </a:lnTo>
                      <a:lnTo>
                        <a:pt x="383" y="10"/>
                      </a:lnTo>
                      <a:lnTo>
                        <a:pt x="375" y="13"/>
                      </a:lnTo>
                      <a:lnTo>
                        <a:pt x="368" y="16"/>
                      </a:lnTo>
                      <a:lnTo>
                        <a:pt x="360" y="20"/>
                      </a:lnTo>
                      <a:lnTo>
                        <a:pt x="351" y="23"/>
                      </a:lnTo>
                      <a:lnTo>
                        <a:pt x="343" y="26"/>
                      </a:lnTo>
                      <a:lnTo>
                        <a:pt x="336" y="30"/>
                      </a:lnTo>
                      <a:lnTo>
                        <a:pt x="328" y="35"/>
                      </a:lnTo>
                      <a:lnTo>
                        <a:pt x="320" y="38"/>
                      </a:lnTo>
                      <a:lnTo>
                        <a:pt x="313" y="43"/>
                      </a:lnTo>
                      <a:lnTo>
                        <a:pt x="306" y="48"/>
                      </a:lnTo>
                      <a:lnTo>
                        <a:pt x="300" y="55"/>
                      </a:lnTo>
                      <a:lnTo>
                        <a:pt x="291" y="60"/>
                      </a:lnTo>
                      <a:lnTo>
                        <a:pt x="285" y="65"/>
                      </a:lnTo>
                      <a:lnTo>
                        <a:pt x="278" y="70"/>
                      </a:lnTo>
                      <a:lnTo>
                        <a:pt x="271" y="76"/>
                      </a:lnTo>
                      <a:lnTo>
                        <a:pt x="266" y="83"/>
                      </a:lnTo>
                      <a:lnTo>
                        <a:pt x="260" y="88"/>
                      </a:lnTo>
                      <a:lnTo>
                        <a:pt x="253" y="95"/>
                      </a:lnTo>
                      <a:lnTo>
                        <a:pt x="248" y="103"/>
                      </a:lnTo>
                      <a:lnTo>
                        <a:pt x="241" y="108"/>
                      </a:lnTo>
                      <a:lnTo>
                        <a:pt x="235" y="116"/>
                      </a:lnTo>
                      <a:lnTo>
                        <a:pt x="230" y="123"/>
                      </a:lnTo>
                      <a:lnTo>
                        <a:pt x="225" y="131"/>
                      </a:lnTo>
                      <a:lnTo>
                        <a:pt x="220" y="139"/>
                      </a:lnTo>
                      <a:lnTo>
                        <a:pt x="215" y="148"/>
                      </a:lnTo>
                      <a:lnTo>
                        <a:pt x="210" y="154"/>
                      </a:lnTo>
                      <a:lnTo>
                        <a:pt x="205" y="164"/>
                      </a:lnTo>
                      <a:lnTo>
                        <a:pt x="200" y="173"/>
                      </a:lnTo>
                      <a:lnTo>
                        <a:pt x="195" y="181"/>
                      </a:lnTo>
                      <a:lnTo>
                        <a:pt x="190" y="189"/>
                      </a:lnTo>
                      <a:lnTo>
                        <a:pt x="186" y="199"/>
                      </a:lnTo>
                      <a:lnTo>
                        <a:pt x="181" y="208"/>
                      </a:lnTo>
                      <a:lnTo>
                        <a:pt x="176" y="218"/>
                      </a:lnTo>
                      <a:lnTo>
                        <a:pt x="173" y="226"/>
                      </a:lnTo>
                      <a:lnTo>
                        <a:pt x="170" y="236"/>
                      </a:lnTo>
                      <a:lnTo>
                        <a:pt x="166" y="246"/>
                      </a:lnTo>
                      <a:lnTo>
                        <a:pt x="162" y="256"/>
                      </a:lnTo>
                      <a:lnTo>
                        <a:pt x="158" y="266"/>
                      </a:lnTo>
                      <a:lnTo>
                        <a:pt x="157" y="276"/>
                      </a:lnTo>
                      <a:lnTo>
                        <a:pt x="153" y="286"/>
                      </a:lnTo>
                      <a:lnTo>
                        <a:pt x="150" y="296"/>
                      </a:lnTo>
                      <a:lnTo>
                        <a:pt x="147" y="306"/>
                      </a:lnTo>
                      <a:lnTo>
                        <a:pt x="143" y="318"/>
                      </a:lnTo>
                      <a:lnTo>
                        <a:pt x="143" y="321"/>
                      </a:lnTo>
                      <a:lnTo>
                        <a:pt x="142" y="326"/>
                      </a:lnTo>
                      <a:lnTo>
                        <a:pt x="140" y="329"/>
                      </a:lnTo>
                      <a:lnTo>
                        <a:pt x="138" y="334"/>
                      </a:lnTo>
                      <a:lnTo>
                        <a:pt x="137" y="337"/>
                      </a:lnTo>
                      <a:lnTo>
                        <a:pt x="137" y="342"/>
                      </a:lnTo>
                      <a:lnTo>
                        <a:pt x="135" y="347"/>
                      </a:lnTo>
                      <a:lnTo>
                        <a:pt x="133" y="351"/>
                      </a:lnTo>
                      <a:lnTo>
                        <a:pt x="133" y="356"/>
                      </a:lnTo>
                      <a:lnTo>
                        <a:pt x="132" y="361"/>
                      </a:lnTo>
                      <a:lnTo>
                        <a:pt x="130" y="364"/>
                      </a:lnTo>
                      <a:lnTo>
                        <a:pt x="130" y="369"/>
                      </a:lnTo>
                      <a:lnTo>
                        <a:pt x="128" y="372"/>
                      </a:lnTo>
                      <a:lnTo>
                        <a:pt x="127" y="377"/>
                      </a:lnTo>
                      <a:lnTo>
                        <a:pt x="125" y="381"/>
                      </a:lnTo>
                      <a:lnTo>
                        <a:pt x="125" y="386"/>
                      </a:lnTo>
                      <a:lnTo>
                        <a:pt x="123" y="389"/>
                      </a:lnTo>
                      <a:lnTo>
                        <a:pt x="122" y="394"/>
                      </a:lnTo>
                      <a:lnTo>
                        <a:pt x="120" y="397"/>
                      </a:lnTo>
                      <a:lnTo>
                        <a:pt x="120" y="402"/>
                      </a:lnTo>
                      <a:lnTo>
                        <a:pt x="118" y="406"/>
                      </a:lnTo>
                      <a:lnTo>
                        <a:pt x="117" y="411"/>
                      </a:lnTo>
                      <a:lnTo>
                        <a:pt x="115" y="414"/>
                      </a:lnTo>
                      <a:lnTo>
                        <a:pt x="115" y="419"/>
                      </a:lnTo>
                      <a:lnTo>
                        <a:pt x="113" y="422"/>
                      </a:lnTo>
                      <a:lnTo>
                        <a:pt x="112" y="427"/>
                      </a:lnTo>
                      <a:lnTo>
                        <a:pt x="110" y="431"/>
                      </a:lnTo>
                      <a:lnTo>
                        <a:pt x="110" y="436"/>
                      </a:lnTo>
                      <a:lnTo>
                        <a:pt x="108" y="439"/>
                      </a:lnTo>
                      <a:lnTo>
                        <a:pt x="107" y="444"/>
                      </a:lnTo>
                      <a:lnTo>
                        <a:pt x="107" y="447"/>
                      </a:lnTo>
                      <a:lnTo>
                        <a:pt x="105" y="452"/>
                      </a:lnTo>
                      <a:lnTo>
                        <a:pt x="103" y="456"/>
                      </a:lnTo>
                      <a:lnTo>
                        <a:pt x="102" y="461"/>
                      </a:lnTo>
                      <a:lnTo>
                        <a:pt x="100" y="464"/>
                      </a:lnTo>
                      <a:lnTo>
                        <a:pt x="98" y="469"/>
                      </a:lnTo>
                      <a:lnTo>
                        <a:pt x="97" y="472"/>
                      </a:lnTo>
                      <a:lnTo>
                        <a:pt x="95" y="476"/>
                      </a:lnTo>
                      <a:lnTo>
                        <a:pt x="93" y="481"/>
                      </a:lnTo>
                      <a:lnTo>
                        <a:pt x="93" y="486"/>
                      </a:lnTo>
                      <a:lnTo>
                        <a:pt x="90" y="489"/>
                      </a:lnTo>
                      <a:lnTo>
                        <a:pt x="90" y="492"/>
                      </a:lnTo>
                      <a:lnTo>
                        <a:pt x="87" y="497"/>
                      </a:lnTo>
                      <a:lnTo>
                        <a:pt x="87" y="501"/>
                      </a:lnTo>
                      <a:lnTo>
                        <a:pt x="85" y="504"/>
                      </a:lnTo>
                      <a:lnTo>
                        <a:pt x="83" y="509"/>
                      </a:lnTo>
                      <a:lnTo>
                        <a:pt x="82" y="512"/>
                      </a:lnTo>
                      <a:lnTo>
                        <a:pt x="80" y="517"/>
                      </a:lnTo>
                      <a:lnTo>
                        <a:pt x="77" y="521"/>
                      </a:lnTo>
                      <a:lnTo>
                        <a:pt x="75" y="524"/>
                      </a:lnTo>
                      <a:lnTo>
                        <a:pt x="73" y="529"/>
                      </a:lnTo>
                      <a:lnTo>
                        <a:pt x="72" y="532"/>
                      </a:lnTo>
                      <a:lnTo>
                        <a:pt x="70" y="535"/>
                      </a:lnTo>
                      <a:lnTo>
                        <a:pt x="68" y="540"/>
                      </a:lnTo>
                      <a:lnTo>
                        <a:pt x="67" y="544"/>
                      </a:lnTo>
                      <a:lnTo>
                        <a:pt x="65" y="549"/>
                      </a:lnTo>
                      <a:lnTo>
                        <a:pt x="62" y="552"/>
                      </a:lnTo>
                      <a:lnTo>
                        <a:pt x="60" y="555"/>
                      </a:lnTo>
                      <a:lnTo>
                        <a:pt x="57" y="560"/>
                      </a:lnTo>
                      <a:lnTo>
                        <a:pt x="55" y="564"/>
                      </a:lnTo>
                      <a:lnTo>
                        <a:pt x="53" y="569"/>
                      </a:lnTo>
                      <a:lnTo>
                        <a:pt x="50" y="572"/>
                      </a:lnTo>
                      <a:lnTo>
                        <a:pt x="48" y="575"/>
                      </a:lnTo>
                      <a:lnTo>
                        <a:pt x="47" y="580"/>
                      </a:lnTo>
                      <a:lnTo>
                        <a:pt x="43" y="584"/>
                      </a:lnTo>
                      <a:lnTo>
                        <a:pt x="40" y="589"/>
                      </a:lnTo>
                      <a:lnTo>
                        <a:pt x="37" y="594"/>
                      </a:lnTo>
                      <a:lnTo>
                        <a:pt x="33" y="599"/>
                      </a:lnTo>
                      <a:lnTo>
                        <a:pt x="30" y="602"/>
                      </a:lnTo>
                      <a:lnTo>
                        <a:pt x="28" y="604"/>
                      </a:lnTo>
                      <a:lnTo>
                        <a:pt x="25" y="607"/>
                      </a:lnTo>
                      <a:lnTo>
                        <a:pt x="23" y="610"/>
                      </a:lnTo>
                      <a:lnTo>
                        <a:pt x="22" y="614"/>
                      </a:lnTo>
                      <a:lnTo>
                        <a:pt x="20" y="617"/>
                      </a:lnTo>
                      <a:lnTo>
                        <a:pt x="18" y="620"/>
                      </a:lnTo>
                      <a:lnTo>
                        <a:pt x="17" y="624"/>
                      </a:lnTo>
                      <a:lnTo>
                        <a:pt x="13" y="627"/>
                      </a:lnTo>
                      <a:lnTo>
                        <a:pt x="12" y="630"/>
                      </a:lnTo>
                      <a:lnTo>
                        <a:pt x="10" y="634"/>
                      </a:lnTo>
                      <a:lnTo>
                        <a:pt x="8" y="637"/>
                      </a:lnTo>
                      <a:lnTo>
                        <a:pt x="7" y="639"/>
                      </a:lnTo>
                      <a:lnTo>
                        <a:pt x="5" y="642"/>
                      </a:lnTo>
                      <a:lnTo>
                        <a:pt x="5" y="645"/>
                      </a:lnTo>
                      <a:lnTo>
                        <a:pt x="3" y="650"/>
                      </a:lnTo>
                      <a:lnTo>
                        <a:pt x="2" y="652"/>
                      </a:lnTo>
                      <a:lnTo>
                        <a:pt x="2" y="655"/>
                      </a:lnTo>
                      <a:lnTo>
                        <a:pt x="0" y="659"/>
                      </a:lnTo>
                      <a:lnTo>
                        <a:pt x="0" y="662"/>
                      </a:lnTo>
                      <a:lnTo>
                        <a:pt x="0" y="665"/>
                      </a:lnTo>
                      <a:lnTo>
                        <a:pt x="0" y="669"/>
                      </a:lnTo>
                      <a:lnTo>
                        <a:pt x="0" y="672"/>
                      </a:lnTo>
                      <a:lnTo>
                        <a:pt x="2" y="675"/>
                      </a:lnTo>
                      <a:lnTo>
                        <a:pt x="2" y="679"/>
                      </a:lnTo>
                      <a:lnTo>
                        <a:pt x="3" y="682"/>
                      </a:lnTo>
                      <a:lnTo>
                        <a:pt x="5" y="685"/>
                      </a:lnTo>
                      <a:lnTo>
                        <a:pt x="7" y="689"/>
                      </a:lnTo>
                      <a:lnTo>
                        <a:pt x="7" y="692"/>
                      </a:lnTo>
                      <a:lnTo>
                        <a:pt x="8" y="697"/>
                      </a:lnTo>
                      <a:lnTo>
                        <a:pt x="10" y="700"/>
                      </a:lnTo>
                      <a:lnTo>
                        <a:pt x="12" y="704"/>
                      </a:lnTo>
                      <a:lnTo>
                        <a:pt x="13" y="707"/>
                      </a:lnTo>
                      <a:lnTo>
                        <a:pt x="15" y="710"/>
                      </a:lnTo>
                      <a:lnTo>
                        <a:pt x="17" y="714"/>
                      </a:lnTo>
                      <a:lnTo>
                        <a:pt x="20" y="717"/>
                      </a:lnTo>
                      <a:lnTo>
                        <a:pt x="22" y="719"/>
                      </a:lnTo>
                      <a:lnTo>
                        <a:pt x="23" y="722"/>
                      </a:lnTo>
                      <a:lnTo>
                        <a:pt x="27" y="725"/>
                      </a:lnTo>
                      <a:lnTo>
                        <a:pt x="30" y="729"/>
                      </a:lnTo>
                      <a:lnTo>
                        <a:pt x="33" y="734"/>
                      </a:lnTo>
                      <a:lnTo>
                        <a:pt x="40" y="739"/>
                      </a:lnTo>
                      <a:lnTo>
                        <a:pt x="42" y="742"/>
                      </a:lnTo>
                      <a:lnTo>
                        <a:pt x="45" y="743"/>
                      </a:lnTo>
                      <a:lnTo>
                        <a:pt x="48" y="747"/>
                      </a:lnTo>
                      <a:lnTo>
                        <a:pt x="52" y="748"/>
                      </a:lnTo>
                      <a:lnTo>
                        <a:pt x="55" y="752"/>
                      </a:lnTo>
                      <a:lnTo>
                        <a:pt x="58" y="753"/>
                      </a:lnTo>
                      <a:lnTo>
                        <a:pt x="62" y="755"/>
                      </a:lnTo>
                      <a:lnTo>
                        <a:pt x="65" y="757"/>
                      </a:lnTo>
                      <a:lnTo>
                        <a:pt x="67" y="760"/>
                      </a:lnTo>
                      <a:lnTo>
                        <a:pt x="72" y="762"/>
                      </a:lnTo>
                      <a:lnTo>
                        <a:pt x="75" y="763"/>
                      </a:lnTo>
                      <a:lnTo>
                        <a:pt x="78" y="765"/>
                      </a:lnTo>
                      <a:lnTo>
                        <a:pt x="82" y="767"/>
                      </a:lnTo>
                      <a:lnTo>
                        <a:pt x="85" y="768"/>
                      </a:lnTo>
                      <a:lnTo>
                        <a:pt x="88" y="770"/>
                      </a:lnTo>
                      <a:lnTo>
                        <a:pt x="92" y="772"/>
                      </a:lnTo>
                      <a:lnTo>
                        <a:pt x="95" y="773"/>
                      </a:lnTo>
                      <a:lnTo>
                        <a:pt x="100" y="775"/>
                      </a:lnTo>
                      <a:lnTo>
                        <a:pt x="103" y="777"/>
                      </a:lnTo>
                      <a:lnTo>
                        <a:pt x="107" y="778"/>
                      </a:lnTo>
                      <a:lnTo>
                        <a:pt x="110" y="780"/>
                      </a:lnTo>
                      <a:lnTo>
                        <a:pt x="115" y="780"/>
                      </a:lnTo>
                      <a:lnTo>
                        <a:pt x="118" y="782"/>
                      </a:lnTo>
                      <a:lnTo>
                        <a:pt x="123" y="783"/>
                      </a:lnTo>
                      <a:lnTo>
                        <a:pt x="127" y="785"/>
                      </a:lnTo>
                      <a:lnTo>
                        <a:pt x="130" y="785"/>
                      </a:lnTo>
                      <a:lnTo>
                        <a:pt x="133" y="787"/>
                      </a:lnTo>
                      <a:lnTo>
                        <a:pt x="138" y="788"/>
                      </a:lnTo>
                      <a:lnTo>
                        <a:pt x="142" y="788"/>
                      </a:lnTo>
                      <a:lnTo>
                        <a:pt x="145" y="788"/>
                      </a:lnTo>
                      <a:lnTo>
                        <a:pt x="150" y="790"/>
                      </a:lnTo>
                      <a:lnTo>
                        <a:pt x="153" y="790"/>
                      </a:lnTo>
                      <a:lnTo>
                        <a:pt x="157" y="792"/>
                      </a:lnTo>
                      <a:lnTo>
                        <a:pt x="162" y="792"/>
                      </a:lnTo>
                      <a:lnTo>
                        <a:pt x="165" y="792"/>
                      </a:lnTo>
                      <a:lnTo>
                        <a:pt x="168" y="793"/>
                      </a:lnTo>
                      <a:lnTo>
                        <a:pt x="173" y="793"/>
                      </a:lnTo>
                      <a:lnTo>
                        <a:pt x="176" y="793"/>
                      </a:lnTo>
                      <a:lnTo>
                        <a:pt x="180" y="793"/>
                      </a:lnTo>
                      <a:lnTo>
                        <a:pt x="185" y="795"/>
                      </a:lnTo>
                      <a:lnTo>
                        <a:pt x="188" y="795"/>
                      </a:lnTo>
                      <a:lnTo>
                        <a:pt x="191" y="795"/>
                      </a:lnTo>
                      <a:lnTo>
                        <a:pt x="196" y="795"/>
                      </a:lnTo>
                      <a:lnTo>
                        <a:pt x="200" y="795"/>
                      </a:lnTo>
                      <a:lnTo>
                        <a:pt x="203" y="795"/>
                      </a:lnTo>
                      <a:lnTo>
                        <a:pt x="206" y="792"/>
                      </a:lnTo>
                      <a:lnTo>
                        <a:pt x="208" y="788"/>
                      </a:lnTo>
                      <a:lnTo>
                        <a:pt x="210" y="785"/>
                      </a:lnTo>
                      <a:lnTo>
                        <a:pt x="210" y="780"/>
                      </a:lnTo>
                      <a:lnTo>
                        <a:pt x="208" y="777"/>
                      </a:lnTo>
                      <a:lnTo>
                        <a:pt x="205" y="775"/>
                      </a:lnTo>
                      <a:lnTo>
                        <a:pt x="201" y="773"/>
                      </a:lnTo>
                      <a:lnTo>
                        <a:pt x="196" y="773"/>
                      </a:lnTo>
                      <a:lnTo>
                        <a:pt x="193" y="772"/>
                      </a:lnTo>
                      <a:lnTo>
                        <a:pt x="188" y="770"/>
                      </a:lnTo>
                      <a:lnTo>
                        <a:pt x="185" y="770"/>
                      </a:lnTo>
                      <a:lnTo>
                        <a:pt x="180" y="768"/>
                      </a:lnTo>
                      <a:lnTo>
                        <a:pt x="176" y="768"/>
                      </a:lnTo>
                      <a:lnTo>
                        <a:pt x="173" y="767"/>
                      </a:lnTo>
                      <a:lnTo>
                        <a:pt x="170" y="767"/>
                      </a:lnTo>
                      <a:lnTo>
                        <a:pt x="165" y="765"/>
                      </a:lnTo>
                      <a:lnTo>
                        <a:pt x="162" y="765"/>
                      </a:lnTo>
                      <a:lnTo>
                        <a:pt x="157" y="763"/>
                      </a:lnTo>
                      <a:lnTo>
                        <a:pt x="153" y="763"/>
                      </a:lnTo>
                      <a:lnTo>
                        <a:pt x="150" y="762"/>
                      </a:lnTo>
                      <a:lnTo>
                        <a:pt x="147" y="760"/>
                      </a:lnTo>
                      <a:lnTo>
                        <a:pt x="142" y="758"/>
                      </a:lnTo>
                      <a:lnTo>
                        <a:pt x="138" y="758"/>
                      </a:lnTo>
                      <a:lnTo>
                        <a:pt x="135" y="757"/>
                      </a:lnTo>
                      <a:lnTo>
                        <a:pt x="132" y="755"/>
                      </a:lnTo>
                      <a:lnTo>
                        <a:pt x="127" y="753"/>
                      </a:lnTo>
                      <a:lnTo>
                        <a:pt x="123" y="753"/>
                      </a:lnTo>
                      <a:lnTo>
                        <a:pt x="120" y="752"/>
                      </a:lnTo>
                      <a:lnTo>
                        <a:pt x="117" y="750"/>
                      </a:lnTo>
                      <a:lnTo>
                        <a:pt x="112" y="748"/>
                      </a:lnTo>
                      <a:lnTo>
                        <a:pt x="108" y="748"/>
                      </a:lnTo>
                      <a:lnTo>
                        <a:pt x="105" y="745"/>
                      </a:lnTo>
                      <a:lnTo>
                        <a:pt x="100" y="743"/>
                      </a:lnTo>
                      <a:lnTo>
                        <a:pt x="97" y="742"/>
                      </a:lnTo>
                      <a:lnTo>
                        <a:pt x="93" y="742"/>
                      </a:lnTo>
                      <a:lnTo>
                        <a:pt x="90" y="739"/>
                      </a:lnTo>
                      <a:lnTo>
                        <a:pt x="85" y="737"/>
                      </a:lnTo>
                      <a:lnTo>
                        <a:pt x="82" y="735"/>
                      </a:lnTo>
                      <a:lnTo>
                        <a:pt x="78" y="734"/>
                      </a:lnTo>
                      <a:lnTo>
                        <a:pt x="73" y="732"/>
                      </a:lnTo>
                      <a:lnTo>
                        <a:pt x="68" y="730"/>
                      </a:lnTo>
                      <a:lnTo>
                        <a:pt x="65" y="727"/>
                      </a:lnTo>
                      <a:lnTo>
                        <a:pt x="62" y="725"/>
                      </a:lnTo>
                      <a:lnTo>
                        <a:pt x="57" y="722"/>
                      </a:lnTo>
                      <a:lnTo>
                        <a:pt x="53" y="719"/>
                      </a:lnTo>
                      <a:lnTo>
                        <a:pt x="52" y="717"/>
                      </a:lnTo>
                      <a:lnTo>
                        <a:pt x="48" y="715"/>
                      </a:lnTo>
                      <a:lnTo>
                        <a:pt x="43" y="709"/>
                      </a:lnTo>
                      <a:lnTo>
                        <a:pt x="40" y="704"/>
                      </a:lnTo>
                      <a:lnTo>
                        <a:pt x="35" y="699"/>
                      </a:lnTo>
                      <a:lnTo>
                        <a:pt x="33" y="694"/>
                      </a:lnTo>
                      <a:lnTo>
                        <a:pt x="32" y="690"/>
                      </a:lnTo>
                      <a:lnTo>
                        <a:pt x="32" y="687"/>
                      </a:lnTo>
                      <a:lnTo>
                        <a:pt x="30" y="684"/>
                      </a:lnTo>
                      <a:lnTo>
                        <a:pt x="30" y="682"/>
                      </a:lnTo>
                      <a:lnTo>
                        <a:pt x="30" y="679"/>
                      </a:lnTo>
                      <a:lnTo>
                        <a:pt x="30" y="675"/>
                      </a:lnTo>
                      <a:lnTo>
                        <a:pt x="30" y="672"/>
                      </a:lnTo>
                      <a:lnTo>
                        <a:pt x="30" y="670"/>
                      </a:lnTo>
                      <a:lnTo>
                        <a:pt x="30" y="667"/>
                      </a:lnTo>
                      <a:lnTo>
                        <a:pt x="30" y="664"/>
                      </a:lnTo>
                      <a:lnTo>
                        <a:pt x="30" y="660"/>
                      </a:lnTo>
                      <a:lnTo>
                        <a:pt x="30" y="657"/>
                      </a:lnTo>
                      <a:lnTo>
                        <a:pt x="30" y="654"/>
                      </a:lnTo>
                      <a:lnTo>
                        <a:pt x="32" y="652"/>
                      </a:lnTo>
                      <a:lnTo>
                        <a:pt x="33" y="649"/>
                      </a:lnTo>
                      <a:lnTo>
                        <a:pt x="33" y="645"/>
                      </a:lnTo>
                      <a:lnTo>
                        <a:pt x="35" y="642"/>
                      </a:lnTo>
                      <a:lnTo>
                        <a:pt x="35" y="639"/>
                      </a:lnTo>
                      <a:lnTo>
                        <a:pt x="37" y="637"/>
                      </a:lnTo>
                      <a:lnTo>
                        <a:pt x="38" y="634"/>
                      </a:lnTo>
                      <a:lnTo>
                        <a:pt x="40" y="630"/>
                      </a:lnTo>
                      <a:lnTo>
                        <a:pt x="42" y="627"/>
                      </a:lnTo>
                      <a:lnTo>
                        <a:pt x="43" y="624"/>
                      </a:lnTo>
                      <a:lnTo>
                        <a:pt x="43" y="622"/>
                      </a:lnTo>
                      <a:lnTo>
                        <a:pt x="45" y="619"/>
                      </a:lnTo>
                      <a:lnTo>
                        <a:pt x="47" y="615"/>
                      </a:lnTo>
                      <a:lnTo>
                        <a:pt x="48" y="612"/>
                      </a:lnTo>
                      <a:lnTo>
                        <a:pt x="50" y="610"/>
                      </a:lnTo>
                      <a:lnTo>
                        <a:pt x="53" y="604"/>
                      </a:lnTo>
                      <a:lnTo>
                        <a:pt x="58" y="599"/>
                      </a:lnTo>
                      <a:lnTo>
                        <a:pt x="62" y="592"/>
                      </a:lnTo>
                      <a:lnTo>
                        <a:pt x="65" y="587"/>
                      </a:lnTo>
                      <a:lnTo>
                        <a:pt x="68" y="582"/>
                      </a:lnTo>
                      <a:lnTo>
                        <a:pt x="72" y="579"/>
                      </a:lnTo>
                      <a:lnTo>
                        <a:pt x="75" y="574"/>
                      </a:lnTo>
                      <a:lnTo>
                        <a:pt x="78" y="569"/>
                      </a:lnTo>
                      <a:lnTo>
                        <a:pt x="82" y="564"/>
                      </a:lnTo>
                      <a:lnTo>
                        <a:pt x="85" y="560"/>
                      </a:lnTo>
                      <a:lnTo>
                        <a:pt x="85" y="557"/>
                      </a:lnTo>
                      <a:lnTo>
                        <a:pt x="87" y="555"/>
                      </a:lnTo>
                      <a:lnTo>
                        <a:pt x="88" y="552"/>
                      </a:lnTo>
                      <a:lnTo>
                        <a:pt x="90" y="549"/>
                      </a:lnTo>
                      <a:lnTo>
                        <a:pt x="93" y="544"/>
                      </a:lnTo>
                      <a:lnTo>
                        <a:pt x="97" y="537"/>
                      </a:lnTo>
                      <a:lnTo>
                        <a:pt x="98" y="534"/>
                      </a:lnTo>
                      <a:lnTo>
                        <a:pt x="100" y="532"/>
                      </a:lnTo>
                      <a:lnTo>
                        <a:pt x="100" y="529"/>
                      </a:lnTo>
                      <a:lnTo>
                        <a:pt x="102" y="526"/>
                      </a:lnTo>
                      <a:lnTo>
                        <a:pt x="103" y="522"/>
                      </a:lnTo>
                      <a:lnTo>
                        <a:pt x="105" y="521"/>
                      </a:lnTo>
                      <a:lnTo>
                        <a:pt x="107" y="517"/>
                      </a:lnTo>
                      <a:lnTo>
                        <a:pt x="108" y="514"/>
                      </a:lnTo>
                      <a:lnTo>
                        <a:pt x="108" y="511"/>
                      </a:lnTo>
                      <a:lnTo>
                        <a:pt x="110" y="507"/>
                      </a:lnTo>
                      <a:lnTo>
                        <a:pt x="110" y="504"/>
                      </a:lnTo>
                      <a:lnTo>
                        <a:pt x="112" y="501"/>
                      </a:lnTo>
                      <a:lnTo>
                        <a:pt x="113" y="499"/>
                      </a:lnTo>
                      <a:lnTo>
                        <a:pt x="115" y="496"/>
                      </a:lnTo>
                      <a:lnTo>
                        <a:pt x="115" y="492"/>
                      </a:lnTo>
                      <a:lnTo>
                        <a:pt x="117" y="489"/>
                      </a:lnTo>
                      <a:lnTo>
                        <a:pt x="118" y="486"/>
                      </a:lnTo>
                      <a:lnTo>
                        <a:pt x="118" y="482"/>
                      </a:lnTo>
                      <a:lnTo>
                        <a:pt x="120" y="479"/>
                      </a:lnTo>
                      <a:lnTo>
                        <a:pt x="122" y="476"/>
                      </a:lnTo>
                      <a:lnTo>
                        <a:pt x="122" y="474"/>
                      </a:lnTo>
                      <a:lnTo>
                        <a:pt x="123" y="471"/>
                      </a:lnTo>
                      <a:lnTo>
                        <a:pt x="123" y="467"/>
                      </a:lnTo>
                      <a:lnTo>
                        <a:pt x="125" y="464"/>
                      </a:lnTo>
                      <a:lnTo>
                        <a:pt x="127" y="461"/>
                      </a:lnTo>
                      <a:lnTo>
                        <a:pt x="127" y="457"/>
                      </a:lnTo>
                      <a:lnTo>
                        <a:pt x="128" y="454"/>
                      </a:lnTo>
                      <a:lnTo>
                        <a:pt x="128" y="451"/>
                      </a:lnTo>
                      <a:lnTo>
                        <a:pt x="130" y="447"/>
                      </a:lnTo>
                      <a:lnTo>
                        <a:pt x="130" y="444"/>
                      </a:lnTo>
                      <a:lnTo>
                        <a:pt x="132" y="442"/>
                      </a:lnTo>
                      <a:lnTo>
                        <a:pt x="133" y="439"/>
                      </a:lnTo>
                      <a:lnTo>
                        <a:pt x="133" y="436"/>
                      </a:lnTo>
                      <a:lnTo>
                        <a:pt x="133" y="432"/>
                      </a:lnTo>
                      <a:lnTo>
                        <a:pt x="135" y="429"/>
                      </a:lnTo>
                      <a:lnTo>
                        <a:pt x="135" y="426"/>
                      </a:lnTo>
                      <a:lnTo>
                        <a:pt x="137" y="422"/>
                      </a:lnTo>
                      <a:lnTo>
                        <a:pt x="137" y="419"/>
                      </a:lnTo>
                      <a:lnTo>
                        <a:pt x="138" y="416"/>
                      </a:lnTo>
                      <a:lnTo>
                        <a:pt x="140" y="412"/>
                      </a:lnTo>
                      <a:lnTo>
                        <a:pt x="140" y="409"/>
                      </a:lnTo>
                      <a:lnTo>
                        <a:pt x="142" y="406"/>
                      </a:lnTo>
                      <a:lnTo>
                        <a:pt x="142" y="404"/>
                      </a:lnTo>
                      <a:lnTo>
                        <a:pt x="143" y="401"/>
                      </a:lnTo>
                      <a:lnTo>
                        <a:pt x="143" y="397"/>
                      </a:lnTo>
                      <a:lnTo>
                        <a:pt x="143" y="394"/>
                      </a:lnTo>
                      <a:lnTo>
                        <a:pt x="145" y="391"/>
                      </a:lnTo>
                      <a:lnTo>
                        <a:pt x="145" y="387"/>
                      </a:lnTo>
                      <a:lnTo>
                        <a:pt x="147" y="384"/>
                      </a:lnTo>
                      <a:lnTo>
                        <a:pt x="147" y="382"/>
                      </a:lnTo>
                      <a:lnTo>
                        <a:pt x="148" y="379"/>
                      </a:lnTo>
                      <a:lnTo>
                        <a:pt x="148" y="376"/>
                      </a:lnTo>
                      <a:lnTo>
                        <a:pt x="150" y="372"/>
                      </a:lnTo>
                      <a:lnTo>
                        <a:pt x="150" y="369"/>
                      </a:lnTo>
                      <a:lnTo>
                        <a:pt x="152" y="366"/>
                      </a:lnTo>
                      <a:lnTo>
                        <a:pt x="152" y="364"/>
                      </a:lnTo>
                      <a:lnTo>
                        <a:pt x="153" y="359"/>
                      </a:lnTo>
                      <a:lnTo>
                        <a:pt x="153" y="354"/>
                      </a:lnTo>
                      <a:lnTo>
                        <a:pt x="155" y="349"/>
                      </a:lnTo>
                      <a:lnTo>
                        <a:pt x="157" y="346"/>
                      </a:lnTo>
                      <a:lnTo>
                        <a:pt x="157" y="341"/>
                      </a:lnTo>
                      <a:lnTo>
                        <a:pt x="158" y="336"/>
                      </a:lnTo>
                      <a:lnTo>
                        <a:pt x="160" y="331"/>
                      </a:lnTo>
                      <a:lnTo>
                        <a:pt x="162" y="327"/>
                      </a:lnTo>
                      <a:lnTo>
                        <a:pt x="162" y="323"/>
                      </a:lnTo>
                      <a:lnTo>
                        <a:pt x="163" y="318"/>
                      </a:lnTo>
                      <a:lnTo>
                        <a:pt x="165" y="314"/>
                      </a:lnTo>
                      <a:lnTo>
                        <a:pt x="166" y="309"/>
                      </a:lnTo>
                      <a:lnTo>
                        <a:pt x="166" y="304"/>
                      </a:lnTo>
                      <a:lnTo>
                        <a:pt x="168" y="301"/>
                      </a:lnTo>
                      <a:lnTo>
                        <a:pt x="170" y="296"/>
                      </a:lnTo>
                      <a:lnTo>
                        <a:pt x="171" y="293"/>
                      </a:lnTo>
                      <a:lnTo>
                        <a:pt x="173" y="288"/>
                      </a:lnTo>
                      <a:lnTo>
                        <a:pt x="175" y="284"/>
                      </a:lnTo>
                      <a:lnTo>
                        <a:pt x="176" y="279"/>
                      </a:lnTo>
                      <a:lnTo>
                        <a:pt x="178" y="276"/>
                      </a:lnTo>
                      <a:lnTo>
                        <a:pt x="180" y="271"/>
                      </a:lnTo>
                      <a:lnTo>
                        <a:pt x="181" y="268"/>
                      </a:lnTo>
                      <a:lnTo>
                        <a:pt x="183" y="263"/>
                      </a:lnTo>
                      <a:lnTo>
                        <a:pt x="185" y="259"/>
                      </a:lnTo>
                      <a:lnTo>
                        <a:pt x="186" y="254"/>
                      </a:lnTo>
                      <a:lnTo>
                        <a:pt x="188" y="251"/>
                      </a:lnTo>
                      <a:lnTo>
                        <a:pt x="190" y="246"/>
                      </a:lnTo>
                      <a:lnTo>
                        <a:pt x="191" y="243"/>
                      </a:lnTo>
                      <a:lnTo>
                        <a:pt x="193" y="239"/>
                      </a:lnTo>
                      <a:lnTo>
                        <a:pt x="195" y="234"/>
                      </a:lnTo>
                      <a:lnTo>
                        <a:pt x="196" y="231"/>
                      </a:lnTo>
                      <a:lnTo>
                        <a:pt x="200" y="228"/>
                      </a:lnTo>
                      <a:lnTo>
                        <a:pt x="200" y="223"/>
                      </a:lnTo>
                      <a:lnTo>
                        <a:pt x="201" y="219"/>
                      </a:lnTo>
                      <a:lnTo>
                        <a:pt x="205" y="214"/>
                      </a:lnTo>
                      <a:lnTo>
                        <a:pt x="206" y="211"/>
                      </a:lnTo>
                      <a:lnTo>
                        <a:pt x="208" y="206"/>
                      </a:lnTo>
                      <a:lnTo>
                        <a:pt x="210" y="203"/>
                      </a:lnTo>
                      <a:lnTo>
                        <a:pt x="213" y="199"/>
                      </a:lnTo>
                      <a:lnTo>
                        <a:pt x="215" y="194"/>
                      </a:lnTo>
                      <a:lnTo>
                        <a:pt x="216" y="191"/>
                      </a:lnTo>
                      <a:lnTo>
                        <a:pt x="220" y="186"/>
                      </a:lnTo>
                      <a:lnTo>
                        <a:pt x="221" y="183"/>
                      </a:lnTo>
                      <a:lnTo>
                        <a:pt x="223" y="179"/>
                      </a:lnTo>
                      <a:lnTo>
                        <a:pt x="226" y="176"/>
                      </a:lnTo>
                      <a:lnTo>
                        <a:pt x="228" y="173"/>
                      </a:lnTo>
                      <a:lnTo>
                        <a:pt x="231" y="168"/>
                      </a:lnTo>
                      <a:lnTo>
                        <a:pt x="233" y="164"/>
                      </a:lnTo>
                      <a:lnTo>
                        <a:pt x="236" y="161"/>
                      </a:lnTo>
                      <a:lnTo>
                        <a:pt x="238" y="156"/>
                      </a:lnTo>
                      <a:lnTo>
                        <a:pt x="241" y="153"/>
                      </a:lnTo>
                      <a:lnTo>
                        <a:pt x="243" y="149"/>
                      </a:lnTo>
                      <a:lnTo>
                        <a:pt x="246" y="144"/>
                      </a:lnTo>
                      <a:lnTo>
                        <a:pt x="248" y="143"/>
                      </a:lnTo>
                      <a:lnTo>
                        <a:pt x="251" y="138"/>
                      </a:lnTo>
                      <a:lnTo>
                        <a:pt x="255" y="134"/>
                      </a:lnTo>
                      <a:lnTo>
                        <a:pt x="256" y="131"/>
                      </a:lnTo>
                      <a:lnTo>
                        <a:pt x="260" y="128"/>
                      </a:lnTo>
                      <a:lnTo>
                        <a:pt x="263" y="123"/>
                      </a:lnTo>
                      <a:lnTo>
                        <a:pt x="266" y="119"/>
                      </a:lnTo>
                      <a:lnTo>
                        <a:pt x="268" y="116"/>
                      </a:lnTo>
                      <a:lnTo>
                        <a:pt x="271" y="113"/>
                      </a:lnTo>
                      <a:lnTo>
                        <a:pt x="275" y="110"/>
                      </a:lnTo>
                      <a:lnTo>
                        <a:pt x="278" y="106"/>
                      </a:lnTo>
                      <a:lnTo>
                        <a:pt x="281" y="101"/>
                      </a:lnTo>
                      <a:lnTo>
                        <a:pt x="285" y="96"/>
                      </a:lnTo>
                      <a:lnTo>
                        <a:pt x="288" y="93"/>
                      </a:lnTo>
                      <a:lnTo>
                        <a:pt x="293" y="90"/>
                      </a:lnTo>
                      <a:lnTo>
                        <a:pt x="296" y="85"/>
                      </a:lnTo>
                      <a:lnTo>
                        <a:pt x="301" y="81"/>
                      </a:lnTo>
                      <a:lnTo>
                        <a:pt x="305" y="78"/>
                      </a:lnTo>
                      <a:lnTo>
                        <a:pt x="310" y="75"/>
                      </a:lnTo>
                      <a:lnTo>
                        <a:pt x="313" y="71"/>
                      </a:lnTo>
                      <a:lnTo>
                        <a:pt x="318" y="68"/>
                      </a:lnTo>
                      <a:lnTo>
                        <a:pt x="323" y="65"/>
                      </a:lnTo>
                      <a:lnTo>
                        <a:pt x="326" y="63"/>
                      </a:lnTo>
                      <a:lnTo>
                        <a:pt x="331" y="60"/>
                      </a:lnTo>
                      <a:lnTo>
                        <a:pt x="336" y="58"/>
                      </a:lnTo>
                      <a:lnTo>
                        <a:pt x="341" y="55"/>
                      </a:lnTo>
                      <a:lnTo>
                        <a:pt x="346" y="53"/>
                      </a:lnTo>
                      <a:lnTo>
                        <a:pt x="351" y="50"/>
                      </a:lnTo>
                      <a:lnTo>
                        <a:pt x="356" y="48"/>
                      </a:lnTo>
                      <a:lnTo>
                        <a:pt x="361" y="45"/>
                      </a:lnTo>
                      <a:lnTo>
                        <a:pt x="366" y="43"/>
                      </a:lnTo>
                      <a:lnTo>
                        <a:pt x="371" y="41"/>
                      </a:lnTo>
                      <a:lnTo>
                        <a:pt x="376" y="40"/>
                      </a:lnTo>
                      <a:lnTo>
                        <a:pt x="381" y="38"/>
                      </a:lnTo>
                      <a:lnTo>
                        <a:pt x="388" y="36"/>
                      </a:lnTo>
                      <a:lnTo>
                        <a:pt x="393" y="35"/>
                      </a:lnTo>
                      <a:lnTo>
                        <a:pt x="398" y="33"/>
                      </a:lnTo>
                      <a:lnTo>
                        <a:pt x="403" y="33"/>
                      </a:lnTo>
                      <a:lnTo>
                        <a:pt x="408" y="31"/>
                      </a:lnTo>
                      <a:lnTo>
                        <a:pt x="414" y="30"/>
                      </a:lnTo>
                      <a:lnTo>
                        <a:pt x="419" y="30"/>
                      </a:lnTo>
                      <a:lnTo>
                        <a:pt x="424" y="28"/>
                      </a:lnTo>
                      <a:lnTo>
                        <a:pt x="431" y="28"/>
                      </a:lnTo>
                      <a:lnTo>
                        <a:pt x="436" y="26"/>
                      </a:lnTo>
                      <a:lnTo>
                        <a:pt x="441" y="26"/>
                      </a:lnTo>
                      <a:lnTo>
                        <a:pt x="446" y="25"/>
                      </a:lnTo>
                      <a:lnTo>
                        <a:pt x="453" y="25"/>
                      </a:lnTo>
                      <a:lnTo>
                        <a:pt x="458" y="25"/>
                      </a:lnTo>
                      <a:lnTo>
                        <a:pt x="463" y="25"/>
                      </a:lnTo>
                      <a:lnTo>
                        <a:pt x="468" y="25"/>
                      </a:lnTo>
                      <a:lnTo>
                        <a:pt x="474" y="25"/>
                      </a:lnTo>
                      <a:lnTo>
                        <a:pt x="479" y="25"/>
                      </a:lnTo>
                      <a:lnTo>
                        <a:pt x="484" y="25"/>
                      </a:lnTo>
                      <a:lnTo>
                        <a:pt x="489" y="25"/>
                      </a:lnTo>
                      <a:lnTo>
                        <a:pt x="496" y="25"/>
                      </a:lnTo>
                      <a:lnTo>
                        <a:pt x="501" y="25"/>
                      </a:lnTo>
                      <a:lnTo>
                        <a:pt x="506" y="25"/>
                      </a:lnTo>
                      <a:lnTo>
                        <a:pt x="513" y="25"/>
                      </a:lnTo>
                      <a:lnTo>
                        <a:pt x="518" y="26"/>
                      </a:lnTo>
                      <a:lnTo>
                        <a:pt x="523" y="26"/>
                      </a:lnTo>
                      <a:lnTo>
                        <a:pt x="528" y="26"/>
                      </a:lnTo>
                      <a:lnTo>
                        <a:pt x="533" y="26"/>
                      </a:lnTo>
                      <a:lnTo>
                        <a:pt x="539" y="28"/>
                      </a:lnTo>
                      <a:lnTo>
                        <a:pt x="544" y="28"/>
                      </a:lnTo>
                      <a:lnTo>
                        <a:pt x="549" y="30"/>
                      </a:lnTo>
                      <a:lnTo>
                        <a:pt x="554" y="30"/>
                      </a:lnTo>
                      <a:lnTo>
                        <a:pt x="559" y="31"/>
                      </a:lnTo>
                      <a:lnTo>
                        <a:pt x="564" y="33"/>
                      </a:lnTo>
                      <a:lnTo>
                        <a:pt x="569" y="33"/>
                      </a:lnTo>
                      <a:lnTo>
                        <a:pt x="574" y="35"/>
                      </a:lnTo>
                      <a:lnTo>
                        <a:pt x="579" y="36"/>
                      </a:lnTo>
                      <a:lnTo>
                        <a:pt x="584" y="38"/>
                      </a:lnTo>
                      <a:lnTo>
                        <a:pt x="589" y="38"/>
                      </a:lnTo>
                      <a:lnTo>
                        <a:pt x="594" y="40"/>
                      </a:lnTo>
                      <a:lnTo>
                        <a:pt x="598" y="41"/>
                      </a:lnTo>
                      <a:lnTo>
                        <a:pt x="598" y="40"/>
                      </a:lnTo>
                      <a:lnTo>
                        <a:pt x="598" y="35"/>
                      </a:lnTo>
                      <a:lnTo>
                        <a:pt x="598" y="31"/>
                      </a:lnTo>
                      <a:lnTo>
                        <a:pt x="598" y="30"/>
                      </a:lnTo>
                      <a:lnTo>
                        <a:pt x="596" y="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1" name="Freeform 98"/>
                <p:cNvSpPr>
                  <a:spLocks/>
                </p:cNvSpPr>
                <p:nvPr/>
              </p:nvSpPr>
              <p:spPr bwMode="auto">
                <a:xfrm>
                  <a:off x="7076920" y="3970519"/>
                  <a:ext cx="79739" cy="52569"/>
                </a:xfrm>
                <a:custGeom>
                  <a:avLst/>
                  <a:gdLst>
                    <a:gd name="T0" fmla="*/ 75 w 82"/>
                    <a:gd name="T1" fmla="*/ 18 h 50"/>
                    <a:gd name="T2" fmla="*/ 72 w 82"/>
                    <a:gd name="T3" fmla="*/ 16 h 50"/>
                    <a:gd name="T4" fmla="*/ 67 w 82"/>
                    <a:gd name="T5" fmla="*/ 15 h 50"/>
                    <a:gd name="T6" fmla="*/ 62 w 82"/>
                    <a:gd name="T7" fmla="*/ 13 h 50"/>
                    <a:gd name="T8" fmla="*/ 57 w 82"/>
                    <a:gd name="T9" fmla="*/ 13 h 50"/>
                    <a:gd name="T10" fmla="*/ 55 w 82"/>
                    <a:gd name="T11" fmla="*/ 8 h 50"/>
                    <a:gd name="T12" fmla="*/ 52 w 82"/>
                    <a:gd name="T13" fmla="*/ 6 h 50"/>
                    <a:gd name="T14" fmla="*/ 48 w 82"/>
                    <a:gd name="T15" fmla="*/ 3 h 50"/>
                    <a:gd name="T16" fmla="*/ 45 w 82"/>
                    <a:gd name="T17" fmla="*/ 1 h 50"/>
                    <a:gd name="T18" fmla="*/ 40 w 82"/>
                    <a:gd name="T19" fmla="*/ 0 h 50"/>
                    <a:gd name="T20" fmla="*/ 37 w 82"/>
                    <a:gd name="T21" fmla="*/ 0 h 50"/>
                    <a:gd name="T22" fmla="*/ 32 w 82"/>
                    <a:gd name="T23" fmla="*/ 1 h 50"/>
                    <a:gd name="T24" fmla="*/ 30 w 82"/>
                    <a:gd name="T25" fmla="*/ 5 h 50"/>
                    <a:gd name="T26" fmla="*/ 28 w 82"/>
                    <a:gd name="T27" fmla="*/ 8 h 50"/>
                    <a:gd name="T28" fmla="*/ 27 w 82"/>
                    <a:gd name="T29" fmla="*/ 11 h 50"/>
                    <a:gd name="T30" fmla="*/ 22 w 82"/>
                    <a:gd name="T31" fmla="*/ 11 h 50"/>
                    <a:gd name="T32" fmla="*/ 18 w 82"/>
                    <a:gd name="T33" fmla="*/ 13 h 50"/>
                    <a:gd name="T34" fmla="*/ 15 w 82"/>
                    <a:gd name="T35" fmla="*/ 13 h 50"/>
                    <a:gd name="T36" fmla="*/ 12 w 82"/>
                    <a:gd name="T37" fmla="*/ 15 h 50"/>
                    <a:gd name="T38" fmla="*/ 8 w 82"/>
                    <a:gd name="T39" fmla="*/ 16 h 50"/>
                    <a:gd name="T40" fmla="*/ 7 w 82"/>
                    <a:gd name="T41" fmla="*/ 18 h 50"/>
                    <a:gd name="T42" fmla="*/ 3 w 82"/>
                    <a:gd name="T43" fmla="*/ 20 h 50"/>
                    <a:gd name="T44" fmla="*/ 0 w 82"/>
                    <a:gd name="T45" fmla="*/ 21 h 50"/>
                    <a:gd name="T46" fmla="*/ 0 w 82"/>
                    <a:gd name="T47" fmla="*/ 21 h 50"/>
                    <a:gd name="T48" fmla="*/ 0 w 82"/>
                    <a:gd name="T49" fmla="*/ 23 h 50"/>
                    <a:gd name="T50" fmla="*/ 2 w 82"/>
                    <a:gd name="T51" fmla="*/ 26 h 50"/>
                    <a:gd name="T52" fmla="*/ 5 w 82"/>
                    <a:gd name="T53" fmla="*/ 28 h 50"/>
                    <a:gd name="T54" fmla="*/ 8 w 82"/>
                    <a:gd name="T55" fmla="*/ 30 h 50"/>
                    <a:gd name="T56" fmla="*/ 10 w 82"/>
                    <a:gd name="T57" fmla="*/ 31 h 50"/>
                    <a:gd name="T58" fmla="*/ 13 w 82"/>
                    <a:gd name="T59" fmla="*/ 33 h 50"/>
                    <a:gd name="T60" fmla="*/ 17 w 82"/>
                    <a:gd name="T61" fmla="*/ 33 h 50"/>
                    <a:gd name="T62" fmla="*/ 20 w 82"/>
                    <a:gd name="T63" fmla="*/ 35 h 50"/>
                    <a:gd name="T64" fmla="*/ 23 w 82"/>
                    <a:gd name="T65" fmla="*/ 36 h 50"/>
                    <a:gd name="T66" fmla="*/ 23 w 82"/>
                    <a:gd name="T67" fmla="*/ 40 h 50"/>
                    <a:gd name="T68" fmla="*/ 27 w 82"/>
                    <a:gd name="T69" fmla="*/ 43 h 50"/>
                    <a:gd name="T70" fmla="*/ 30 w 82"/>
                    <a:gd name="T71" fmla="*/ 46 h 50"/>
                    <a:gd name="T72" fmla="*/ 35 w 82"/>
                    <a:gd name="T73" fmla="*/ 50 h 50"/>
                    <a:gd name="T74" fmla="*/ 38 w 82"/>
                    <a:gd name="T75" fmla="*/ 50 h 50"/>
                    <a:gd name="T76" fmla="*/ 42 w 82"/>
                    <a:gd name="T77" fmla="*/ 50 h 50"/>
                    <a:gd name="T78" fmla="*/ 45 w 82"/>
                    <a:gd name="T79" fmla="*/ 48 h 50"/>
                    <a:gd name="T80" fmla="*/ 50 w 82"/>
                    <a:gd name="T81" fmla="*/ 45 h 50"/>
                    <a:gd name="T82" fmla="*/ 52 w 82"/>
                    <a:gd name="T83" fmla="*/ 41 h 50"/>
                    <a:gd name="T84" fmla="*/ 55 w 82"/>
                    <a:gd name="T85" fmla="*/ 41 h 50"/>
                    <a:gd name="T86" fmla="*/ 62 w 82"/>
                    <a:gd name="T87" fmla="*/ 43 h 50"/>
                    <a:gd name="T88" fmla="*/ 65 w 82"/>
                    <a:gd name="T89" fmla="*/ 43 h 50"/>
                    <a:gd name="T90" fmla="*/ 70 w 82"/>
                    <a:gd name="T91" fmla="*/ 41 h 50"/>
                    <a:gd name="T92" fmla="*/ 75 w 82"/>
                    <a:gd name="T93" fmla="*/ 40 h 50"/>
                    <a:gd name="T94" fmla="*/ 77 w 82"/>
                    <a:gd name="T95" fmla="*/ 36 h 50"/>
                    <a:gd name="T96" fmla="*/ 80 w 82"/>
                    <a:gd name="T97" fmla="*/ 31 h 50"/>
                    <a:gd name="T98" fmla="*/ 82 w 82"/>
                    <a:gd name="T99" fmla="*/ 26 h 50"/>
                    <a:gd name="T100" fmla="*/ 78 w 82"/>
                    <a:gd name="T101" fmla="*/ 21 h 50"/>
                    <a:gd name="T102" fmla="*/ 75 w 82"/>
                    <a:gd name="T103" fmla="*/ 18 h 50"/>
                    <a:gd name="T104" fmla="*/ 75 w 82"/>
                    <a:gd name="T105" fmla="*/ 18 h 5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2"/>
                    <a:gd name="T160" fmla="*/ 0 h 50"/>
                    <a:gd name="T161" fmla="*/ 82 w 82"/>
                    <a:gd name="T162" fmla="*/ 50 h 5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2" h="50">
                      <a:moveTo>
                        <a:pt x="75" y="18"/>
                      </a:moveTo>
                      <a:lnTo>
                        <a:pt x="72" y="16"/>
                      </a:lnTo>
                      <a:lnTo>
                        <a:pt x="67" y="15"/>
                      </a:lnTo>
                      <a:lnTo>
                        <a:pt x="62" y="13"/>
                      </a:lnTo>
                      <a:lnTo>
                        <a:pt x="57" y="13"/>
                      </a:lnTo>
                      <a:lnTo>
                        <a:pt x="55" y="8"/>
                      </a:lnTo>
                      <a:lnTo>
                        <a:pt x="52" y="6"/>
                      </a:lnTo>
                      <a:lnTo>
                        <a:pt x="48" y="3"/>
                      </a:lnTo>
                      <a:lnTo>
                        <a:pt x="45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2" y="1"/>
                      </a:lnTo>
                      <a:lnTo>
                        <a:pt x="30" y="5"/>
                      </a:lnTo>
                      <a:lnTo>
                        <a:pt x="28" y="8"/>
                      </a:lnTo>
                      <a:lnTo>
                        <a:pt x="27" y="11"/>
                      </a:lnTo>
                      <a:lnTo>
                        <a:pt x="22" y="11"/>
                      </a:lnTo>
                      <a:lnTo>
                        <a:pt x="18" y="13"/>
                      </a:lnTo>
                      <a:lnTo>
                        <a:pt x="15" y="13"/>
                      </a:lnTo>
                      <a:lnTo>
                        <a:pt x="12" y="15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3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5" y="28"/>
                      </a:lnTo>
                      <a:lnTo>
                        <a:pt x="8" y="30"/>
                      </a:lnTo>
                      <a:lnTo>
                        <a:pt x="10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0" y="35"/>
                      </a:lnTo>
                      <a:lnTo>
                        <a:pt x="23" y="36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0" y="46"/>
                      </a:lnTo>
                      <a:lnTo>
                        <a:pt x="35" y="50"/>
                      </a:lnTo>
                      <a:lnTo>
                        <a:pt x="38" y="50"/>
                      </a:lnTo>
                      <a:lnTo>
                        <a:pt x="42" y="50"/>
                      </a:lnTo>
                      <a:lnTo>
                        <a:pt x="45" y="48"/>
                      </a:lnTo>
                      <a:lnTo>
                        <a:pt x="50" y="45"/>
                      </a:lnTo>
                      <a:lnTo>
                        <a:pt x="52" y="41"/>
                      </a:lnTo>
                      <a:lnTo>
                        <a:pt x="55" y="41"/>
                      </a:lnTo>
                      <a:lnTo>
                        <a:pt x="62" y="43"/>
                      </a:lnTo>
                      <a:lnTo>
                        <a:pt x="65" y="43"/>
                      </a:lnTo>
                      <a:lnTo>
                        <a:pt x="70" y="41"/>
                      </a:lnTo>
                      <a:lnTo>
                        <a:pt x="75" y="40"/>
                      </a:lnTo>
                      <a:lnTo>
                        <a:pt x="77" y="36"/>
                      </a:lnTo>
                      <a:lnTo>
                        <a:pt x="80" y="31"/>
                      </a:lnTo>
                      <a:lnTo>
                        <a:pt x="82" y="26"/>
                      </a:lnTo>
                      <a:lnTo>
                        <a:pt x="78" y="21"/>
                      </a:lnTo>
                      <a:lnTo>
                        <a:pt x="75" y="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2" name="Freeform 99"/>
                <p:cNvSpPr>
                  <a:spLocks/>
                </p:cNvSpPr>
                <p:nvPr/>
              </p:nvSpPr>
              <p:spPr bwMode="auto">
                <a:xfrm>
                  <a:off x="7028298" y="3307104"/>
                  <a:ext cx="767247" cy="776963"/>
                </a:xfrm>
                <a:custGeom>
                  <a:avLst/>
                  <a:gdLst>
                    <a:gd name="T0" fmla="*/ 722 w 789"/>
                    <a:gd name="T1" fmla="*/ 45 h 739"/>
                    <a:gd name="T2" fmla="*/ 686 w 789"/>
                    <a:gd name="T3" fmla="*/ 105 h 739"/>
                    <a:gd name="T4" fmla="*/ 661 w 789"/>
                    <a:gd name="T5" fmla="*/ 168 h 739"/>
                    <a:gd name="T6" fmla="*/ 637 w 789"/>
                    <a:gd name="T7" fmla="*/ 228 h 739"/>
                    <a:gd name="T8" fmla="*/ 614 w 789"/>
                    <a:gd name="T9" fmla="*/ 288 h 739"/>
                    <a:gd name="T10" fmla="*/ 594 w 789"/>
                    <a:gd name="T11" fmla="*/ 350 h 739"/>
                    <a:gd name="T12" fmla="*/ 581 w 789"/>
                    <a:gd name="T13" fmla="*/ 413 h 739"/>
                    <a:gd name="T14" fmla="*/ 576 w 789"/>
                    <a:gd name="T15" fmla="*/ 466 h 739"/>
                    <a:gd name="T16" fmla="*/ 576 w 789"/>
                    <a:gd name="T17" fmla="*/ 519 h 739"/>
                    <a:gd name="T18" fmla="*/ 578 w 789"/>
                    <a:gd name="T19" fmla="*/ 563 h 739"/>
                    <a:gd name="T20" fmla="*/ 573 w 789"/>
                    <a:gd name="T21" fmla="*/ 624 h 739"/>
                    <a:gd name="T22" fmla="*/ 524 w 789"/>
                    <a:gd name="T23" fmla="*/ 661 h 739"/>
                    <a:gd name="T24" fmla="*/ 466 w 789"/>
                    <a:gd name="T25" fmla="*/ 667 h 739"/>
                    <a:gd name="T26" fmla="*/ 403 w 789"/>
                    <a:gd name="T27" fmla="*/ 671 h 739"/>
                    <a:gd name="T28" fmla="*/ 341 w 789"/>
                    <a:gd name="T29" fmla="*/ 674 h 739"/>
                    <a:gd name="T30" fmla="*/ 278 w 789"/>
                    <a:gd name="T31" fmla="*/ 676 h 739"/>
                    <a:gd name="T32" fmla="*/ 221 w 789"/>
                    <a:gd name="T33" fmla="*/ 671 h 739"/>
                    <a:gd name="T34" fmla="*/ 235 w 789"/>
                    <a:gd name="T35" fmla="*/ 607 h 739"/>
                    <a:gd name="T36" fmla="*/ 210 w 789"/>
                    <a:gd name="T37" fmla="*/ 612 h 739"/>
                    <a:gd name="T38" fmla="*/ 195 w 789"/>
                    <a:gd name="T39" fmla="*/ 666 h 739"/>
                    <a:gd name="T40" fmla="*/ 187 w 789"/>
                    <a:gd name="T41" fmla="*/ 716 h 739"/>
                    <a:gd name="T42" fmla="*/ 115 w 789"/>
                    <a:gd name="T43" fmla="*/ 702 h 739"/>
                    <a:gd name="T44" fmla="*/ 42 w 789"/>
                    <a:gd name="T45" fmla="*/ 691 h 739"/>
                    <a:gd name="T46" fmla="*/ 37 w 789"/>
                    <a:gd name="T47" fmla="*/ 634 h 739"/>
                    <a:gd name="T48" fmla="*/ 65 w 789"/>
                    <a:gd name="T49" fmla="*/ 576 h 739"/>
                    <a:gd name="T50" fmla="*/ 123 w 789"/>
                    <a:gd name="T51" fmla="*/ 568 h 739"/>
                    <a:gd name="T52" fmla="*/ 187 w 789"/>
                    <a:gd name="T53" fmla="*/ 576 h 739"/>
                    <a:gd name="T54" fmla="*/ 235 w 789"/>
                    <a:gd name="T55" fmla="*/ 571 h 739"/>
                    <a:gd name="T56" fmla="*/ 172 w 789"/>
                    <a:gd name="T57" fmla="*/ 538 h 739"/>
                    <a:gd name="T58" fmla="*/ 130 w 789"/>
                    <a:gd name="T59" fmla="*/ 529 h 739"/>
                    <a:gd name="T60" fmla="*/ 88 w 789"/>
                    <a:gd name="T61" fmla="*/ 528 h 739"/>
                    <a:gd name="T62" fmla="*/ 32 w 789"/>
                    <a:gd name="T63" fmla="*/ 561 h 739"/>
                    <a:gd name="T64" fmla="*/ 13 w 789"/>
                    <a:gd name="T65" fmla="*/ 607 h 739"/>
                    <a:gd name="T66" fmla="*/ 5 w 789"/>
                    <a:gd name="T67" fmla="*/ 652 h 739"/>
                    <a:gd name="T68" fmla="*/ 7 w 789"/>
                    <a:gd name="T69" fmla="*/ 707 h 739"/>
                    <a:gd name="T70" fmla="*/ 58 w 789"/>
                    <a:gd name="T71" fmla="*/ 719 h 739"/>
                    <a:gd name="T72" fmla="*/ 100 w 789"/>
                    <a:gd name="T73" fmla="*/ 724 h 739"/>
                    <a:gd name="T74" fmla="*/ 142 w 789"/>
                    <a:gd name="T75" fmla="*/ 729 h 739"/>
                    <a:gd name="T76" fmla="*/ 183 w 789"/>
                    <a:gd name="T77" fmla="*/ 734 h 739"/>
                    <a:gd name="T78" fmla="*/ 215 w 789"/>
                    <a:gd name="T79" fmla="*/ 701 h 739"/>
                    <a:gd name="T80" fmla="*/ 266 w 789"/>
                    <a:gd name="T81" fmla="*/ 697 h 739"/>
                    <a:gd name="T82" fmla="*/ 328 w 789"/>
                    <a:gd name="T83" fmla="*/ 706 h 739"/>
                    <a:gd name="T84" fmla="*/ 390 w 789"/>
                    <a:gd name="T85" fmla="*/ 706 h 739"/>
                    <a:gd name="T86" fmla="*/ 454 w 789"/>
                    <a:gd name="T87" fmla="*/ 701 h 739"/>
                    <a:gd name="T88" fmla="*/ 518 w 789"/>
                    <a:gd name="T89" fmla="*/ 696 h 739"/>
                    <a:gd name="T90" fmla="*/ 573 w 789"/>
                    <a:gd name="T91" fmla="*/ 684 h 739"/>
                    <a:gd name="T92" fmla="*/ 611 w 789"/>
                    <a:gd name="T93" fmla="*/ 647 h 739"/>
                    <a:gd name="T94" fmla="*/ 609 w 789"/>
                    <a:gd name="T95" fmla="*/ 594 h 739"/>
                    <a:gd name="T96" fmla="*/ 601 w 789"/>
                    <a:gd name="T97" fmla="*/ 536 h 739"/>
                    <a:gd name="T98" fmla="*/ 598 w 789"/>
                    <a:gd name="T99" fmla="*/ 489 h 739"/>
                    <a:gd name="T100" fmla="*/ 601 w 789"/>
                    <a:gd name="T101" fmla="*/ 439 h 739"/>
                    <a:gd name="T102" fmla="*/ 609 w 789"/>
                    <a:gd name="T103" fmla="*/ 388 h 739"/>
                    <a:gd name="T104" fmla="*/ 623 w 789"/>
                    <a:gd name="T105" fmla="*/ 340 h 739"/>
                    <a:gd name="T106" fmla="*/ 639 w 789"/>
                    <a:gd name="T107" fmla="*/ 290 h 739"/>
                    <a:gd name="T108" fmla="*/ 666 w 789"/>
                    <a:gd name="T109" fmla="*/ 228 h 739"/>
                    <a:gd name="T110" fmla="*/ 691 w 789"/>
                    <a:gd name="T111" fmla="*/ 168 h 739"/>
                    <a:gd name="T112" fmla="*/ 712 w 789"/>
                    <a:gd name="T113" fmla="*/ 118 h 739"/>
                    <a:gd name="T114" fmla="*/ 734 w 789"/>
                    <a:gd name="T115" fmla="*/ 77 h 739"/>
                    <a:gd name="T116" fmla="*/ 774 w 789"/>
                    <a:gd name="T117" fmla="*/ 38 h 739"/>
                    <a:gd name="T118" fmla="*/ 772 w 789"/>
                    <a:gd name="T119" fmla="*/ 2 h 73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9"/>
                    <a:gd name="T181" fmla="*/ 0 h 739"/>
                    <a:gd name="T182" fmla="*/ 789 w 789"/>
                    <a:gd name="T183" fmla="*/ 739 h 73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9" h="739">
                      <a:moveTo>
                        <a:pt x="772" y="2"/>
                      </a:moveTo>
                      <a:lnTo>
                        <a:pt x="767" y="5"/>
                      </a:lnTo>
                      <a:lnTo>
                        <a:pt x="762" y="8"/>
                      </a:lnTo>
                      <a:lnTo>
                        <a:pt x="757" y="12"/>
                      </a:lnTo>
                      <a:lnTo>
                        <a:pt x="754" y="15"/>
                      </a:lnTo>
                      <a:lnTo>
                        <a:pt x="749" y="18"/>
                      </a:lnTo>
                      <a:lnTo>
                        <a:pt x="746" y="22"/>
                      </a:lnTo>
                      <a:lnTo>
                        <a:pt x="742" y="25"/>
                      </a:lnTo>
                      <a:lnTo>
                        <a:pt x="739" y="28"/>
                      </a:lnTo>
                      <a:lnTo>
                        <a:pt x="734" y="32"/>
                      </a:lnTo>
                      <a:lnTo>
                        <a:pt x="731" y="35"/>
                      </a:lnTo>
                      <a:lnTo>
                        <a:pt x="727" y="38"/>
                      </a:lnTo>
                      <a:lnTo>
                        <a:pt x="724" y="42"/>
                      </a:lnTo>
                      <a:lnTo>
                        <a:pt x="722" y="45"/>
                      </a:lnTo>
                      <a:lnTo>
                        <a:pt x="719" y="50"/>
                      </a:lnTo>
                      <a:lnTo>
                        <a:pt x="716" y="53"/>
                      </a:lnTo>
                      <a:lnTo>
                        <a:pt x="712" y="58"/>
                      </a:lnTo>
                      <a:lnTo>
                        <a:pt x="711" y="60"/>
                      </a:lnTo>
                      <a:lnTo>
                        <a:pt x="707" y="65"/>
                      </a:lnTo>
                      <a:lnTo>
                        <a:pt x="704" y="68"/>
                      </a:lnTo>
                      <a:lnTo>
                        <a:pt x="702" y="73"/>
                      </a:lnTo>
                      <a:lnTo>
                        <a:pt x="699" y="77"/>
                      </a:lnTo>
                      <a:lnTo>
                        <a:pt x="697" y="82"/>
                      </a:lnTo>
                      <a:lnTo>
                        <a:pt x="694" y="87"/>
                      </a:lnTo>
                      <a:lnTo>
                        <a:pt x="692" y="92"/>
                      </a:lnTo>
                      <a:lnTo>
                        <a:pt x="691" y="95"/>
                      </a:lnTo>
                      <a:lnTo>
                        <a:pt x="689" y="100"/>
                      </a:lnTo>
                      <a:lnTo>
                        <a:pt x="686" y="105"/>
                      </a:lnTo>
                      <a:lnTo>
                        <a:pt x="684" y="110"/>
                      </a:lnTo>
                      <a:lnTo>
                        <a:pt x="682" y="115"/>
                      </a:lnTo>
                      <a:lnTo>
                        <a:pt x="679" y="118"/>
                      </a:lnTo>
                      <a:lnTo>
                        <a:pt x="677" y="125"/>
                      </a:lnTo>
                      <a:lnTo>
                        <a:pt x="676" y="130"/>
                      </a:lnTo>
                      <a:lnTo>
                        <a:pt x="674" y="133"/>
                      </a:lnTo>
                      <a:lnTo>
                        <a:pt x="672" y="138"/>
                      </a:lnTo>
                      <a:lnTo>
                        <a:pt x="671" y="142"/>
                      </a:lnTo>
                      <a:lnTo>
                        <a:pt x="669" y="147"/>
                      </a:lnTo>
                      <a:lnTo>
                        <a:pt x="667" y="150"/>
                      </a:lnTo>
                      <a:lnTo>
                        <a:pt x="666" y="155"/>
                      </a:lnTo>
                      <a:lnTo>
                        <a:pt x="664" y="160"/>
                      </a:lnTo>
                      <a:lnTo>
                        <a:pt x="662" y="163"/>
                      </a:lnTo>
                      <a:lnTo>
                        <a:pt x="661" y="168"/>
                      </a:lnTo>
                      <a:lnTo>
                        <a:pt x="659" y="173"/>
                      </a:lnTo>
                      <a:lnTo>
                        <a:pt x="657" y="176"/>
                      </a:lnTo>
                      <a:lnTo>
                        <a:pt x="656" y="181"/>
                      </a:lnTo>
                      <a:lnTo>
                        <a:pt x="654" y="185"/>
                      </a:lnTo>
                      <a:lnTo>
                        <a:pt x="652" y="190"/>
                      </a:lnTo>
                      <a:lnTo>
                        <a:pt x="651" y="193"/>
                      </a:lnTo>
                      <a:lnTo>
                        <a:pt x="649" y="198"/>
                      </a:lnTo>
                      <a:lnTo>
                        <a:pt x="647" y="201"/>
                      </a:lnTo>
                      <a:lnTo>
                        <a:pt x="646" y="206"/>
                      </a:lnTo>
                      <a:lnTo>
                        <a:pt x="644" y="210"/>
                      </a:lnTo>
                      <a:lnTo>
                        <a:pt x="642" y="215"/>
                      </a:lnTo>
                      <a:lnTo>
                        <a:pt x="641" y="220"/>
                      </a:lnTo>
                      <a:lnTo>
                        <a:pt x="639" y="223"/>
                      </a:lnTo>
                      <a:lnTo>
                        <a:pt x="637" y="228"/>
                      </a:lnTo>
                      <a:lnTo>
                        <a:pt x="636" y="233"/>
                      </a:lnTo>
                      <a:lnTo>
                        <a:pt x="634" y="236"/>
                      </a:lnTo>
                      <a:lnTo>
                        <a:pt x="633" y="241"/>
                      </a:lnTo>
                      <a:lnTo>
                        <a:pt x="631" y="245"/>
                      </a:lnTo>
                      <a:lnTo>
                        <a:pt x="629" y="250"/>
                      </a:lnTo>
                      <a:lnTo>
                        <a:pt x="628" y="255"/>
                      </a:lnTo>
                      <a:lnTo>
                        <a:pt x="626" y="258"/>
                      </a:lnTo>
                      <a:lnTo>
                        <a:pt x="624" y="263"/>
                      </a:lnTo>
                      <a:lnTo>
                        <a:pt x="623" y="266"/>
                      </a:lnTo>
                      <a:lnTo>
                        <a:pt x="621" y="271"/>
                      </a:lnTo>
                      <a:lnTo>
                        <a:pt x="619" y="275"/>
                      </a:lnTo>
                      <a:lnTo>
                        <a:pt x="618" y="280"/>
                      </a:lnTo>
                      <a:lnTo>
                        <a:pt x="616" y="285"/>
                      </a:lnTo>
                      <a:lnTo>
                        <a:pt x="614" y="288"/>
                      </a:lnTo>
                      <a:lnTo>
                        <a:pt x="613" y="291"/>
                      </a:lnTo>
                      <a:lnTo>
                        <a:pt x="611" y="296"/>
                      </a:lnTo>
                      <a:lnTo>
                        <a:pt x="611" y="301"/>
                      </a:lnTo>
                      <a:lnTo>
                        <a:pt x="609" y="305"/>
                      </a:lnTo>
                      <a:lnTo>
                        <a:pt x="608" y="310"/>
                      </a:lnTo>
                      <a:lnTo>
                        <a:pt x="606" y="315"/>
                      </a:lnTo>
                      <a:lnTo>
                        <a:pt x="604" y="318"/>
                      </a:lnTo>
                      <a:lnTo>
                        <a:pt x="603" y="323"/>
                      </a:lnTo>
                      <a:lnTo>
                        <a:pt x="601" y="326"/>
                      </a:lnTo>
                      <a:lnTo>
                        <a:pt x="599" y="331"/>
                      </a:lnTo>
                      <a:lnTo>
                        <a:pt x="599" y="336"/>
                      </a:lnTo>
                      <a:lnTo>
                        <a:pt x="598" y="341"/>
                      </a:lnTo>
                      <a:lnTo>
                        <a:pt x="596" y="345"/>
                      </a:lnTo>
                      <a:lnTo>
                        <a:pt x="594" y="350"/>
                      </a:lnTo>
                      <a:lnTo>
                        <a:pt x="594" y="355"/>
                      </a:lnTo>
                      <a:lnTo>
                        <a:pt x="593" y="358"/>
                      </a:lnTo>
                      <a:lnTo>
                        <a:pt x="591" y="363"/>
                      </a:lnTo>
                      <a:lnTo>
                        <a:pt x="589" y="368"/>
                      </a:lnTo>
                      <a:lnTo>
                        <a:pt x="589" y="373"/>
                      </a:lnTo>
                      <a:lnTo>
                        <a:pt x="588" y="376"/>
                      </a:lnTo>
                      <a:lnTo>
                        <a:pt x="588" y="381"/>
                      </a:lnTo>
                      <a:lnTo>
                        <a:pt x="586" y="386"/>
                      </a:lnTo>
                      <a:lnTo>
                        <a:pt x="586" y="391"/>
                      </a:lnTo>
                      <a:lnTo>
                        <a:pt x="584" y="394"/>
                      </a:lnTo>
                      <a:lnTo>
                        <a:pt x="584" y="399"/>
                      </a:lnTo>
                      <a:lnTo>
                        <a:pt x="583" y="404"/>
                      </a:lnTo>
                      <a:lnTo>
                        <a:pt x="583" y="409"/>
                      </a:lnTo>
                      <a:lnTo>
                        <a:pt x="581" y="413"/>
                      </a:lnTo>
                      <a:lnTo>
                        <a:pt x="581" y="416"/>
                      </a:lnTo>
                      <a:lnTo>
                        <a:pt x="579" y="419"/>
                      </a:lnTo>
                      <a:lnTo>
                        <a:pt x="579" y="424"/>
                      </a:lnTo>
                      <a:lnTo>
                        <a:pt x="579" y="428"/>
                      </a:lnTo>
                      <a:lnTo>
                        <a:pt x="578" y="431"/>
                      </a:lnTo>
                      <a:lnTo>
                        <a:pt x="578" y="434"/>
                      </a:lnTo>
                      <a:lnTo>
                        <a:pt x="578" y="439"/>
                      </a:lnTo>
                      <a:lnTo>
                        <a:pt x="578" y="443"/>
                      </a:lnTo>
                      <a:lnTo>
                        <a:pt x="576" y="446"/>
                      </a:lnTo>
                      <a:lnTo>
                        <a:pt x="576" y="449"/>
                      </a:lnTo>
                      <a:lnTo>
                        <a:pt x="576" y="454"/>
                      </a:lnTo>
                      <a:lnTo>
                        <a:pt x="576" y="458"/>
                      </a:lnTo>
                      <a:lnTo>
                        <a:pt x="576" y="463"/>
                      </a:lnTo>
                      <a:lnTo>
                        <a:pt x="576" y="466"/>
                      </a:lnTo>
                      <a:lnTo>
                        <a:pt x="576" y="469"/>
                      </a:lnTo>
                      <a:lnTo>
                        <a:pt x="576" y="473"/>
                      </a:lnTo>
                      <a:lnTo>
                        <a:pt x="576" y="478"/>
                      </a:lnTo>
                      <a:lnTo>
                        <a:pt x="576" y="481"/>
                      </a:lnTo>
                      <a:lnTo>
                        <a:pt x="576" y="484"/>
                      </a:lnTo>
                      <a:lnTo>
                        <a:pt x="576" y="488"/>
                      </a:lnTo>
                      <a:lnTo>
                        <a:pt x="576" y="493"/>
                      </a:lnTo>
                      <a:lnTo>
                        <a:pt x="576" y="496"/>
                      </a:lnTo>
                      <a:lnTo>
                        <a:pt x="576" y="499"/>
                      </a:lnTo>
                      <a:lnTo>
                        <a:pt x="576" y="503"/>
                      </a:lnTo>
                      <a:lnTo>
                        <a:pt x="576" y="508"/>
                      </a:lnTo>
                      <a:lnTo>
                        <a:pt x="576" y="511"/>
                      </a:lnTo>
                      <a:lnTo>
                        <a:pt x="576" y="514"/>
                      </a:lnTo>
                      <a:lnTo>
                        <a:pt x="576" y="519"/>
                      </a:lnTo>
                      <a:lnTo>
                        <a:pt x="576" y="523"/>
                      </a:lnTo>
                      <a:lnTo>
                        <a:pt x="576" y="526"/>
                      </a:lnTo>
                      <a:lnTo>
                        <a:pt x="576" y="531"/>
                      </a:lnTo>
                      <a:lnTo>
                        <a:pt x="576" y="533"/>
                      </a:lnTo>
                      <a:lnTo>
                        <a:pt x="576" y="536"/>
                      </a:lnTo>
                      <a:lnTo>
                        <a:pt x="576" y="539"/>
                      </a:lnTo>
                      <a:lnTo>
                        <a:pt x="576" y="543"/>
                      </a:lnTo>
                      <a:lnTo>
                        <a:pt x="576" y="544"/>
                      </a:lnTo>
                      <a:lnTo>
                        <a:pt x="576" y="548"/>
                      </a:lnTo>
                      <a:lnTo>
                        <a:pt x="576" y="551"/>
                      </a:lnTo>
                      <a:lnTo>
                        <a:pt x="578" y="554"/>
                      </a:lnTo>
                      <a:lnTo>
                        <a:pt x="578" y="556"/>
                      </a:lnTo>
                      <a:lnTo>
                        <a:pt x="578" y="559"/>
                      </a:lnTo>
                      <a:lnTo>
                        <a:pt x="578" y="563"/>
                      </a:lnTo>
                      <a:lnTo>
                        <a:pt x="578" y="566"/>
                      </a:lnTo>
                      <a:lnTo>
                        <a:pt x="578" y="568"/>
                      </a:lnTo>
                      <a:lnTo>
                        <a:pt x="578" y="571"/>
                      </a:lnTo>
                      <a:lnTo>
                        <a:pt x="578" y="574"/>
                      </a:lnTo>
                      <a:lnTo>
                        <a:pt x="578" y="578"/>
                      </a:lnTo>
                      <a:lnTo>
                        <a:pt x="578" y="583"/>
                      </a:lnTo>
                      <a:lnTo>
                        <a:pt x="578" y="589"/>
                      </a:lnTo>
                      <a:lnTo>
                        <a:pt x="578" y="594"/>
                      </a:lnTo>
                      <a:lnTo>
                        <a:pt x="578" y="599"/>
                      </a:lnTo>
                      <a:lnTo>
                        <a:pt x="576" y="604"/>
                      </a:lnTo>
                      <a:lnTo>
                        <a:pt x="576" y="609"/>
                      </a:lnTo>
                      <a:lnTo>
                        <a:pt x="576" y="614"/>
                      </a:lnTo>
                      <a:lnTo>
                        <a:pt x="574" y="619"/>
                      </a:lnTo>
                      <a:lnTo>
                        <a:pt x="573" y="624"/>
                      </a:lnTo>
                      <a:lnTo>
                        <a:pt x="571" y="627"/>
                      </a:lnTo>
                      <a:lnTo>
                        <a:pt x="569" y="631"/>
                      </a:lnTo>
                      <a:lnTo>
                        <a:pt x="566" y="636"/>
                      </a:lnTo>
                      <a:lnTo>
                        <a:pt x="564" y="639"/>
                      </a:lnTo>
                      <a:lnTo>
                        <a:pt x="561" y="642"/>
                      </a:lnTo>
                      <a:lnTo>
                        <a:pt x="558" y="646"/>
                      </a:lnTo>
                      <a:lnTo>
                        <a:pt x="554" y="649"/>
                      </a:lnTo>
                      <a:lnTo>
                        <a:pt x="549" y="651"/>
                      </a:lnTo>
                      <a:lnTo>
                        <a:pt x="544" y="654"/>
                      </a:lnTo>
                      <a:lnTo>
                        <a:pt x="539" y="656"/>
                      </a:lnTo>
                      <a:lnTo>
                        <a:pt x="534" y="659"/>
                      </a:lnTo>
                      <a:lnTo>
                        <a:pt x="531" y="659"/>
                      </a:lnTo>
                      <a:lnTo>
                        <a:pt x="528" y="661"/>
                      </a:lnTo>
                      <a:lnTo>
                        <a:pt x="524" y="661"/>
                      </a:lnTo>
                      <a:lnTo>
                        <a:pt x="521" y="662"/>
                      </a:lnTo>
                      <a:lnTo>
                        <a:pt x="518" y="662"/>
                      </a:lnTo>
                      <a:lnTo>
                        <a:pt x="514" y="662"/>
                      </a:lnTo>
                      <a:lnTo>
                        <a:pt x="511" y="662"/>
                      </a:lnTo>
                      <a:lnTo>
                        <a:pt x="508" y="664"/>
                      </a:lnTo>
                      <a:lnTo>
                        <a:pt x="503" y="664"/>
                      </a:lnTo>
                      <a:lnTo>
                        <a:pt x="498" y="664"/>
                      </a:lnTo>
                      <a:lnTo>
                        <a:pt x="493" y="664"/>
                      </a:lnTo>
                      <a:lnTo>
                        <a:pt x="489" y="666"/>
                      </a:lnTo>
                      <a:lnTo>
                        <a:pt x="484" y="666"/>
                      </a:lnTo>
                      <a:lnTo>
                        <a:pt x="479" y="666"/>
                      </a:lnTo>
                      <a:lnTo>
                        <a:pt x="476" y="666"/>
                      </a:lnTo>
                      <a:lnTo>
                        <a:pt x="471" y="667"/>
                      </a:lnTo>
                      <a:lnTo>
                        <a:pt x="466" y="667"/>
                      </a:lnTo>
                      <a:lnTo>
                        <a:pt x="461" y="667"/>
                      </a:lnTo>
                      <a:lnTo>
                        <a:pt x="456" y="667"/>
                      </a:lnTo>
                      <a:lnTo>
                        <a:pt x="453" y="669"/>
                      </a:lnTo>
                      <a:lnTo>
                        <a:pt x="448" y="669"/>
                      </a:lnTo>
                      <a:lnTo>
                        <a:pt x="443" y="669"/>
                      </a:lnTo>
                      <a:lnTo>
                        <a:pt x="439" y="669"/>
                      </a:lnTo>
                      <a:lnTo>
                        <a:pt x="434" y="671"/>
                      </a:lnTo>
                      <a:lnTo>
                        <a:pt x="429" y="671"/>
                      </a:lnTo>
                      <a:lnTo>
                        <a:pt x="424" y="671"/>
                      </a:lnTo>
                      <a:lnTo>
                        <a:pt x="421" y="671"/>
                      </a:lnTo>
                      <a:lnTo>
                        <a:pt x="416" y="671"/>
                      </a:lnTo>
                      <a:lnTo>
                        <a:pt x="411" y="671"/>
                      </a:lnTo>
                      <a:lnTo>
                        <a:pt x="408" y="671"/>
                      </a:lnTo>
                      <a:lnTo>
                        <a:pt x="403" y="671"/>
                      </a:lnTo>
                      <a:lnTo>
                        <a:pt x="398" y="672"/>
                      </a:lnTo>
                      <a:lnTo>
                        <a:pt x="395" y="672"/>
                      </a:lnTo>
                      <a:lnTo>
                        <a:pt x="390" y="672"/>
                      </a:lnTo>
                      <a:lnTo>
                        <a:pt x="385" y="672"/>
                      </a:lnTo>
                      <a:lnTo>
                        <a:pt x="381" y="672"/>
                      </a:lnTo>
                      <a:lnTo>
                        <a:pt x="376" y="672"/>
                      </a:lnTo>
                      <a:lnTo>
                        <a:pt x="371" y="672"/>
                      </a:lnTo>
                      <a:lnTo>
                        <a:pt x="368" y="674"/>
                      </a:lnTo>
                      <a:lnTo>
                        <a:pt x="363" y="674"/>
                      </a:lnTo>
                      <a:lnTo>
                        <a:pt x="358" y="674"/>
                      </a:lnTo>
                      <a:lnTo>
                        <a:pt x="353" y="674"/>
                      </a:lnTo>
                      <a:lnTo>
                        <a:pt x="350" y="674"/>
                      </a:lnTo>
                      <a:lnTo>
                        <a:pt x="345" y="674"/>
                      </a:lnTo>
                      <a:lnTo>
                        <a:pt x="341" y="674"/>
                      </a:lnTo>
                      <a:lnTo>
                        <a:pt x="336" y="674"/>
                      </a:lnTo>
                      <a:lnTo>
                        <a:pt x="331" y="674"/>
                      </a:lnTo>
                      <a:lnTo>
                        <a:pt x="328" y="676"/>
                      </a:lnTo>
                      <a:lnTo>
                        <a:pt x="323" y="676"/>
                      </a:lnTo>
                      <a:lnTo>
                        <a:pt x="318" y="676"/>
                      </a:lnTo>
                      <a:lnTo>
                        <a:pt x="313" y="676"/>
                      </a:lnTo>
                      <a:lnTo>
                        <a:pt x="310" y="676"/>
                      </a:lnTo>
                      <a:lnTo>
                        <a:pt x="305" y="676"/>
                      </a:lnTo>
                      <a:lnTo>
                        <a:pt x="300" y="676"/>
                      </a:lnTo>
                      <a:lnTo>
                        <a:pt x="295" y="676"/>
                      </a:lnTo>
                      <a:lnTo>
                        <a:pt x="291" y="676"/>
                      </a:lnTo>
                      <a:lnTo>
                        <a:pt x="286" y="676"/>
                      </a:lnTo>
                      <a:lnTo>
                        <a:pt x="281" y="676"/>
                      </a:lnTo>
                      <a:lnTo>
                        <a:pt x="278" y="676"/>
                      </a:lnTo>
                      <a:lnTo>
                        <a:pt x="273" y="676"/>
                      </a:lnTo>
                      <a:lnTo>
                        <a:pt x="268" y="676"/>
                      </a:lnTo>
                      <a:lnTo>
                        <a:pt x="263" y="676"/>
                      </a:lnTo>
                      <a:lnTo>
                        <a:pt x="260" y="676"/>
                      </a:lnTo>
                      <a:lnTo>
                        <a:pt x="255" y="676"/>
                      </a:lnTo>
                      <a:lnTo>
                        <a:pt x="251" y="676"/>
                      </a:lnTo>
                      <a:lnTo>
                        <a:pt x="246" y="676"/>
                      </a:lnTo>
                      <a:lnTo>
                        <a:pt x="241" y="676"/>
                      </a:lnTo>
                      <a:lnTo>
                        <a:pt x="238" y="676"/>
                      </a:lnTo>
                      <a:lnTo>
                        <a:pt x="233" y="676"/>
                      </a:lnTo>
                      <a:lnTo>
                        <a:pt x="228" y="676"/>
                      </a:lnTo>
                      <a:lnTo>
                        <a:pt x="225" y="676"/>
                      </a:lnTo>
                      <a:lnTo>
                        <a:pt x="220" y="676"/>
                      </a:lnTo>
                      <a:lnTo>
                        <a:pt x="221" y="671"/>
                      </a:lnTo>
                      <a:lnTo>
                        <a:pt x="221" y="667"/>
                      </a:lnTo>
                      <a:lnTo>
                        <a:pt x="223" y="662"/>
                      </a:lnTo>
                      <a:lnTo>
                        <a:pt x="225" y="657"/>
                      </a:lnTo>
                      <a:lnTo>
                        <a:pt x="225" y="652"/>
                      </a:lnTo>
                      <a:lnTo>
                        <a:pt x="226" y="649"/>
                      </a:lnTo>
                      <a:lnTo>
                        <a:pt x="228" y="644"/>
                      </a:lnTo>
                      <a:lnTo>
                        <a:pt x="228" y="639"/>
                      </a:lnTo>
                      <a:lnTo>
                        <a:pt x="228" y="636"/>
                      </a:lnTo>
                      <a:lnTo>
                        <a:pt x="230" y="631"/>
                      </a:lnTo>
                      <a:lnTo>
                        <a:pt x="230" y="626"/>
                      </a:lnTo>
                      <a:lnTo>
                        <a:pt x="231" y="621"/>
                      </a:lnTo>
                      <a:lnTo>
                        <a:pt x="231" y="616"/>
                      </a:lnTo>
                      <a:lnTo>
                        <a:pt x="233" y="612"/>
                      </a:lnTo>
                      <a:lnTo>
                        <a:pt x="235" y="607"/>
                      </a:lnTo>
                      <a:lnTo>
                        <a:pt x="235" y="602"/>
                      </a:lnTo>
                      <a:lnTo>
                        <a:pt x="235" y="601"/>
                      </a:lnTo>
                      <a:lnTo>
                        <a:pt x="233" y="597"/>
                      </a:lnTo>
                      <a:lnTo>
                        <a:pt x="231" y="594"/>
                      </a:lnTo>
                      <a:lnTo>
                        <a:pt x="230" y="592"/>
                      </a:lnTo>
                      <a:lnTo>
                        <a:pt x="228" y="592"/>
                      </a:lnTo>
                      <a:lnTo>
                        <a:pt x="225" y="592"/>
                      </a:lnTo>
                      <a:lnTo>
                        <a:pt x="221" y="592"/>
                      </a:lnTo>
                      <a:lnTo>
                        <a:pt x="220" y="596"/>
                      </a:lnTo>
                      <a:lnTo>
                        <a:pt x="216" y="599"/>
                      </a:lnTo>
                      <a:lnTo>
                        <a:pt x="215" y="602"/>
                      </a:lnTo>
                      <a:lnTo>
                        <a:pt x="213" y="606"/>
                      </a:lnTo>
                      <a:lnTo>
                        <a:pt x="211" y="609"/>
                      </a:lnTo>
                      <a:lnTo>
                        <a:pt x="210" y="612"/>
                      </a:lnTo>
                      <a:lnTo>
                        <a:pt x="208" y="616"/>
                      </a:lnTo>
                      <a:lnTo>
                        <a:pt x="206" y="621"/>
                      </a:lnTo>
                      <a:lnTo>
                        <a:pt x="205" y="624"/>
                      </a:lnTo>
                      <a:lnTo>
                        <a:pt x="205" y="627"/>
                      </a:lnTo>
                      <a:lnTo>
                        <a:pt x="203" y="631"/>
                      </a:lnTo>
                      <a:lnTo>
                        <a:pt x="201" y="634"/>
                      </a:lnTo>
                      <a:lnTo>
                        <a:pt x="201" y="637"/>
                      </a:lnTo>
                      <a:lnTo>
                        <a:pt x="200" y="642"/>
                      </a:lnTo>
                      <a:lnTo>
                        <a:pt x="200" y="646"/>
                      </a:lnTo>
                      <a:lnTo>
                        <a:pt x="198" y="649"/>
                      </a:lnTo>
                      <a:lnTo>
                        <a:pt x="198" y="654"/>
                      </a:lnTo>
                      <a:lnTo>
                        <a:pt x="196" y="657"/>
                      </a:lnTo>
                      <a:lnTo>
                        <a:pt x="196" y="661"/>
                      </a:lnTo>
                      <a:lnTo>
                        <a:pt x="195" y="666"/>
                      </a:lnTo>
                      <a:lnTo>
                        <a:pt x="195" y="669"/>
                      </a:lnTo>
                      <a:lnTo>
                        <a:pt x="195" y="672"/>
                      </a:lnTo>
                      <a:lnTo>
                        <a:pt x="195" y="677"/>
                      </a:lnTo>
                      <a:lnTo>
                        <a:pt x="193" y="681"/>
                      </a:lnTo>
                      <a:lnTo>
                        <a:pt x="193" y="686"/>
                      </a:lnTo>
                      <a:lnTo>
                        <a:pt x="193" y="689"/>
                      </a:lnTo>
                      <a:lnTo>
                        <a:pt x="193" y="694"/>
                      </a:lnTo>
                      <a:lnTo>
                        <a:pt x="191" y="697"/>
                      </a:lnTo>
                      <a:lnTo>
                        <a:pt x="191" y="701"/>
                      </a:lnTo>
                      <a:lnTo>
                        <a:pt x="191" y="704"/>
                      </a:lnTo>
                      <a:lnTo>
                        <a:pt x="191" y="709"/>
                      </a:lnTo>
                      <a:lnTo>
                        <a:pt x="191" y="712"/>
                      </a:lnTo>
                      <a:lnTo>
                        <a:pt x="191" y="717"/>
                      </a:lnTo>
                      <a:lnTo>
                        <a:pt x="187" y="716"/>
                      </a:lnTo>
                      <a:lnTo>
                        <a:pt x="182" y="714"/>
                      </a:lnTo>
                      <a:lnTo>
                        <a:pt x="177" y="712"/>
                      </a:lnTo>
                      <a:lnTo>
                        <a:pt x="172" y="712"/>
                      </a:lnTo>
                      <a:lnTo>
                        <a:pt x="167" y="711"/>
                      </a:lnTo>
                      <a:lnTo>
                        <a:pt x="162" y="711"/>
                      </a:lnTo>
                      <a:lnTo>
                        <a:pt x="155" y="709"/>
                      </a:lnTo>
                      <a:lnTo>
                        <a:pt x="150" y="709"/>
                      </a:lnTo>
                      <a:lnTo>
                        <a:pt x="145" y="707"/>
                      </a:lnTo>
                      <a:lnTo>
                        <a:pt x="140" y="707"/>
                      </a:lnTo>
                      <a:lnTo>
                        <a:pt x="135" y="706"/>
                      </a:lnTo>
                      <a:lnTo>
                        <a:pt x="130" y="706"/>
                      </a:lnTo>
                      <a:lnTo>
                        <a:pt x="125" y="704"/>
                      </a:lnTo>
                      <a:lnTo>
                        <a:pt x="120" y="704"/>
                      </a:lnTo>
                      <a:lnTo>
                        <a:pt x="115" y="702"/>
                      </a:lnTo>
                      <a:lnTo>
                        <a:pt x="110" y="702"/>
                      </a:lnTo>
                      <a:lnTo>
                        <a:pt x="103" y="702"/>
                      </a:lnTo>
                      <a:lnTo>
                        <a:pt x="98" y="701"/>
                      </a:lnTo>
                      <a:lnTo>
                        <a:pt x="93" y="699"/>
                      </a:lnTo>
                      <a:lnTo>
                        <a:pt x="88" y="699"/>
                      </a:lnTo>
                      <a:lnTo>
                        <a:pt x="83" y="697"/>
                      </a:lnTo>
                      <a:lnTo>
                        <a:pt x="78" y="697"/>
                      </a:lnTo>
                      <a:lnTo>
                        <a:pt x="72" y="696"/>
                      </a:lnTo>
                      <a:lnTo>
                        <a:pt x="68" y="696"/>
                      </a:lnTo>
                      <a:lnTo>
                        <a:pt x="62" y="694"/>
                      </a:lnTo>
                      <a:lnTo>
                        <a:pt x="57" y="694"/>
                      </a:lnTo>
                      <a:lnTo>
                        <a:pt x="52" y="692"/>
                      </a:lnTo>
                      <a:lnTo>
                        <a:pt x="47" y="692"/>
                      </a:lnTo>
                      <a:lnTo>
                        <a:pt x="42" y="691"/>
                      </a:lnTo>
                      <a:lnTo>
                        <a:pt x="37" y="689"/>
                      </a:lnTo>
                      <a:lnTo>
                        <a:pt x="32" y="689"/>
                      </a:lnTo>
                      <a:lnTo>
                        <a:pt x="27" y="687"/>
                      </a:lnTo>
                      <a:lnTo>
                        <a:pt x="27" y="682"/>
                      </a:lnTo>
                      <a:lnTo>
                        <a:pt x="28" y="679"/>
                      </a:lnTo>
                      <a:lnTo>
                        <a:pt x="28" y="674"/>
                      </a:lnTo>
                      <a:lnTo>
                        <a:pt x="28" y="669"/>
                      </a:lnTo>
                      <a:lnTo>
                        <a:pt x="30" y="664"/>
                      </a:lnTo>
                      <a:lnTo>
                        <a:pt x="30" y="659"/>
                      </a:lnTo>
                      <a:lnTo>
                        <a:pt x="32" y="654"/>
                      </a:lnTo>
                      <a:lnTo>
                        <a:pt x="33" y="649"/>
                      </a:lnTo>
                      <a:lnTo>
                        <a:pt x="33" y="644"/>
                      </a:lnTo>
                      <a:lnTo>
                        <a:pt x="35" y="639"/>
                      </a:lnTo>
                      <a:lnTo>
                        <a:pt x="37" y="634"/>
                      </a:lnTo>
                      <a:lnTo>
                        <a:pt x="38" y="629"/>
                      </a:lnTo>
                      <a:lnTo>
                        <a:pt x="38" y="624"/>
                      </a:lnTo>
                      <a:lnTo>
                        <a:pt x="40" y="619"/>
                      </a:lnTo>
                      <a:lnTo>
                        <a:pt x="42" y="614"/>
                      </a:lnTo>
                      <a:lnTo>
                        <a:pt x="45" y="611"/>
                      </a:lnTo>
                      <a:lnTo>
                        <a:pt x="47" y="606"/>
                      </a:lnTo>
                      <a:lnTo>
                        <a:pt x="48" y="601"/>
                      </a:lnTo>
                      <a:lnTo>
                        <a:pt x="50" y="596"/>
                      </a:lnTo>
                      <a:lnTo>
                        <a:pt x="52" y="592"/>
                      </a:lnTo>
                      <a:lnTo>
                        <a:pt x="55" y="589"/>
                      </a:lnTo>
                      <a:lnTo>
                        <a:pt x="57" y="584"/>
                      </a:lnTo>
                      <a:lnTo>
                        <a:pt x="60" y="581"/>
                      </a:lnTo>
                      <a:lnTo>
                        <a:pt x="63" y="579"/>
                      </a:lnTo>
                      <a:lnTo>
                        <a:pt x="65" y="576"/>
                      </a:lnTo>
                      <a:lnTo>
                        <a:pt x="68" y="574"/>
                      </a:lnTo>
                      <a:lnTo>
                        <a:pt x="72" y="571"/>
                      </a:lnTo>
                      <a:lnTo>
                        <a:pt x="75" y="569"/>
                      </a:lnTo>
                      <a:lnTo>
                        <a:pt x="78" y="568"/>
                      </a:lnTo>
                      <a:lnTo>
                        <a:pt x="83" y="568"/>
                      </a:lnTo>
                      <a:lnTo>
                        <a:pt x="87" y="568"/>
                      </a:lnTo>
                      <a:lnTo>
                        <a:pt x="92" y="568"/>
                      </a:lnTo>
                      <a:lnTo>
                        <a:pt x="95" y="568"/>
                      </a:lnTo>
                      <a:lnTo>
                        <a:pt x="100" y="568"/>
                      </a:lnTo>
                      <a:lnTo>
                        <a:pt x="105" y="568"/>
                      </a:lnTo>
                      <a:lnTo>
                        <a:pt x="110" y="568"/>
                      </a:lnTo>
                      <a:lnTo>
                        <a:pt x="113" y="568"/>
                      </a:lnTo>
                      <a:lnTo>
                        <a:pt x="118" y="568"/>
                      </a:lnTo>
                      <a:lnTo>
                        <a:pt x="123" y="568"/>
                      </a:lnTo>
                      <a:lnTo>
                        <a:pt x="128" y="569"/>
                      </a:lnTo>
                      <a:lnTo>
                        <a:pt x="132" y="569"/>
                      </a:lnTo>
                      <a:lnTo>
                        <a:pt x="137" y="569"/>
                      </a:lnTo>
                      <a:lnTo>
                        <a:pt x="142" y="571"/>
                      </a:lnTo>
                      <a:lnTo>
                        <a:pt x="147" y="571"/>
                      </a:lnTo>
                      <a:lnTo>
                        <a:pt x="150" y="573"/>
                      </a:lnTo>
                      <a:lnTo>
                        <a:pt x="155" y="573"/>
                      </a:lnTo>
                      <a:lnTo>
                        <a:pt x="160" y="574"/>
                      </a:lnTo>
                      <a:lnTo>
                        <a:pt x="165" y="574"/>
                      </a:lnTo>
                      <a:lnTo>
                        <a:pt x="170" y="574"/>
                      </a:lnTo>
                      <a:lnTo>
                        <a:pt x="173" y="576"/>
                      </a:lnTo>
                      <a:lnTo>
                        <a:pt x="178" y="576"/>
                      </a:lnTo>
                      <a:lnTo>
                        <a:pt x="183" y="576"/>
                      </a:lnTo>
                      <a:lnTo>
                        <a:pt x="187" y="576"/>
                      </a:lnTo>
                      <a:lnTo>
                        <a:pt x="191" y="578"/>
                      </a:lnTo>
                      <a:lnTo>
                        <a:pt x="196" y="578"/>
                      </a:lnTo>
                      <a:lnTo>
                        <a:pt x="201" y="578"/>
                      </a:lnTo>
                      <a:lnTo>
                        <a:pt x="206" y="578"/>
                      </a:lnTo>
                      <a:lnTo>
                        <a:pt x="211" y="578"/>
                      </a:lnTo>
                      <a:lnTo>
                        <a:pt x="216" y="578"/>
                      </a:lnTo>
                      <a:lnTo>
                        <a:pt x="220" y="578"/>
                      </a:lnTo>
                      <a:lnTo>
                        <a:pt x="225" y="578"/>
                      </a:lnTo>
                      <a:lnTo>
                        <a:pt x="230" y="578"/>
                      </a:lnTo>
                      <a:lnTo>
                        <a:pt x="235" y="578"/>
                      </a:lnTo>
                      <a:lnTo>
                        <a:pt x="240" y="578"/>
                      </a:lnTo>
                      <a:lnTo>
                        <a:pt x="240" y="576"/>
                      </a:lnTo>
                      <a:lnTo>
                        <a:pt x="240" y="574"/>
                      </a:lnTo>
                      <a:lnTo>
                        <a:pt x="235" y="571"/>
                      </a:lnTo>
                      <a:lnTo>
                        <a:pt x="231" y="568"/>
                      </a:lnTo>
                      <a:lnTo>
                        <a:pt x="226" y="564"/>
                      </a:lnTo>
                      <a:lnTo>
                        <a:pt x="221" y="563"/>
                      </a:lnTo>
                      <a:lnTo>
                        <a:pt x="216" y="559"/>
                      </a:lnTo>
                      <a:lnTo>
                        <a:pt x="211" y="556"/>
                      </a:lnTo>
                      <a:lnTo>
                        <a:pt x="206" y="553"/>
                      </a:lnTo>
                      <a:lnTo>
                        <a:pt x="201" y="551"/>
                      </a:lnTo>
                      <a:lnTo>
                        <a:pt x="196" y="548"/>
                      </a:lnTo>
                      <a:lnTo>
                        <a:pt x="191" y="546"/>
                      </a:lnTo>
                      <a:lnTo>
                        <a:pt x="185" y="543"/>
                      </a:lnTo>
                      <a:lnTo>
                        <a:pt x="180" y="541"/>
                      </a:lnTo>
                      <a:lnTo>
                        <a:pt x="177" y="539"/>
                      </a:lnTo>
                      <a:lnTo>
                        <a:pt x="173" y="539"/>
                      </a:lnTo>
                      <a:lnTo>
                        <a:pt x="172" y="538"/>
                      </a:lnTo>
                      <a:lnTo>
                        <a:pt x="168" y="538"/>
                      </a:lnTo>
                      <a:lnTo>
                        <a:pt x="165" y="536"/>
                      </a:lnTo>
                      <a:lnTo>
                        <a:pt x="162" y="536"/>
                      </a:lnTo>
                      <a:lnTo>
                        <a:pt x="160" y="534"/>
                      </a:lnTo>
                      <a:lnTo>
                        <a:pt x="157" y="534"/>
                      </a:lnTo>
                      <a:lnTo>
                        <a:pt x="153" y="534"/>
                      </a:lnTo>
                      <a:lnTo>
                        <a:pt x="150" y="533"/>
                      </a:lnTo>
                      <a:lnTo>
                        <a:pt x="148" y="533"/>
                      </a:lnTo>
                      <a:lnTo>
                        <a:pt x="145" y="533"/>
                      </a:lnTo>
                      <a:lnTo>
                        <a:pt x="142" y="531"/>
                      </a:lnTo>
                      <a:lnTo>
                        <a:pt x="138" y="531"/>
                      </a:lnTo>
                      <a:lnTo>
                        <a:pt x="137" y="531"/>
                      </a:lnTo>
                      <a:lnTo>
                        <a:pt x="133" y="531"/>
                      </a:lnTo>
                      <a:lnTo>
                        <a:pt x="130" y="529"/>
                      </a:lnTo>
                      <a:lnTo>
                        <a:pt x="127" y="529"/>
                      </a:lnTo>
                      <a:lnTo>
                        <a:pt x="123" y="529"/>
                      </a:lnTo>
                      <a:lnTo>
                        <a:pt x="122" y="529"/>
                      </a:lnTo>
                      <a:lnTo>
                        <a:pt x="118" y="528"/>
                      </a:lnTo>
                      <a:lnTo>
                        <a:pt x="115" y="528"/>
                      </a:lnTo>
                      <a:lnTo>
                        <a:pt x="112" y="528"/>
                      </a:lnTo>
                      <a:lnTo>
                        <a:pt x="110" y="528"/>
                      </a:lnTo>
                      <a:lnTo>
                        <a:pt x="107" y="528"/>
                      </a:lnTo>
                      <a:lnTo>
                        <a:pt x="103" y="528"/>
                      </a:lnTo>
                      <a:lnTo>
                        <a:pt x="100" y="528"/>
                      </a:lnTo>
                      <a:lnTo>
                        <a:pt x="98" y="528"/>
                      </a:lnTo>
                      <a:lnTo>
                        <a:pt x="95" y="528"/>
                      </a:lnTo>
                      <a:lnTo>
                        <a:pt x="92" y="528"/>
                      </a:lnTo>
                      <a:lnTo>
                        <a:pt x="88" y="528"/>
                      </a:lnTo>
                      <a:lnTo>
                        <a:pt x="87" y="528"/>
                      </a:lnTo>
                      <a:lnTo>
                        <a:pt x="80" y="529"/>
                      </a:lnTo>
                      <a:lnTo>
                        <a:pt x="75" y="529"/>
                      </a:lnTo>
                      <a:lnTo>
                        <a:pt x="70" y="531"/>
                      </a:lnTo>
                      <a:lnTo>
                        <a:pt x="65" y="533"/>
                      </a:lnTo>
                      <a:lnTo>
                        <a:pt x="60" y="533"/>
                      </a:lnTo>
                      <a:lnTo>
                        <a:pt x="55" y="534"/>
                      </a:lnTo>
                      <a:lnTo>
                        <a:pt x="52" y="538"/>
                      </a:lnTo>
                      <a:lnTo>
                        <a:pt x="48" y="541"/>
                      </a:lnTo>
                      <a:lnTo>
                        <a:pt x="43" y="543"/>
                      </a:lnTo>
                      <a:lnTo>
                        <a:pt x="40" y="548"/>
                      </a:lnTo>
                      <a:lnTo>
                        <a:pt x="37" y="553"/>
                      </a:lnTo>
                      <a:lnTo>
                        <a:pt x="35" y="556"/>
                      </a:lnTo>
                      <a:lnTo>
                        <a:pt x="32" y="561"/>
                      </a:lnTo>
                      <a:lnTo>
                        <a:pt x="28" y="568"/>
                      </a:lnTo>
                      <a:lnTo>
                        <a:pt x="27" y="569"/>
                      </a:lnTo>
                      <a:lnTo>
                        <a:pt x="25" y="573"/>
                      </a:lnTo>
                      <a:lnTo>
                        <a:pt x="25" y="576"/>
                      </a:lnTo>
                      <a:lnTo>
                        <a:pt x="23" y="579"/>
                      </a:lnTo>
                      <a:lnTo>
                        <a:pt x="22" y="581"/>
                      </a:lnTo>
                      <a:lnTo>
                        <a:pt x="20" y="584"/>
                      </a:lnTo>
                      <a:lnTo>
                        <a:pt x="20" y="588"/>
                      </a:lnTo>
                      <a:lnTo>
                        <a:pt x="18" y="591"/>
                      </a:lnTo>
                      <a:lnTo>
                        <a:pt x="17" y="594"/>
                      </a:lnTo>
                      <a:lnTo>
                        <a:pt x="17" y="597"/>
                      </a:lnTo>
                      <a:lnTo>
                        <a:pt x="15" y="601"/>
                      </a:lnTo>
                      <a:lnTo>
                        <a:pt x="15" y="604"/>
                      </a:lnTo>
                      <a:lnTo>
                        <a:pt x="13" y="607"/>
                      </a:lnTo>
                      <a:lnTo>
                        <a:pt x="13" y="611"/>
                      </a:lnTo>
                      <a:lnTo>
                        <a:pt x="12" y="614"/>
                      </a:lnTo>
                      <a:lnTo>
                        <a:pt x="12" y="616"/>
                      </a:lnTo>
                      <a:lnTo>
                        <a:pt x="10" y="619"/>
                      </a:lnTo>
                      <a:lnTo>
                        <a:pt x="10" y="622"/>
                      </a:lnTo>
                      <a:lnTo>
                        <a:pt x="8" y="626"/>
                      </a:lnTo>
                      <a:lnTo>
                        <a:pt x="8" y="629"/>
                      </a:lnTo>
                      <a:lnTo>
                        <a:pt x="8" y="632"/>
                      </a:lnTo>
                      <a:lnTo>
                        <a:pt x="7" y="636"/>
                      </a:lnTo>
                      <a:lnTo>
                        <a:pt x="7" y="639"/>
                      </a:lnTo>
                      <a:lnTo>
                        <a:pt x="7" y="642"/>
                      </a:lnTo>
                      <a:lnTo>
                        <a:pt x="5" y="646"/>
                      </a:lnTo>
                      <a:lnTo>
                        <a:pt x="5" y="649"/>
                      </a:lnTo>
                      <a:lnTo>
                        <a:pt x="5" y="652"/>
                      </a:lnTo>
                      <a:lnTo>
                        <a:pt x="5" y="656"/>
                      </a:lnTo>
                      <a:lnTo>
                        <a:pt x="3" y="659"/>
                      </a:lnTo>
                      <a:lnTo>
                        <a:pt x="3" y="662"/>
                      </a:lnTo>
                      <a:lnTo>
                        <a:pt x="3" y="664"/>
                      </a:lnTo>
                      <a:lnTo>
                        <a:pt x="3" y="667"/>
                      </a:lnTo>
                      <a:lnTo>
                        <a:pt x="2" y="672"/>
                      </a:lnTo>
                      <a:lnTo>
                        <a:pt x="2" y="679"/>
                      </a:lnTo>
                      <a:lnTo>
                        <a:pt x="2" y="684"/>
                      </a:lnTo>
                      <a:lnTo>
                        <a:pt x="0" y="689"/>
                      </a:lnTo>
                      <a:lnTo>
                        <a:pt x="0" y="692"/>
                      </a:lnTo>
                      <a:lnTo>
                        <a:pt x="0" y="697"/>
                      </a:lnTo>
                      <a:lnTo>
                        <a:pt x="2" y="701"/>
                      </a:lnTo>
                      <a:lnTo>
                        <a:pt x="3" y="704"/>
                      </a:lnTo>
                      <a:lnTo>
                        <a:pt x="7" y="707"/>
                      </a:lnTo>
                      <a:lnTo>
                        <a:pt x="10" y="709"/>
                      </a:lnTo>
                      <a:lnTo>
                        <a:pt x="15" y="711"/>
                      </a:lnTo>
                      <a:lnTo>
                        <a:pt x="22" y="712"/>
                      </a:lnTo>
                      <a:lnTo>
                        <a:pt x="27" y="712"/>
                      </a:lnTo>
                      <a:lnTo>
                        <a:pt x="33" y="714"/>
                      </a:lnTo>
                      <a:lnTo>
                        <a:pt x="35" y="714"/>
                      </a:lnTo>
                      <a:lnTo>
                        <a:pt x="38" y="716"/>
                      </a:lnTo>
                      <a:lnTo>
                        <a:pt x="42" y="716"/>
                      </a:lnTo>
                      <a:lnTo>
                        <a:pt x="45" y="717"/>
                      </a:lnTo>
                      <a:lnTo>
                        <a:pt x="47" y="717"/>
                      </a:lnTo>
                      <a:lnTo>
                        <a:pt x="50" y="717"/>
                      </a:lnTo>
                      <a:lnTo>
                        <a:pt x="53" y="717"/>
                      </a:lnTo>
                      <a:lnTo>
                        <a:pt x="57" y="719"/>
                      </a:lnTo>
                      <a:lnTo>
                        <a:pt x="58" y="719"/>
                      </a:lnTo>
                      <a:lnTo>
                        <a:pt x="62" y="719"/>
                      </a:lnTo>
                      <a:lnTo>
                        <a:pt x="65" y="719"/>
                      </a:lnTo>
                      <a:lnTo>
                        <a:pt x="68" y="721"/>
                      </a:lnTo>
                      <a:lnTo>
                        <a:pt x="70" y="721"/>
                      </a:lnTo>
                      <a:lnTo>
                        <a:pt x="73" y="721"/>
                      </a:lnTo>
                      <a:lnTo>
                        <a:pt x="77" y="721"/>
                      </a:lnTo>
                      <a:lnTo>
                        <a:pt x="80" y="722"/>
                      </a:lnTo>
                      <a:lnTo>
                        <a:pt x="82" y="722"/>
                      </a:lnTo>
                      <a:lnTo>
                        <a:pt x="85" y="722"/>
                      </a:lnTo>
                      <a:lnTo>
                        <a:pt x="88" y="722"/>
                      </a:lnTo>
                      <a:lnTo>
                        <a:pt x="92" y="724"/>
                      </a:lnTo>
                      <a:lnTo>
                        <a:pt x="93" y="724"/>
                      </a:lnTo>
                      <a:lnTo>
                        <a:pt x="97" y="724"/>
                      </a:lnTo>
                      <a:lnTo>
                        <a:pt x="100" y="724"/>
                      </a:lnTo>
                      <a:lnTo>
                        <a:pt x="103" y="726"/>
                      </a:lnTo>
                      <a:lnTo>
                        <a:pt x="107" y="726"/>
                      </a:lnTo>
                      <a:lnTo>
                        <a:pt x="110" y="726"/>
                      </a:lnTo>
                      <a:lnTo>
                        <a:pt x="112" y="726"/>
                      </a:lnTo>
                      <a:lnTo>
                        <a:pt x="115" y="726"/>
                      </a:lnTo>
                      <a:lnTo>
                        <a:pt x="118" y="726"/>
                      </a:lnTo>
                      <a:lnTo>
                        <a:pt x="122" y="726"/>
                      </a:lnTo>
                      <a:lnTo>
                        <a:pt x="125" y="727"/>
                      </a:lnTo>
                      <a:lnTo>
                        <a:pt x="127" y="727"/>
                      </a:lnTo>
                      <a:lnTo>
                        <a:pt x="130" y="727"/>
                      </a:lnTo>
                      <a:lnTo>
                        <a:pt x="133" y="727"/>
                      </a:lnTo>
                      <a:lnTo>
                        <a:pt x="137" y="729"/>
                      </a:lnTo>
                      <a:lnTo>
                        <a:pt x="138" y="729"/>
                      </a:lnTo>
                      <a:lnTo>
                        <a:pt x="142" y="729"/>
                      </a:lnTo>
                      <a:lnTo>
                        <a:pt x="145" y="729"/>
                      </a:lnTo>
                      <a:lnTo>
                        <a:pt x="148" y="729"/>
                      </a:lnTo>
                      <a:lnTo>
                        <a:pt x="152" y="731"/>
                      </a:lnTo>
                      <a:lnTo>
                        <a:pt x="153" y="731"/>
                      </a:lnTo>
                      <a:lnTo>
                        <a:pt x="157" y="731"/>
                      </a:lnTo>
                      <a:lnTo>
                        <a:pt x="160" y="731"/>
                      </a:lnTo>
                      <a:lnTo>
                        <a:pt x="163" y="732"/>
                      </a:lnTo>
                      <a:lnTo>
                        <a:pt x="165" y="732"/>
                      </a:lnTo>
                      <a:lnTo>
                        <a:pt x="168" y="732"/>
                      </a:lnTo>
                      <a:lnTo>
                        <a:pt x="172" y="732"/>
                      </a:lnTo>
                      <a:lnTo>
                        <a:pt x="175" y="734"/>
                      </a:lnTo>
                      <a:lnTo>
                        <a:pt x="178" y="734"/>
                      </a:lnTo>
                      <a:lnTo>
                        <a:pt x="182" y="734"/>
                      </a:lnTo>
                      <a:lnTo>
                        <a:pt x="183" y="734"/>
                      </a:lnTo>
                      <a:lnTo>
                        <a:pt x="187" y="736"/>
                      </a:lnTo>
                      <a:lnTo>
                        <a:pt x="190" y="736"/>
                      </a:lnTo>
                      <a:lnTo>
                        <a:pt x="193" y="737"/>
                      </a:lnTo>
                      <a:lnTo>
                        <a:pt x="195" y="737"/>
                      </a:lnTo>
                      <a:lnTo>
                        <a:pt x="198" y="739"/>
                      </a:lnTo>
                      <a:lnTo>
                        <a:pt x="203" y="739"/>
                      </a:lnTo>
                      <a:lnTo>
                        <a:pt x="206" y="737"/>
                      </a:lnTo>
                      <a:lnTo>
                        <a:pt x="210" y="732"/>
                      </a:lnTo>
                      <a:lnTo>
                        <a:pt x="211" y="729"/>
                      </a:lnTo>
                      <a:lnTo>
                        <a:pt x="211" y="722"/>
                      </a:lnTo>
                      <a:lnTo>
                        <a:pt x="211" y="717"/>
                      </a:lnTo>
                      <a:lnTo>
                        <a:pt x="213" y="712"/>
                      </a:lnTo>
                      <a:lnTo>
                        <a:pt x="213" y="707"/>
                      </a:lnTo>
                      <a:lnTo>
                        <a:pt x="215" y="701"/>
                      </a:lnTo>
                      <a:lnTo>
                        <a:pt x="216" y="696"/>
                      </a:lnTo>
                      <a:lnTo>
                        <a:pt x="216" y="691"/>
                      </a:lnTo>
                      <a:lnTo>
                        <a:pt x="218" y="686"/>
                      </a:lnTo>
                      <a:lnTo>
                        <a:pt x="223" y="687"/>
                      </a:lnTo>
                      <a:lnTo>
                        <a:pt x="226" y="687"/>
                      </a:lnTo>
                      <a:lnTo>
                        <a:pt x="231" y="689"/>
                      </a:lnTo>
                      <a:lnTo>
                        <a:pt x="236" y="691"/>
                      </a:lnTo>
                      <a:lnTo>
                        <a:pt x="240" y="692"/>
                      </a:lnTo>
                      <a:lnTo>
                        <a:pt x="245" y="692"/>
                      </a:lnTo>
                      <a:lnTo>
                        <a:pt x="250" y="694"/>
                      </a:lnTo>
                      <a:lnTo>
                        <a:pt x="253" y="696"/>
                      </a:lnTo>
                      <a:lnTo>
                        <a:pt x="258" y="696"/>
                      </a:lnTo>
                      <a:lnTo>
                        <a:pt x="261" y="697"/>
                      </a:lnTo>
                      <a:lnTo>
                        <a:pt x="266" y="697"/>
                      </a:lnTo>
                      <a:lnTo>
                        <a:pt x="271" y="699"/>
                      </a:lnTo>
                      <a:lnTo>
                        <a:pt x="275" y="699"/>
                      </a:lnTo>
                      <a:lnTo>
                        <a:pt x="280" y="701"/>
                      </a:lnTo>
                      <a:lnTo>
                        <a:pt x="285" y="701"/>
                      </a:lnTo>
                      <a:lnTo>
                        <a:pt x="290" y="702"/>
                      </a:lnTo>
                      <a:lnTo>
                        <a:pt x="293" y="702"/>
                      </a:lnTo>
                      <a:lnTo>
                        <a:pt x="298" y="702"/>
                      </a:lnTo>
                      <a:lnTo>
                        <a:pt x="301" y="704"/>
                      </a:lnTo>
                      <a:lnTo>
                        <a:pt x="306" y="704"/>
                      </a:lnTo>
                      <a:lnTo>
                        <a:pt x="311" y="704"/>
                      </a:lnTo>
                      <a:lnTo>
                        <a:pt x="315" y="704"/>
                      </a:lnTo>
                      <a:lnTo>
                        <a:pt x="320" y="704"/>
                      </a:lnTo>
                      <a:lnTo>
                        <a:pt x="325" y="706"/>
                      </a:lnTo>
                      <a:lnTo>
                        <a:pt x="328" y="706"/>
                      </a:lnTo>
                      <a:lnTo>
                        <a:pt x="333" y="706"/>
                      </a:lnTo>
                      <a:lnTo>
                        <a:pt x="336" y="706"/>
                      </a:lnTo>
                      <a:lnTo>
                        <a:pt x="341" y="706"/>
                      </a:lnTo>
                      <a:lnTo>
                        <a:pt x="346" y="706"/>
                      </a:lnTo>
                      <a:lnTo>
                        <a:pt x="350" y="706"/>
                      </a:lnTo>
                      <a:lnTo>
                        <a:pt x="355" y="706"/>
                      </a:lnTo>
                      <a:lnTo>
                        <a:pt x="360" y="707"/>
                      </a:lnTo>
                      <a:lnTo>
                        <a:pt x="363" y="706"/>
                      </a:lnTo>
                      <a:lnTo>
                        <a:pt x="368" y="706"/>
                      </a:lnTo>
                      <a:lnTo>
                        <a:pt x="373" y="706"/>
                      </a:lnTo>
                      <a:lnTo>
                        <a:pt x="376" y="706"/>
                      </a:lnTo>
                      <a:lnTo>
                        <a:pt x="381" y="706"/>
                      </a:lnTo>
                      <a:lnTo>
                        <a:pt x="386" y="706"/>
                      </a:lnTo>
                      <a:lnTo>
                        <a:pt x="390" y="706"/>
                      </a:lnTo>
                      <a:lnTo>
                        <a:pt x="395" y="706"/>
                      </a:lnTo>
                      <a:lnTo>
                        <a:pt x="400" y="704"/>
                      </a:lnTo>
                      <a:lnTo>
                        <a:pt x="405" y="704"/>
                      </a:lnTo>
                      <a:lnTo>
                        <a:pt x="408" y="704"/>
                      </a:lnTo>
                      <a:lnTo>
                        <a:pt x="413" y="704"/>
                      </a:lnTo>
                      <a:lnTo>
                        <a:pt x="418" y="704"/>
                      </a:lnTo>
                      <a:lnTo>
                        <a:pt x="421" y="704"/>
                      </a:lnTo>
                      <a:lnTo>
                        <a:pt x="426" y="704"/>
                      </a:lnTo>
                      <a:lnTo>
                        <a:pt x="431" y="704"/>
                      </a:lnTo>
                      <a:lnTo>
                        <a:pt x="436" y="702"/>
                      </a:lnTo>
                      <a:lnTo>
                        <a:pt x="441" y="702"/>
                      </a:lnTo>
                      <a:lnTo>
                        <a:pt x="444" y="702"/>
                      </a:lnTo>
                      <a:lnTo>
                        <a:pt x="449" y="702"/>
                      </a:lnTo>
                      <a:lnTo>
                        <a:pt x="454" y="701"/>
                      </a:lnTo>
                      <a:lnTo>
                        <a:pt x="459" y="701"/>
                      </a:lnTo>
                      <a:lnTo>
                        <a:pt x="464" y="701"/>
                      </a:lnTo>
                      <a:lnTo>
                        <a:pt x="468" y="701"/>
                      </a:lnTo>
                      <a:lnTo>
                        <a:pt x="473" y="699"/>
                      </a:lnTo>
                      <a:lnTo>
                        <a:pt x="478" y="699"/>
                      </a:lnTo>
                      <a:lnTo>
                        <a:pt x="483" y="699"/>
                      </a:lnTo>
                      <a:lnTo>
                        <a:pt x="488" y="699"/>
                      </a:lnTo>
                      <a:lnTo>
                        <a:pt x="493" y="697"/>
                      </a:lnTo>
                      <a:lnTo>
                        <a:pt x="498" y="697"/>
                      </a:lnTo>
                      <a:lnTo>
                        <a:pt x="503" y="697"/>
                      </a:lnTo>
                      <a:lnTo>
                        <a:pt x="508" y="697"/>
                      </a:lnTo>
                      <a:lnTo>
                        <a:pt x="511" y="696"/>
                      </a:lnTo>
                      <a:lnTo>
                        <a:pt x="514" y="696"/>
                      </a:lnTo>
                      <a:lnTo>
                        <a:pt x="518" y="696"/>
                      </a:lnTo>
                      <a:lnTo>
                        <a:pt x="521" y="696"/>
                      </a:lnTo>
                      <a:lnTo>
                        <a:pt x="526" y="694"/>
                      </a:lnTo>
                      <a:lnTo>
                        <a:pt x="529" y="694"/>
                      </a:lnTo>
                      <a:lnTo>
                        <a:pt x="533" y="694"/>
                      </a:lnTo>
                      <a:lnTo>
                        <a:pt x="538" y="694"/>
                      </a:lnTo>
                      <a:lnTo>
                        <a:pt x="541" y="692"/>
                      </a:lnTo>
                      <a:lnTo>
                        <a:pt x="546" y="692"/>
                      </a:lnTo>
                      <a:lnTo>
                        <a:pt x="549" y="691"/>
                      </a:lnTo>
                      <a:lnTo>
                        <a:pt x="554" y="691"/>
                      </a:lnTo>
                      <a:lnTo>
                        <a:pt x="558" y="689"/>
                      </a:lnTo>
                      <a:lnTo>
                        <a:pt x="561" y="689"/>
                      </a:lnTo>
                      <a:lnTo>
                        <a:pt x="566" y="687"/>
                      </a:lnTo>
                      <a:lnTo>
                        <a:pt x="569" y="687"/>
                      </a:lnTo>
                      <a:lnTo>
                        <a:pt x="573" y="684"/>
                      </a:lnTo>
                      <a:lnTo>
                        <a:pt x="576" y="684"/>
                      </a:lnTo>
                      <a:lnTo>
                        <a:pt x="579" y="681"/>
                      </a:lnTo>
                      <a:lnTo>
                        <a:pt x="583" y="681"/>
                      </a:lnTo>
                      <a:lnTo>
                        <a:pt x="586" y="677"/>
                      </a:lnTo>
                      <a:lnTo>
                        <a:pt x="589" y="676"/>
                      </a:lnTo>
                      <a:lnTo>
                        <a:pt x="593" y="674"/>
                      </a:lnTo>
                      <a:lnTo>
                        <a:pt x="596" y="672"/>
                      </a:lnTo>
                      <a:lnTo>
                        <a:pt x="599" y="669"/>
                      </a:lnTo>
                      <a:lnTo>
                        <a:pt x="601" y="666"/>
                      </a:lnTo>
                      <a:lnTo>
                        <a:pt x="603" y="662"/>
                      </a:lnTo>
                      <a:lnTo>
                        <a:pt x="606" y="661"/>
                      </a:lnTo>
                      <a:lnTo>
                        <a:pt x="608" y="656"/>
                      </a:lnTo>
                      <a:lnTo>
                        <a:pt x="609" y="652"/>
                      </a:lnTo>
                      <a:lnTo>
                        <a:pt x="611" y="647"/>
                      </a:lnTo>
                      <a:lnTo>
                        <a:pt x="613" y="644"/>
                      </a:lnTo>
                      <a:lnTo>
                        <a:pt x="613" y="642"/>
                      </a:lnTo>
                      <a:lnTo>
                        <a:pt x="613" y="639"/>
                      </a:lnTo>
                      <a:lnTo>
                        <a:pt x="613" y="637"/>
                      </a:lnTo>
                      <a:lnTo>
                        <a:pt x="614" y="634"/>
                      </a:lnTo>
                      <a:lnTo>
                        <a:pt x="613" y="629"/>
                      </a:lnTo>
                      <a:lnTo>
                        <a:pt x="613" y="626"/>
                      </a:lnTo>
                      <a:lnTo>
                        <a:pt x="613" y="622"/>
                      </a:lnTo>
                      <a:lnTo>
                        <a:pt x="613" y="617"/>
                      </a:lnTo>
                      <a:lnTo>
                        <a:pt x="613" y="614"/>
                      </a:lnTo>
                      <a:lnTo>
                        <a:pt x="611" y="609"/>
                      </a:lnTo>
                      <a:lnTo>
                        <a:pt x="611" y="604"/>
                      </a:lnTo>
                      <a:lnTo>
                        <a:pt x="611" y="599"/>
                      </a:lnTo>
                      <a:lnTo>
                        <a:pt x="609" y="594"/>
                      </a:lnTo>
                      <a:lnTo>
                        <a:pt x="609" y="589"/>
                      </a:lnTo>
                      <a:lnTo>
                        <a:pt x="609" y="584"/>
                      </a:lnTo>
                      <a:lnTo>
                        <a:pt x="609" y="579"/>
                      </a:lnTo>
                      <a:lnTo>
                        <a:pt x="608" y="574"/>
                      </a:lnTo>
                      <a:lnTo>
                        <a:pt x="608" y="569"/>
                      </a:lnTo>
                      <a:lnTo>
                        <a:pt x="606" y="564"/>
                      </a:lnTo>
                      <a:lnTo>
                        <a:pt x="606" y="561"/>
                      </a:lnTo>
                      <a:lnTo>
                        <a:pt x="604" y="556"/>
                      </a:lnTo>
                      <a:lnTo>
                        <a:pt x="604" y="553"/>
                      </a:lnTo>
                      <a:lnTo>
                        <a:pt x="603" y="548"/>
                      </a:lnTo>
                      <a:lnTo>
                        <a:pt x="603" y="546"/>
                      </a:lnTo>
                      <a:lnTo>
                        <a:pt x="601" y="541"/>
                      </a:lnTo>
                      <a:lnTo>
                        <a:pt x="601" y="539"/>
                      </a:lnTo>
                      <a:lnTo>
                        <a:pt x="601" y="536"/>
                      </a:lnTo>
                      <a:lnTo>
                        <a:pt x="601" y="534"/>
                      </a:lnTo>
                      <a:lnTo>
                        <a:pt x="599" y="531"/>
                      </a:lnTo>
                      <a:lnTo>
                        <a:pt x="599" y="526"/>
                      </a:lnTo>
                      <a:lnTo>
                        <a:pt x="599" y="523"/>
                      </a:lnTo>
                      <a:lnTo>
                        <a:pt x="599" y="519"/>
                      </a:lnTo>
                      <a:lnTo>
                        <a:pt x="599" y="516"/>
                      </a:lnTo>
                      <a:lnTo>
                        <a:pt x="599" y="511"/>
                      </a:lnTo>
                      <a:lnTo>
                        <a:pt x="599" y="508"/>
                      </a:lnTo>
                      <a:lnTo>
                        <a:pt x="599" y="504"/>
                      </a:lnTo>
                      <a:lnTo>
                        <a:pt x="599" y="501"/>
                      </a:lnTo>
                      <a:lnTo>
                        <a:pt x="598" y="496"/>
                      </a:lnTo>
                      <a:lnTo>
                        <a:pt x="598" y="493"/>
                      </a:lnTo>
                      <a:lnTo>
                        <a:pt x="598" y="489"/>
                      </a:lnTo>
                      <a:lnTo>
                        <a:pt x="598" y="486"/>
                      </a:lnTo>
                      <a:lnTo>
                        <a:pt x="598" y="483"/>
                      </a:lnTo>
                      <a:lnTo>
                        <a:pt x="599" y="478"/>
                      </a:lnTo>
                      <a:lnTo>
                        <a:pt x="599" y="474"/>
                      </a:lnTo>
                      <a:lnTo>
                        <a:pt x="599" y="471"/>
                      </a:lnTo>
                      <a:lnTo>
                        <a:pt x="599" y="468"/>
                      </a:lnTo>
                      <a:lnTo>
                        <a:pt x="599" y="464"/>
                      </a:lnTo>
                      <a:lnTo>
                        <a:pt x="599" y="459"/>
                      </a:lnTo>
                      <a:lnTo>
                        <a:pt x="599" y="456"/>
                      </a:lnTo>
                      <a:lnTo>
                        <a:pt x="599" y="453"/>
                      </a:lnTo>
                      <a:lnTo>
                        <a:pt x="599" y="449"/>
                      </a:lnTo>
                      <a:lnTo>
                        <a:pt x="601" y="446"/>
                      </a:lnTo>
                      <a:lnTo>
                        <a:pt x="601" y="443"/>
                      </a:lnTo>
                      <a:lnTo>
                        <a:pt x="601" y="439"/>
                      </a:lnTo>
                      <a:lnTo>
                        <a:pt x="601" y="434"/>
                      </a:lnTo>
                      <a:lnTo>
                        <a:pt x="603" y="431"/>
                      </a:lnTo>
                      <a:lnTo>
                        <a:pt x="603" y="428"/>
                      </a:lnTo>
                      <a:lnTo>
                        <a:pt x="603" y="424"/>
                      </a:lnTo>
                      <a:lnTo>
                        <a:pt x="604" y="421"/>
                      </a:lnTo>
                      <a:lnTo>
                        <a:pt x="604" y="418"/>
                      </a:lnTo>
                      <a:lnTo>
                        <a:pt x="606" y="414"/>
                      </a:lnTo>
                      <a:lnTo>
                        <a:pt x="606" y="409"/>
                      </a:lnTo>
                      <a:lnTo>
                        <a:pt x="606" y="406"/>
                      </a:lnTo>
                      <a:lnTo>
                        <a:pt x="606" y="403"/>
                      </a:lnTo>
                      <a:lnTo>
                        <a:pt x="608" y="399"/>
                      </a:lnTo>
                      <a:lnTo>
                        <a:pt x="608" y="396"/>
                      </a:lnTo>
                      <a:lnTo>
                        <a:pt x="609" y="393"/>
                      </a:lnTo>
                      <a:lnTo>
                        <a:pt x="609" y="388"/>
                      </a:lnTo>
                      <a:lnTo>
                        <a:pt x="611" y="384"/>
                      </a:lnTo>
                      <a:lnTo>
                        <a:pt x="611" y="381"/>
                      </a:lnTo>
                      <a:lnTo>
                        <a:pt x="613" y="378"/>
                      </a:lnTo>
                      <a:lnTo>
                        <a:pt x="613" y="375"/>
                      </a:lnTo>
                      <a:lnTo>
                        <a:pt x="614" y="371"/>
                      </a:lnTo>
                      <a:lnTo>
                        <a:pt x="614" y="368"/>
                      </a:lnTo>
                      <a:lnTo>
                        <a:pt x="616" y="363"/>
                      </a:lnTo>
                      <a:lnTo>
                        <a:pt x="616" y="361"/>
                      </a:lnTo>
                      <a:lnTo>
                        <a:pt x="618" y="358"/>
                      </a:lnTo>
                      <a:lnTo>
                        <a:pt x="618" y="353"/>
                      </a:lnTo>
                      <a:lnTo>
                        <a:pt x="619" y="350"/>
                      </a:lnTo>
                      <a:lnTo>
                        <a:pt x="621" y="346"/>
                      </a:lnTo>
                      <a:lnTo>
                        <a:pt x="621" y="343"/>
                      </a:lnTo>
                      <a:lnTo>
                        <a:pt x="623" y="340"/>
                      </a:lnTo>
                      <a:lnTo>
                        <a:pt x="623" y="335"/>
                      </a:lnTo>
                      <a:lnTo>
                        <a:pt x="624" y="333"/>
                      </a:lnTo>
                      <a:lnTo>
                        <a:pt x="626" y="330"/>
                      </a:lnTo>
                      <a:lnTo>
                        <a:pt x="626" y="325"/>
                      </a:lnTo>
                      <a:lnTo>
                        <a:pt x="628" y="323"/>
                      </a:lnTo>
                      <a:lnTo>
                        <a:pt x="629" y="318"/>
                      </a:lnTo>
                      <a:lnTo>
                        <a:pt x="631" y="315"/>
                      </a:lnTo>
                      <a:lnTo>
                        <a:pt x="631" y="311"/>
                      </a:lnTo>
                      <a:lnTo>
                        <a:pt x="633" y="308"/>
                      </a:lnTo>
                      <a:lnTo>
                        <a:pt x="633" y="305"/>
                      </a:lnTo>
                      <a:lnTo>
                        <a:pt x="634" y="301"/>
                      </a:lnTo>
                      <a:lnTo>
                        <a:pt x="636" y="298"/>
                      </a:lnTo>
                      <a:lnTo>
                        <a:pt x="637" y="293"/>
                      </a:lnTo>
                      <a:lnTo>
                        <a:pt x="639" y="290"/>
                      </a:lnTo>
                      <a:lnTo>
                        <a:pt x="641" y="285"/>
                      </a:lnTo>
                      <a:lnTo>
                        <a:pt x="642" y="280"/>
                      </a:lnTo>
                      <a:lnTo>
                        <a:pt x="644" y="276"/>
                      </a:lnTo>
                      <a:lnTo>
                        <a:pt x="646" y="271"/>
                      </a:lnTo>
                      <a:lnTo>
                        <a:pt x="647" y="266"/>
                      </a:lnTo>
                      <a:lnTo>
                        <a:pt x="649" y="263"/>
                      </a:lnTo>
                      <a:lnTo>
                        <a:pt x="651" y="258"/>
                      </a:lnTo>
                      <a:lnTo>
                        <a:pt x="654" y="255"/>
                      </a:lnTo>
                      <a:lnTo>
                        <a:pt x="656" y="250"/>
                      </a:lnTo>
                      <a:lnTo>
                        <a:pt x="657" y="245"/>
                      </a:lnTo>
                      <a:lnTo>
                        <a:pt x="659" y="241"/>
                      </a:lnTo>
                      <a:lnTo>
                        <a:pt x="661" y="236"/>
                      </a:lnTo>
                      <a:lnTo>
                        <a:pt x="664" y="233"/>
                      </a:lnTo>
                      <a:lnTo>
                        <a:pt x="666" y="228"/>
                      </a:lnTo>
                      <a:lnTo>
                        <a:pt x="667" y="225"/>
                      </a:lnTo>
                      <a:lnTo>
                        <a:pt x="669" y="220"/>
                      </a:lnTo>
                      <a:lnTo>
                        <a:pt x="671" y="216"/>
                      </a:lnTo>
                      <a:lnTo>
                        <a:pt x="672" y="211"/>
                      </a:lnTo>
                      <a:lnTo>
                        <a:pt x="674" y="208"/>
                      </a:lnTo>
                      <a:lnTo>
                        <a:pt x="677" y="203"/>
                      </a:lnTo>
                      <a:lnTo>
                        <a:pt x="679" y="200"/>
                      </a:lnTo>
                      <a:lnTo>
                        <a:pt x="681" y="195"/>
                      </a:lnTo>
                      <a:lnTo>
                        <a:pt x="682" y="190"/>
                      </a:lnTo>
                      <a:lnTo>
                        <a:pt x="684" y="186"/>
                      </a:lnTo>
                      <a:lnTo>
                        <a:pt x="686" y="181"/>
                      </a:lnTo>
                      <a:lnTo>
                        <a:pt x="687" y="176"/>
                      </a:lnTo>
                      <a:lnTo>
                        <a:pt x="689" y="173"/>
                      </a:lnTo>
                      <a:lnTo>
                        <a:pt x="691" y="168"/>
                      </a:lnTo>
                      <a:lnTo>
                        <a:pt x="692" y="165"/>
                      </a:lnTo>
                      <a:lnTo>
                        <a:pt x="692" y="162"/>
                      </a:lnTo>
                      <a:lnTo>
                        <a:pt x="694" y="160"/>
                      </a:lnTo>
                      <a:lnTo>
                        <a:pt x="696" y="155"/>
                      </a:lnTo>
                      <a:lnTo>
                        <a:pt x="697" y="152"/>
                      </a:lnTo>
                      <a:lnTo>
                        <a:pt x="699" y="147"/>
                      </a:lnTo>
                      <a:lnTo>
                        <a:pt x="701" y="140"/>
                      </a:lnTo>
                      <a:lnTo>
                        <a:pt x="702" y="138"/>
                      </a:lnTo>
                      <a:lnTo>
                        <a:pt x="704" y="135"/>
                      </a:lnTo>
                      <a:lnTo>
                        <a:pt x="706" y="132"/>
                      </a:lnTo>
                      <a:lnTo>
                        <a:pt x="707" y="128"/>
                      </a:lnTo>
                      <a:lnTo>
                        <a:pt x="709" y="125"/>
                      </a:lnTo>
                      <a:lnTo>
                        <a:pt x="711" y="122"/>
                      </a:lnTo>
                      <a:lnTo>
                        <a:pt x="712" y="118"/>
                      </a:lnTo>
                      <a:lnTo>
                        <a:pt x="712" y="115"/>
                      </a:lnTo>
                      <a:lnTo>
                        <a:pt x="714" y="112"/>
                      </a:lnTo>
                      <a:lnTo>
                        <a:pt x="716" y="107"/>
                      </a:lnTo>
                      <a:lnTo>
                        <a:pt x="717" y="105"/>
                      </a:lnTo>
                      <a:lnTo>
                        <a:pt x="719" y="102"/>
                      </a:lnTo>
                      <a:lnTo>
                        <a:pt x="721" y="97"/>
                      </a:lnTo>
                      <a:lnTo>
                        <a:pt x="722" y="93"/>
                      </a:lnTo>
                      <a:lnTo>
                        <a:pt x="722" y="90"/>
                      </a:lnTo>
                      <a:lnTo>
                        <a:pt x="724" y="87"/>
                      </a:lnTo>
                      <a:lnTo>
                        <a:pt x="726" y="83"/>
                      </a:lnTo>
                      <a:lnTo>
                        <a:pt x="727" y="82"/>
                      </a:lnTo>
                      <a:lnTo>
                        <a:pt x="729" y="78"/>
                      </a:lnTo>
                      <a:lnTo>
                        <a:pt x="731" y="75"/>
                      </a:lnTo>
                      <a:lnTo>
                        <a:pt x="734" y="77"/>
                      </a:lnTo>
                      <a:lnTo>
                        <a:pt x="736" y="78"/>
                      </a:lnTo>
                      <a:lnTo>
                        <a:pt x="739" y="78"/>
                      </a:lnTo>
                      <a:lnTo>
                        <a:pt x="742" y="77"/>
                      </a:lnTo>
                      <a:lnTo>
                        <a:pt x="746" y="73"/>
                      </a:lnTo>
                      <a:lnTo>
                        <a:pt x="747" y="70"/>
                      </a:lnTo>
                      <a:lnTo>
                        <a:pt x="751" y="65"/>
                      </a:lnTo>
                      <a:lnTo>
                        <a:pt x="754" y="62"/>
                      </a:lnTo>
                      <a:lnTo>
                        <a:pt x="756" y="58"/>
                      </a:lnTo>
                      <a:lnTo>
                        <a:pt x="759" y="55"/>
                      </a:lnTo>
                      <a:lnTo>
                        <a:pt x="762" y="52"/>
                      </a:lnTo>
                      <a:lnTo>
                        <a:pt x="766" y="48"/>
                      </a:lnTo>
                      <a:lnTo>
                        <a:pt x="769" y="45"/>
                      </a:lnTo>
                      <a:lnTo>
                        <a:pt x="771" y="42"/>
                      </a:lnTo>
                      <a:lnTo>
                        <a:pt x="774" y="38"/>
                      </a:lnTo>
                      <a:lnTo>
                        <a:pt x="777" y="35"/>
                      </a:lnTo>
                      <a:lnTo>
                        <a:pt x="779" y="30"/>
                      </a:lnTo>
                      <a:lnTo>
                        <a:pt x="782" y="27"/>
                      </a:lnTo>
                      <a:lnTo>
                        <a:pt x="786" y="23"/>
                      </a:lnTo>
                      <a:lnTo>
                        <a:pt x="789" y="18"/>
                      </a:lnTo>
                      <a:lnTo>
                        <a:pt x="789" y="15"/>
                      </a:lnTo>
                      <a:lnTo>
                        <a:pt x="789" y="12"/>
                      </a:lnTo>
                      <a:lnTo>
                        <a:pt x="787" y="7"/>
                      </a:lnTo>
                      <a:lnTo>
                        <a:pt x="786" y="3"/>
                      </a:lnTo>
                      <a:lnTo>
                        <a:pt x="782" y="2"/>
                      </a:lnTo>
                      <a:lnTo>
                        <a:pt x="779" y="0"/>
                      </a:lnTo>
                      <a:lnTo>
                        <a:pt x="776" y="0"/>
                      </a:lnTo>
                      <a:lnTo>
                        <a:pt x="77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3" name="Freeform 100"/>
                <p:cNvSpPr>
                  <a:spLocks/>
                </p:cNvSpPr>
                <p:nvPr/>
              </p:nvSpPr>
              <p:spPr bwMode="auto">
                <a:xfrm>
                  <a:off x="7257792" y="3200915"/>
                  <a:ext cx="384110" cy="93572"/>
                </a:xfrm>
                <a:custGeom>
                  <a:avLst/>
                  <a:gdLst>
                    <a:gd name="T0" fmla="*/ 382 w 395"/>
                    <a:gd name="T1" fmla="*/ 78 h 89"/>
                    <a:gd name="T2" fmla="*/ 363 w 395"/>
                    <a:gd name="T3" fmla="*/ 74 h 89"/>
                    <a:gd name="T4" fmla="*/ 345 w 395"/>
                    <a:gd name="T5" fmla="*/ 71 h 89"/>
                    <a:gd name="T6" fmla="*/ 327 w 395"/>
                    <a:gd name="T7" fmla="*/ 66 h 89"/>
                    <a:gd name="T8" fmla="*/ 308 w 395"/>
                    <a:gd name="T9" fmla="*/ 63 h 89"/>
                    <a:gd name="T10" fmla="*/ 290 w 395"/>
                    <a:gd name="T11" fmla="*/ 58 h 89"/>
                    <a:gd name="T12" fmla="*/ 273 w 395"/>
                    <a:gd name="T13" fmla="*/ 53 h 89"/>
                    <a:gd name="T14" fmla="*/ 255 w 395"/>
                    <a:gd name="T15" fmla="*/ 48 h 89"/>
                    <a:gd name="T16" fmla="*/ 237 w 395"/>
                    <a:gd name="T17" fmla="*/ 43 h 89"/>
                    <a:gd name="T18" fmla="*/ 218 w 395"/>
                    <a:gd name="T19" fmla="*/ 36 h 89"/>
                    <a:gd name="T20" fmla="*/ 200 w 395"/>
                    <a:gd name="T21" fmla="*/ 31 h 89"/>
                    <a:gd name="T22" fmla="*/ 182 w 395"/>
                    <a:gd name="T23" fmla="*/ 26 h 89"/>
                    <a:gd name="T24" fmla="*/ 164 w 395"/>
                    <a:gd name="T25" fmla="*/ 21 h 89"/>
                    <a:gd name="T26" fmla="*/ 145 w 395"/>
                    <a:gd name="T27" fmla="*/ 16 h 89"/>
                    <a:gd name="T28" fmla="*/ 127 w 395"/>
                    <a:gd name="T29" fmla="*/ 11 h 89"/>
                    <a:gd name="T30" fmla="*/ 109 w 395"/>
                    <a:gd name="T31" fmla="*/ 8 h 89"/>
                    <a:gd name="T32" fmla="*/ 90 w 395"/>
                    <a:gd name="T33" fmla="*/ 5 h 89"/>
                    <a:gd name="T34" fmla="*/ 72 w 395"/>
                    <a:gd name="T35" fmla="*/ 3 h 89"/>
                    <a:gd name="T36" fmla="*/ 54 w 395"/>
                    <a:gd name="T37" fmla="*/ 1 h 89"/>
                    <a:gd name="T38" fmla="*/ 35 w 395"/>
                    <a:gd name="T39" fmla="*/ 0 h 89"/>
                    <a:gd name="T40" fmla="*/ 17 w 395"/>
                    <a:gd name="T41" fmla="*/ 0 h 89"/>
                    <a:gd name="T42" fmla="*/ 2 w 395"/>
                    <a:gd name="T43" fmla="*/ 1 h 89"/>
                    <a:gd name="T44" fmla="*/ 4 w 395"/>
                    <a:gd name="T45" fmla="*/ 13 h 89"/>
                    <a:gd name="T46" fmla="*/ 22 w 395"/>
                    <a:gd name="T47" fmla="*/ 15 h 89"/>
                    <a:gd name="T48" fmla="*/ 39 w 395"/>
                    <a:gd name="T49" fmla="*/ 20 h 89"/>
                    <a:gd name="T50" fmla="*/ 57 w 395"/>
                    <a:gd name="T51" fmla="*/ 25 h 89"/>
                    <a:gd name="T52" fmla="*/ 75 w 395"/>
                    <a:gd name="T53" fmla="*/ 30 h 89"/>
                    <a:gd name="T54" fmla="*/ 94 w 395"/>
                    <a:gd name="T55" fmla="*/ 35 h 89"/>
                    <a:gd name="T56" fmla="*/ 112 w 395"/>
                    <a:gd name="T57" fmla="*/ 40 h 89"/>
                    <a:gd name="T58" fmla="*/ 130 w 395"/>
                    <a:gd name="T59" fmla="*/ 45 h 89"/>
                    <a:gd name="T60" fmla="*/ 149 w 395"/>
                    <a:gd name="T61" fmla="*/ 51 h 89"/>
                    <a:gd name="T62" fmla="*/ 167 w 395"/>
                    <a:gd name="T63" fmla="*/ 56 h 89"/>
                    <a:gd name="T64" fmla="*/ 185 w 395"/>
                    <a:gd name="T65" fmla="*/ 63 h 89"/>
                    <a:gd name="T66" fmla="*/ 203 w 395"/>
                    <a:gd name="T67" fmla="*/ 68 h 89"/>
                    <a:gd name="T68" fmla="*/ 222 w 395"/>
                    <a:gd name="T69" fmla="*/ 73 h 89"/>
                    <a:gd name="T70" fmla="*/ 240 w 395"/>
                    <a:gd name="T71" fmla="*/ 78 h 89"/>
                    <a:gd name="T72" fmla="*/ 258 w 395"/>
                    <a:gd name="T73" fmla="*/ 81 h 89"/>
                    <a:gd name="T74" fmla="*/ 277 w 395"/>
                    <a:gd name="T75" fmla="*/ 84 h 89"/>
                    <a:gd name="T76" fmla="*/ 295 w 395"/>
                    <a:gd name="T77" fmla="*/ 88 h 89"/>
                    <a:gd name="T78" fmla="*/ 313 w 395"/>
                    <a:gd name="T79" fmla="*/ 89 h 89"/>
                    <a:gd name="T80" fmla="*/ 332 w 395"/>
                    <a:gd name="T81" fmla="*/ 89 h 89"/>
                    <a:gd name="T82" fmla="*/ 350 w 395"/>
                    <a:gd name="T83" fmla="*/ 89 h 89"/>
                    <a:gd name="T84" fmla="*/ 368 w 395"/>
                    <a:gd name="T85" fmla="*/ 88 h 89"/>
                    <a:gd name="T86" fmla="*/ 387 w 395"/>
                    <a:gd name="T87" fmla="*/ 84 h 89"/>
                    <a:gd name="T88" fmla="*/ 393 w 395"/>
                    <a:gd name="T89" fmla="*/ 79 h 8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5"/>
                    <a:gd name="T136" fmla="*/ 0 h 89"/>
                    <a:gd name="T137" fmla="*/ 395 w 395"/>
                    <a:gd name="T138" fmla="*/ 89 h 8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5" h="89">
                      <a:moveTo>
                        <a:pt x="393" y="79"/>
                      </a:moveTo>
                      <a:lnTo>
                        <a:pt x="387" y="79"/>
                      </a:lnTo>
                      <a:lnTo>
                        <a:pt x="382" y="78"/>
                      </a:lnTo>
                      <a:lnTo>
                        <a:pt x="375" y="78"/>
                      </a:lnTo>
                      <a:lnTo>
                        <a:pt x="370" y="76"/>
                      </a:lnTo>
                      <a:lnTo>
                        <a:pt x="363" y="74"/>
                      </a:lnTo>
                      <a:lnTo>
                        <a:pt x="357" y="73"/>
                      </a:lnTo>
                      <a:lnTo>
                        <a:pt x="352" y="73"/>
                      </a:lnTo>
                      <a:lnTo>
                        <a:pt x="345" y="71"/>
                      </a:lnTo>
                      <a:lnTo>
                        <a:pt x="338" y="69"/>
                      </a:lnTo>
                      <a:lnTo>
                        <a:pt x="333" y="68"/>
                      </a:lnTo>
                      <a:lnTo>
                        <a:pt x="327" y="66"/>
                      </a:lnTo>
                      <a:lnTo>
                        <a:pt x="320" y="66"/>
                      </a:lnTo>
                      <a:lnTo>
                        <a:pt x="315" y="65"/>
                      </a:lnTo>
                      <a:lnTo>
                        <a:pt x="308" y="63"/>
                      </a:lnTo>
                      <a:lnTo>
                        <a:pt x="303" y="61"/>
                      </a:lnTo>
                      <a:lnTo>
                        <a:pt x="297" y="60"/>
                      </a:lnTo>
                      <a:lnTo>
                        <a:pt x="290" y="58"/>
                      </a:lnTo>
                      <a:lnTo>
                        <a:pt x="285" y="56"/>
                      </a:lnTo>
                      <a:lnTo>
                        <a:pt x="278" y="55"/>
                      </a:lnTo>
                      <a:lnTo>
                        <a:pt x="273" y="53"/>
                      </a:lnTo>
                      <a:lnTo>
                        <a:pt x="267" y="51"/>
                      </a:lnTo>
                      <a:lnTo>
                        <a:pt x="260" y="50"/>
                      </a:lnTo>
                      <a:lnTo>
                        <a:pt x="255" y="48"/>
                      </a:lnTo>
                      <a:lnTo>
                        <a:pt x="248" y="46"/>
                      </a:lnTo>
                      <a:lnTo>
                        <a:pt x="242" y="45"/>
                      </a:lnTo>
                      <a:lnTo>
                        <a:pt x="237" y="43"/>
                      </a:lnTo>
                      <a:lnTo>
                        <a:pt x="230" y="40"/>
                      </a:lnTo>
                      <a:lnTo>
                        <a:pt x="225" y="38"/>
                      </a:lnTo>
                      <a:lnTo>
                        <a:pt x="218" y="36"/>
                      </a:lnTo>
                      <a:lnTo>
                        <a:pt x="212" y="35"/>
                      </a:lnTo>
                      <a:lnTo>
                        <a:pt x="207" y="33"/>
                      </a:lnTo>
                      <a:lnTo>
                        <a:pt x="200" y="31"/>
                      </a:lnTo>
                      <a:lnTo>
                        <a:pt x="195" y="30"/>
                      </a:lnTo>
                      <a:lnTo>
                        <a:pt x="188" y="28"/>
                      </a:lnTo>
                      <a:lnTo>
                        <a:pt x="182" y="26"/>
                      </a:lnTo>
                      <a:lnTo>
                        <a:pt x="177" y="25"/>
                      </a:lnTo>
                      <a:lnTo>
                        <a:pt x="170" y="23"/>
                      </a:lnTo>
                      <a:lnTo>
                        <a:pt x="164" y="21"/>
                      </a:lnTo>
                      <a:lnTo>
                        <a:pt x="159" y="20"/>
                      </a:lnTo>
                      <a:lnTo>
                        <a:pt x="152" y="18"/>
                      </a:lnTo>
                      <a:lnTo>
                        <a:pt x="145" y="16"/>
                      </a:lnTo>
                      <a:lnTo>
                        <a:pt x="139" y="15"/>
                      </a:lnTo>
                      <a:lnTo>
                        <a:pt x="134" y="13"/>
                      </a:lnTo>
                      <a:lnTo>
                        <a:pt x="127" y="11"/>
                      </a:lnTo>
                      <a:lnTo>
                        <a:pt x="122" y="10"/>
                      </a:lnTo>
                      <a:lnTo>
                        <a:pt x="115" y="10"/>
                      </a:lnTo>
                      <a:lnTo>
                        <a:pt x="109" y="8"/>
                      </a:lnTo>
                      <a:lnTo>
                        <a:pt x="104" y="8"/>
                      </a:lnTo>
                      <a:lnTo>
                        <a:pt x="97" y="6"/>
                      </a:lnTo>
                      <a:lnTo>
                        <a:pt x="90" y="5"/>
                      </a:lnTo>
                      <a:lnTo>
                        <a:pt x="84" y="5"/>
                      </a:lnTo>
                      <a:lnTo>
                        <a:pt x="79" y="3"/>
                      </a:lnTo>
                      <a:lnTo>
                        <a:pt x="72" y="3"/>
                      </a:lnTo>
                      <a:lnTo>
                        <a:pt x="67" y="1"/>
                      </a:lnTo>
                      <a:lnTo>
                        <a:pt x="60" y="1"/>
                      </a:lnTo>
                      <a:lnTo>
                        <a:pt x="54" y="1"/>
                      </a:lnTo>
                      <a:lnTo>
                        <a:pt x="49" y="1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3"/>
                      </a:lnTo>
                      <a:lnTo>
                        <a:pt x="10" y="13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  <a:lnTo>
                        <a:pt x="39" y="20"/>
                      </a:lnTo>
                      <a:lnTo>
                        <a:pt x="45" y="21"/>
                      </a:lnTo>
                      <a:lnTo>
                        <a:pt x="52" y="23"/>
                      </a:lnTo>
                      <a:lnTo>
                        <a:pt x="57" y="25"/>
                      </a:lnTo>
                      <a:lnTo>
                        <a:pt x="64" y="26"/>
                      </a:lnTo>
                      <a:lnTo>
                        <a:pt x="69" y="28"/>
                      </a:lnTo>
                      <a:lnTo>
                        <a:pt x="75" y="30"/>
                      </a:lnTo>
                      <a:lnTo>
                        <a:pt x="82" y="31"/>
                      </a:lnTo>
                      <a:lnTo>
                        <a:pt x="87" y="33"/>
                      </a:lnTo>
                      <a:lnTo>
                        <a:pt x="94" y="35"/>
                      </a:lnTo>
                      <a:lnTo>
                        <a:pt x="100" y="36"/>
                      </a:lnTo>
                      <a:lnTo>
                        <a:pt x="105" y="38"/>
                      </a:lnTo>
                      <a:lnTo>
                        <a:pt x="112" y="40"/>
                      </a:lnTo>
                      <a:lnTo>
                        <a:pt x="117" y="41"/>
                      </a:lnTo>
                      <a:lnTo>
                        <a:pt x="124" y="45"/>
                      </a:lnTo>
                      <a:lnTo>
                        <a:pt x="130" y="45"/>
                      </a:lnTo>
                      <a:lnTo>
                        <a:pt x="135" y="48"/>
                      </a:lnTo>
                      <a:lnTo>
                        <a:pt x="142" y="50"/>
                      </a:lnTo>
                      <a:lnTo>
                        <a:pt x="149" y="51"/>
                      </a:lnTo>
                      <a:lnTo>
                        <a:pt x="154" y="53"/>
                      </a:lnTo>
                      <a:lnTo>
                        <a:pt x="160" y="56"/>
                      </a:lnTo>
                      <a:lnTo>
                        <a:pt x="167" y="56"/>
                      </a:lnTo>
                      <a:lnTo>
                        <a:pt x="172" y="60"/>
                      </a:lnTo>
                      <a:lnTo>
                        <a:pt x="178" y="61"/>
                      </a:lnTo>
                      <a:lnTo>
                        <a:pt x="185" y="63"/>
                      </a:lnTo>
                      <a:lnTo>
                        <a:pt x="192" y="65"/>
                      </a:lnTo>
                      <a:lnTo>
                        <a:pt x="197" y="66"/>
                      </a:lnTo>
                      <a:lnTo>
                        <a:pt x="203" y="68"/>
                      </a:lnTo>
                      <a:lnTo>
                        <a:pt x="210" y="69"/>
                      </a:lnTo>
                      <a:lnTo>
                        <a:pt x="215" y="71"/>
                      </a:lnTo>
                      <a:lnTo>
                        <a:pt x="222" y="73"/>
                      </a:lnTo>
                      <a:lnTo>
                        <a:pt x="228" y="74"/>
                      </a:lnTo>
                      <a:lnTo>
                        <a:pt x="233" y="76"/>
                      </a:lnTo>
                      <a:lnTo>
                        <a:pt x="240" y="78"/>
                      </a:lnTo>
                      <a:lnTo>
                        <a:pt x="247" y="79"/>
                      </a:lnTo>
                      <a:lnTo>
                        <a:pt x="252" y="81"/>
                      </a:lnTo>
                      <a:lnTo>
                        <a:pt x="258" y="81"/>
                      </a:lnTo>
                      <a:lnTo>
                        <a:pt x="263" y="83"/>
                      </a:lnTo>
                      <a:lnTo>
                        <a:pt x="270" y="84"/>
                      </a:lnTo>
                      <a:lnTo>
                        <a:pt x="277" y="84"/>
                      </a:lnTo>
                      <a:lnTo>
                        <a:pt x="283" y="86"/>
                      </a:lnTo>
                      <a:lnTo>
                        <a:pt x="288" y="88"/>
                      </a:lnTo>
                      <a:lnTo>
                        <a:pt x="295" y="88"/>
                      </a:lnTo>
                      <a:lnTo>
                        <a:pt x="302" y="88"/>
                      </a:lnTo>
                      <a:lnTo>
                        <a:pt x="307" y="89"/>
                      </a:lnTo>
                      <a:lnTo>
                        <a:pt x="313" y="89"/>
                      </a:lnTo>
                      <a:lnTo>
                        <a:pt x="320" y="89"/>
                      </a:lnTo>
                      <a:lnTo>
                        <a:pt x="325" y="89"/>
                      </a:lnTo>
                      <a:lnTo>
                        <a:pt x="332" y="89"/>
                      </a:lnTo>
                      <a:lnTo>
                        <a:pt x="338" y="89"/>
                      </a:lnTo>
                      <a:lnTo>
                        <a:pt x="345" y="89"/>
                      </a:lnTo>
                      <a:lnTo>
                        <a:pt x="350" y="89"/>
                      </a:lnTo>
                      <a:lnTo>
                        <a:pt x="357" y="89"/>
                      </a:lnTo>
                      <a:lnTo>
                        <a:pt x="363" y="88"/>
                      </a:lnTo>
                      <a:lnTo>
                        <a:pt x="368" y="88"/>
                      </a:lnTo>
                      <a:lnTo>
                        <a:pt x="375" y="86"/>
                      </a:lnTo>
                      <a:lnTo>
                        <a:pt x="382" y="86"/>
                      </a:lnTo>
                      <a:lnTo>
                        <a:pt x="387" y="84"/>
                      </a:lnTo>
                      <a:lnTo>
                        <a:pt x="393" y="84"/>
                      </a:lnTo>
                      <a:lnTo>
                        <a:pt x="395" y="81"/>
                      </a:lnTo>
                      <a:lnTo>
                        <a:pt x="393" y="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4" name="Freeform 101"/>
                <p:cNvSpPr>
                  <a:spLocks/>
                </p:cNvSpPr>
                <p:nvPr/>
              </p:nvSpPr>
              <p:spPr bwMode="auto">
                <a:xfrm>
                  <a:off x="7439636" y="3019028"/>
                  <a:ext cx="116692" cy="148243"/>
                </a:xfrm>
                <a:custGeom>
                  <a:avLst/>
                  <a:gdLst>
                    <a:gd name="T0" fmla="*/ 113 w 120"/>
                    <a:gd name="T1" fmla="*/ 5 h 141"/>
                    <a:gd name="T2" fmla="*/ 101 w 120"/>
                    <a:gd name="T3" fmla="*/ 3 h 141"/>
                    <a:gd name="T4" fmla="*/ 91 w 120"/>
                    <a:gd name="T5" fmla="*/ 0 h 141"/>
                    <a:gd name="T6" fmla="*/ 83 w 120"/>
                    <a:gd name="T7" fmla="*/ 0 h 141"/>
                    <a:gd name="T8" fmla="*/ 68 w 120"/>
                    <a:gd name="T9" fmla="*/ 0 h 141"/>
                    <a:gd name="T10" fmla="*/ 60 w 120"/>
                    <a:gd name="T11" fmla="*/ 0 h 141"/>
                    <a:gd name="T12" fmla="*/ 51 w 120"/>
                    <a:gd name="T13" fmla="*/ 0 h 141"/>
                    <a:gd name="T14" fmla="*/ 41 w 120"/>
                    <a:gd name="T15" fmla="*/ 0 h 141"/>
                    <a:gd name="T16" fmla="*/ 33 w 120"/>
                    <a:gd name="T17" fmla="*/ 0 h 141"/>
                    <a:gd name="T18" fmla="*/ 23 w 120"/>
                    <a:gd name="T19" fmla="*/ 1 h 141"/>
                    <a:gd name="T20" fmla="*/ 15 w 120"/>
                    <a:gd name="T21" fmla="*/ 5 h 141"/>
                    <a:gd name="T22" fmla="*/ 6 w 120"/>
                    <a:gd name="T23" fmla="*/ 10 h 141"/>
                    <a:gd name="T24" fmla="*/ 1 w 120"/>
                    <a:gd name="T25" fmla="*/ 18 h 141"/>
                    <a:gd name="T26" fmla="*/ 0 w 120"/>
                    <a:gd name="T27" fmla="*/ 26 h 141"/>
                    <a:gd name="T28" fmla="*/ 3 w 120"/>
                    <a:gd name="T29" fmla="*/ 39 h 141"/>
                    <a:gd name="T30" fmla="*/ 8 w 120"/>
                    <a:gd name="T31" fmla="*/ 51 h 141"/>
                    <a:gd name="T32" fmla="*/ 11 w 120"/>
                    <a:gd name="T33" fmla="*/ 64 h 141"/>
                    <a:gd name="T34" fmla="*/ 16 w 120"/>
                    <a:gd name="T35" fmla="*/ 73 h 141"/>
                    <a:gd name="T36" fmla="*/ 21 w 120"/>
                    <a:gd name="T37" fmla="*/ 84 h 141"/>
                    <a:gd name="T38" fmla="*/ 26 w 120"/>
                    <a:gd name="T39" fmla="*/ 96 h 141"/>
                    <a:gd name="T40" fmla="*/ 30 w 120"/>
                    <a:gd name="T41" fmla="*/ 109 h 141"/>
                    <a:gd name="T42" fmla="*/ 36 w 120"/>
                    <a:gd name="T43" fmla="*/ 121 h 141"/>
                    <a:gd name="T44" fmla="*/ 43 w 120"/>
                    <a:gd name="T45" fmla="*/ 133 h 141"/>
                    <a:gd name="T46" fmla="*/ 50 w 120"/>
                    <a:gd name="T47" fmla="*/ 141 h 141"/>
                    <a:gd name="T48" fmla="*/ 55 w 120"/>
                    <a:gd name="T49" fmla="*/ 136 h 141"/>
                    <a:gd name="T50" fmla="*/ 51 w 120"/>
                    <a:gd name="T51" fmla="*/ 126 h 141"/>
                    <a:gd name="T52" fmla="*/ 46 w 120"/>
                    <a:gd name="T53" fmla="*/ 113 h 141"/>
                    <a:gd name="T54" fmla="*/ 41 w 120"/>
                    <a:gd name="T55" fmla="*/ 104 h 141"/>
                    <a:gd name="T56" fmla="*/ 35 w 120"/>
                    <a:gd name="T57" fmla="*/ 91 h 141"/>
                    <a:gd name="T58" fmla="*/ 30 w 120"/>
                    <a:gd name="T59" fmla="*/ 79 h 141"/>
                    <a:gd name="T60" fmla="*/ 26 w 120"/>
                    <a:gd name="T61" fmla="*/ 69 h 141"/>
                    <a:gd name="T62" fmla="*/ 21 w 120"/>
                    <a:gd name="T63" fmla="*/ 58 h 141"/>
                    <a:gd name="T64" fmla="*/ 20 w 120"/>
                    <a:gd name="T65" fmla="*/ 48 h 141"/>
                    <a:gd name="T66" fmla="*/ 16 w 120"/>
                    <a:gd name="T67" fmla="*/ 36 h 141"/>
                    <a:gd name="T68" fmla="*/ 16 w 120"/>
                    <a:gd name="T69" fmla="*/ 26 h 141"/>
                    <a:gd name="T70" fmla="*/ 21 w 120"/>
                    <a:gd name="T71" fmla="*/ 20 h 141"/>
                    <a:gd name="T72" fmla="*/ 31 w 120"/>
                    <a:gd name="T73" fmla="*/ 16 h 141"/>
                    <a:gd name="T74" fmla="*/ 43 w 120"/>
                    <a:gd name="T75" fmla="*/ 13 h 141"/>
                    <a:gd name="T76" fmla="*/ 56 w 120"/>
                    <a:gd name="T77" fmla="*/ 13 h 141"/>
                    <a:gd name="T78" fmla="*/ 66 w 120"/>
                    <a:gd name="T79" fmla="*/ 13 h 141"/>
                    <a:gd name="T80" fmla="*/ 80 w 120"/>
                    <a:gd name="T81" fmla="*/ 11 h 141"/>
                    <a:gd name="T82" fmla="*/ 91 w 120"/>
                    <a:gd name="T83" fmla="*/ 10 h 141"/>
                    <a:gd name="T84" fmla="*/ 101 w 120"/>
                    <a:gd name="T85" fmla="*/ 10 h 141"/>
                    <a:gd name="T86" fmla="*/ 111 w 120"/>
                    <a:gd name="T87" fmla="*/ 6 h 141"/>
                    <a:gd name="T88" fmla="*/ 120 w 120"/>
                    <a:gd name="T89" fmla="*/ 8 h 141"/>
                    <a:gd name="T90" fmla="*/ 120 w 120"/>
                    <a:gd name="T91" fmla="*/ 6 h 1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0"/>
                    <a:gd name="T139" fmla="*/ 0 h 141"/>
                    <a:gd name="T140" fmla="*/ 120 w 120"/>
                    <a:gd name="T141" fmla="*/ 141 h 1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0" h="141">
                      <a:moveTo>
                        <a:pt x="120" y="6"/>
                      </a:moveTo>
                      <a:lnTo>
                        <a:pt x="116" y="5"/>
                      </a:lnTo>
                      <a:lnTo>
                        <a:pt x="113" y="5"/>
                      </a:lnTo>
                      <a:lnTo>
                        <a:pt x="110" y="5"/>
                      </a:lnTo>
                      <a:lnTo>
                        <a:pt x="106" y="5"/>
                      </a:lnTo>
                      <a:lnTo>
                        <a:pt x="101" y="3"/>
                      </a:lnTo>
                      <a:lnTo>
                        <a:pt x="98" y="1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0" y="3"/>
                      </a:lnTo>
                      <a:lnTo>
                        <a:pt x="18" y="3"/>
                      </a:lnTo>
                      <a:lnTo>
                        <a:pt x="15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3" y="39"/>
                      </a:lnTo>
                      <a:lnTo>
                        <a:pt x="5" y="43"/>
                      </a:lnTo>
                      <a:lnTo>
                        <a:pt x="6" y="48"/>
                      </a:lnTo>
                      <a:lnTo>
                        <a:pt x="8" y="51"/>
                      </a:lnTo>
                      <a:lnTo>
                        <a:pt x="8" y="56"/>
                      </a:lnTo>
                      <a:lnTo>
                        <a:pt x="10" y="59"/>
                      </a:lnTo>
                      <a:lnTo>
                        <a:pt x="11" y="64"/>
                      </a:lnTo>
                      <a:lnTo>
                        <a:pt x="13" y="68"/>
                      </a:lnTo>
                      <a:lnTo>
                        <a:pt x="15" y="69"/>
                      </a:lnTo>
                      <a:lnTo>
                        <a:pt x="16" y="73"/>
                      </a:lnTo>
                      <a:lnTo>
                        <a:pt x="18" y="76"/>
                      </a:lnTo>
                      <a:lnTo>
                        <a:pt x="20" y="79"/>
                      </a:lnTo>
                      <a:lnTo>
                        <a:pt x="21" y="84"/>
                      </a:lnTo>
                      <a:lnTo>
                        <a:pt x="23" y="88"/>
                      </a:lnTo>
                      <a:lnTo>
                        <a:pt x="25" y="93"/>
                      </a:lnTo>
                      <a:lnTo>
                        <a:pt x="26" y="96"/>
                      </a:lnTo>
                      <a:lnTo>
                        <a:pt x="28" y="101"/>
                      </a:lnTo>
                      <a:lnTo>
                        <a:pt x="30" y="104"/>
                      </a:lnTo>
                      <a:lnTo>
                        <a:pt x="30" y="109"/>
                      </a:lnTo>
                      <a:lnTo>
                        <a:pt x="31" y="113"/>
                      </a:lnTo>
                      <a:lnTo>
                        <a:pt x="33" y="118"/>
                      </a:lnTo>
                      <a:lnTo>
                        <a:pt x="36" y="121"/>
                      </a:lnTo>
                      <a:lnTo>
                        <a:pt x="38" y="124"/>
                      </a:lnTo>
                      <a:lnTo>
                        <a:pt x="40" y="129"/>
                      </a:lnTo>
                      <a:lnTo>
                        <a:pt x="43" y="133"/>
                      </a:lnTo>
                      <a:lnTo>
                        <a:pt x="45" y="136"/>
                      </a:lnTo>
                      <a:lnTo>
                        <a:pt x="48" y="139"/>
                      </a:lnTo>
                      <a:lnTo>
                        <a:pt x="50" y="141"/>
                      </a:lnTo>
                      <a:lnTo>
                        <a:pt x="53" y="139"/>
                      </a:lnTo>
                      <a:lnTo>
                        <a:pt x="53" y="138"/>
                      </a:lnTo>
                      <a:lnTo>
                        <a:pt x="55" y="136"/>
                      </a:lnTo>
                      <a:lnTo>
                        <a:pt x="53" y="133"/>
                      </a:lnTo>
                      <a:lnTo>
                        <a:pt x="53" y="129"/>
                      </a:lnTo>
                      <a:lnTo>
                        <a:pt x="51" y="126"/>
                      </a:lnTo>
                      <a:lnTo>
                        <a:pt x="51" y="124"/>
                      </a:lnTo>
                      <a:lnTo>
                        <a:pt x="48" y="118"/>
                      </a:lnTo>
                      <a:lnTo>
                        <a:pt x="46" y="113"/>
                      </a:lnTo>
                      <a:lnTo>
                        <a:pt x="45" y="109"/>
                      </a:lnTo>
                      <a:lnTo>
                        <a:pt x="43" y="106"/>
                      </a:lnTo>
                      <a:lnTo>
                        <a:pt x="41" y="104"/>
                      </a:lnTo>
                      <a:lnTo>
                        <a:pt x="40" y="101"/>
                      </a:lnTo>
                      <a:lnTo>
                        <a:pt x="36" y="96"/>
                      </a:lnTo>
                      <a:lnTo>
                        <a:pt x="35" y="91"/>
                      </a:lnTo>
                      <a:lnTo>
                        <a:pt x="33" y="88"/>
                      </a:lnTo>
                      <a:lnTo>
                        <a:pt x="31" y="84"/>
                      </a:lnTo>
                      <a:lnTo>
                        <a:pt x="30" y="79"/>
                      </a:lnTo>
                      <a:lnTo>
                        <a:pt x="28" y="78"/>
                      </a:lnTo>
                      <a:lnTo>
                        <a:pt x="26" y="73"/>
                      </a:lnTo>
                      <a:lnTo>
                        <a:pt x="26" y="69"/>
                      </a:lnTo>
                      <a:lnTo>
                        <a:pt x="25" y="66"/>
                      </a:lnTo>
                      <a:lnTo>
                        <a:pt x="23" y="63"/>
                      </a:lnTo>
                      <a:lnTo>
                        <a:pt x="21" y="58"/>
                      </a:lnTo>
                      <a:lnTo>
                        <a:pt x="21" y="54"/>
                      </a:lnTo>
                      <a:lnTo>
                        <a:pt x="20" y="51"/>
                      </a:lnTo>
                      <a:lnTo>
                        <a:pt x="20" y="48"/>
                      </a:lnTo>
                      <a:lnTo>
                        <a:pt x="18" y="44"/>
                      </a:lnTo>
                      <a:lnTo>
                        <a:pt x="18" y="41"/>
                      </a:lnTo>
                      <a:lnTo>
                        <a:pt x="16" y="36"/>
                      </a:lnTo>
                      <a:lnTo>
                        <a:pt x="16" y="33"/>
                      </a:lnTo>
                      <a:lnTo>
                        <a:pt x="16" y="30"/>
                      </a:lnTo>
                      <a:lnTo>
                        <a:pt x="16" y="26"/>
                      </a:lnTo>
                      <a:lnTo>
                        <a:pt x="18" y="23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5" y="18"/>
                      </a:lnTo>
                      <a:lnTo>
                        <a:pt x="28" y="16"/>
                      </a:lnTo>
                      <a:lnTo>
                        <a:pt x="31" y="16"/>
                      </a:lnTo>
                      <a:lnTo>
                        <a:pt x="35" y="15"/>
                      </a:lnTo>
                      <a:lnTo>
                        <a:pt x="40" y="15"/>
                      </a:lnTo>
                      <a:lnTo>
                        <a:pt x="43" y="13"/>
                      </a:lnTo>
                      <a:lnTo>
                        <a:pt x="48" y="13"/>
                      </a:lnTo>
                      <a:lnTo>
                        <a:pt x="51" y="13"/>
                      </a:lnTo>
                      <a:lnTo>
                        <a:pt x="56" y="13"/>
                      </a:lnTo>
                      <a:lnTo>
                        <a:pt x="60" y="13"/>
                      </a:lnTo>
                      <a:lnTo>
                        <a:pt x="63" y="13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5" y="11"/>
                      </a:lnTo>
                      <a:lnTo>
                        <a:pt x="80" y="11"/>
                      </a:lnTo>
                      <a:lnTo>
                        <a:pt x="83" y="10"/>
                      </a:lnTo>
                      <a:lnTo>
                        <a:pt x="88" y="10"/>
                      </a:lnTo>
                      <a:lnTo>
                        <a:pt x="91" y="10"/>
                      </a:lnTo>
                      <a:lnTo>
                        <a:pt x="96" y="10"/>
                      </a:lnTo>
                      <a:lnTo>
                        <a:pt x="98" y="10"/>
                      </a:lnTo>
                      <a:lnTo>
                        <a:pt x="101" y="10"/>
                      </a:lnTo>
                      <a:lnTo>
                        <a:pt x="105" y="8"/>
                      </a:lnTo>
                      <a:lnTo>
                        <a:pt x="108" y="8"/>
                      </a:lnTo>
                      <a:lnTo>
                        <a:pt x="111" y="6"/>
                      </a:lnTo>
                      <a:lnTo>
                        <a:pt x="115" y="6"/>
                      </a:lnTo>
                      <a:lnTo>
                        <a:pt x="116" y="6"/>
                      </a:lnTo>
                      <a:lnTo>
                        <a:pt x="120" y="8"/>
                      </a:lnTo>
                      <a:lnTo>
                        <a:pt x="120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5" name="Freeform 102"/>
                <p:cNvSpPr>
                  <a:spLocks/>
                </p:cNvSpPr>
                <p:nvPr/>
              </p:nvSpPr>
              <p:spPr bwMode="auto">
                <a:xfrm>
                  <a:off x="7435747" y="2990641"/>
                  <a:ext cx="126416" cy="213428"/>
                </a:xfrm>
                <a:custGeom>
                  <a:avLst/>
                  <a:gdLst>
                    <a:gd name="T0" fmla="*/ 9 w 130"/>
                    <a:gd name="T1" fmla="*/ 12 h 203"/>
                    <a:gd name="T2" fmla="*/ 20 w 130"/>
                    <a:gd name="T3" fmla="*/ 12 h 203"/>
                    <a:gd name="T4" fmla="*/ 34 w 130"/>
                    <a:gd name="T5" fmla="*/ 13 h 203"/>
                    <a:gd name="T6" fmla="*/ 45 w 130"/>
                    <a:gd name="T7" fmla="*/ 17 h 203"/>
                    <a:gd name="T8" fmla="*/ 60 w 130"/>
                    <a:gd name="T9" fmla="*/ 20 h 203"/>
                    <a:gd name="T10" fmla="*/ 72 w 130"/>
                    <a:gd name="T11" fmla="*/ 27 h 203"/>
                    <a:gd name="T12" fmla="*/ 84 w 130"/>
                    <a:gd name="T13" fmla="*/ 32 h 203"/>
                    <a:gd name="T14" fmla="*/ 94 w 130"/>
                    <a:gd name="T15" fmla="*/ 40 h 203"/>
                    <a:gd name="T16" fmla="*/ 100 w 130"/>
                    <a:gd name="T17" fmla="*/ 48 h 203"/>
                    <a:gd name="T18" fmla="*/ 104 w 130"/>
                    <a:gd name="T19" fmla="*/ 58 h 203"/>
                    <a:gd name="T20" fmla="*/ 105 w 130"/>
                    <a:gd name="T21" fmla="*/ 71 h 203"/>
                    <a:gd name="T22" fmla="*/ 102 w 130"/>
                    <a:gd name="T23" fmla="*/ 81 h 203"/>
                    <a:gd name="T24" fmla="*/ 99 w 130"/>
                    <a:gd name="T25" fmla="*/ 93 h 203"/>
                    <a:gd name="T26" fmla="*/ 94 w 130"/>
                    <a:gd name="T27" fmla="*/ 105 h 203"/>
                    <a:gd name="T28" fmla="*/ 89 w 130"/>
                    <a:gd name="T29" fmla="*/ 116 h 203"/>
                    <a:gd name="T30" fmla="*/ 84 w 130"/>
                    <a:gd name="T31" fmla="*/ 126 h 203"/>
                    <a:gd name="T32" fmla="*/ 77 w 130"/>
                    <a:gd name="T33" fmla="*/ 138 h 203"/>
                    <a:gd name="T34" fmla="*/ 70 w 130"/>
                    <a:gd name="T35" fmla="*/ 148 h 203"/>
                    <a:gd name="T36" fmla="*/ 64 w 130"/>
                    <a:gd name="T37" fmla="*/ 160 h 203"/>
                    <a:gd name="T38" fmla="*/ 55 w 130"/>
                    <a:gd name="T39" fmla="*/ 170 h 203"/>
                    <a:gd name="T40" fmla="*/ 49 w 130"/>
                    <a:gd name="T41" fmla="*/ 178 h 203"/>
                    <a:gd name="T42" fmla="*/ 40 w 130"/>
                    <a:gd name="T43" fmla="*/ 188 h 203"/>
                    <a:gd name="T44" fmla="*/ 44 w 130"/>
                    <a:gd name="T45" fmla="*/ 200 h 203"/>
                    <a:gd name="T46" fmla="*/ 55 w 130"/>
                    <a:gd name="T47" fmla="*/ 201 h 203"/>
                    <a:gd name="T48" fmla="*/ 65 w 130"/>
                    <a:gd name="T49" fmla="*/ 193 h 203"/>
                    <a:gd name="T50" fmla="*/ 74 w 130"/>
                    <a:gd name="T51" fmla="*/ 183 h 203"/>
                    <a:gd name="T52" fmla="*/ 84 w 130"/>
                    <a:gd name="T53" fmla="*/ 171 h 203"/>
                    <a:gd name="T54" fmla="*/ 94 w 130"/>
                    <a:gd name="T55" fmla="*/ 156 h 203"/>
                    <a:gd name="T56" fmla="*/ 102 w 130"/>
                    <a:gd name="T57" fmla="*/ 141 h 203"/>
                    <a:gd name="T58" fmla="*/ 110 w 130"/>
                    <a:gd name="T59" fmla="*/ 126 h 203"/>
                    <a:gd name="T60" fmla="*/ 117 w 130"/>
                    <a:gd name="T61" fmla="*/ 111 h 203"/>
                    <a:gd name="T62" fmla="*/ 124 w 130"/>
                    <a:gd name="T63" fmla="*/ 96 h 203"/>
                    <a:gd name="T64" fmla="*/ 127 w 130"/>
                    <a:gd name="T65" fmla="*/ 81 h 203"/>
                    <a:gd name="T66" fmla="*/ 129 w 130"/>
                    <a:gd name="T67" fmla="*/ 66 h 203"/>
                    <a:gd name="T68" fmla="*/ 130 w 130"/>
                    <a:gd name="T69" fmla="*/ 53 h 203"/>
                    <a:gd name="T70" fmla="*/ 125 w 130"/>
                    <a:gd name="T71" fmla="*/ 38 h 203"/>
                    <a:gd name="T72" fmla="*/ 119 w 130"/>
                    <a:gd name="T73" fmla="*/ 27 h 203"/>
                    <a:gd name="T74" fmla="*/ 109 w 130"/>
                    <a:gd name="T75" fmla="*/ 17 h 203"/>
                    <a:gd name="T76" fmla="*/ 97 w 130"/>
                    <a:gd name="T77" fmla="*/ 10 h 203"/>
                    <a:gd name="T78" fmla="*/ 82 w 130"/>
                    <a:gd name="T79" fmla="*/ 3 h 203"/>
                    <a:gd name="T80" fmla="*/ 67 w 130"/>
                    <a:gd name="T81" fmla="*/ 2 h 203"/>
                    <a:gd name="T82" fmla="*/ 52 w 130"/>
                    <a:gd name="T83" fmla="*/ 0 h 203"/>
                    <a:gd name="T84" fmla="*/ 37 w 130"/>
                    <a:gd name="T85" fmla="*/ 2 h 203"/>
                    <a:gd name="T86" fmla="*/ 22 w 130"/>
                    <a:gd name="T87" fmla="*/ 3 h 203"/>
                    <a:gd name="T88" fmla="*/ 9 w 130"/>
                    <a:gd name="T89" fmla="*/ 7 h 203"/>
                    <a:gd name="T90" fmla="*/ 0 w 130"/>
                    <a:gd name="T91" fmla="*/ 10 h 20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203"/>
                    <a:gd name="T140" fmla="*/ 130 w 130"/>
                    <a:gd name="T141" fmla="*/ 203 h 20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203">
                      <a:moveTo>
                        <a:pt x="2" y="12"/>
                      </a:move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7" y="12"/>
                      </a:lnTo>
                      <a:lnTo>
                        <a:pt x="20" y="12"/>
                      </a:lnTo>
                      <a:lnTo>
                        <a:pt x="24" y="12"/>
                      </a:lnTo>
                      <a:lnTo>
                        <a:pt x="29" y="13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2" y="15"/>
                      </a:lnTo>
                      <a:lnTo>
                        <a:pt x="45" y="17"/>
                      </a:lnTo>
                      <a:lnTo>
                        <a:pt x="50" y="18"/>
                      </a:lnTo>
                      <a:lnTo>
                        <a:pt x="55" y="18"/>
                      </a:lnTo>
                      <a:lnTo>
                        <a:pt x="60" y="20"/>
                      </a:lnTo>
                      <a:lnTo>
                        <a:pt x="64" y="22"/>
                      </a:lnTo>
                      <a:lnTo>
                        <a:pt x="69" y="25"/>
                      </a:lnTo>
                      <a:lnTo>
                        <a:pt x="72" y="27"/>
                      </a:lnTo>
                      <a:lnTo>
                        <a:pt x="77" y="27"/>
                      </a:lnTo>
                      <a:lnTo>
                        <a:pt x="80" y="30"/>
                      </a:lnTo>
                      <a:lnTo>
                        <a:pt x="84" y="32"/>
                      </a:lnTo>
                      <a:lnTo>
                        <a:pt x="87" y="35"/>
                      </a:lnTo>
                      <a:lnTo>
                        <a:pt x="90" y="37"/>
                      </a:lnTo>
                      <a:lnTo>
                        <a:pt x="94" y="40"/>
                      </a:lnTo>
                      <a:lnTo>
                        <a:pt x="97" y="43"/>
                      </a:lnTo>
                      <a:lnTo>
                        <a:pt x="99" y="45"/>
                      </a:lnTo>
                      <a:lnTo>
                        <a:pt x="100" y="48"/>
                      </a:lnTo>
                      <a:lnTo>
                        <a:pt x="102" y="52"/>
                      </a:lnTo>
                      <a:lnTo>
                        <a:pt x="104" y="55"/>
                      </a:lnTo>
                      <a:lnTo>
                        <a:pt x="104" y="58"/>
                      </a:lnTo>
                      <a:lnTo>
                        <a:pt x="105" y="61"/>
                      </a:lnTo>
                      <a:lnTo>
                        <a:pt x="105" y="66"/>
                      </a:lnTo>
                      <a:lnTo>
                        <a:pt x="105" y="71"/>
                      </a:lnTo>
                      <a:lnTo>
                        <a:pt x="104" y="73"/>
                      </a:lnTo>
                      <a:lnTo>
                        <a:pt x="102" y="78"/>
                      </a:lnTo>
                      <a:lnTo>
                        <a:pt x="102" y="81"/>
                      </a:lnTo>
                      <a:lnTo>
                        <a:pt x="100" y="85"/>
                      </a:lnTo>
                      <a:lnTo>
                        <a:pt x="99" y="88"/>
                      </a:lnTo>
                      <a:lnTo>
                        <a:pt x="99" y="93"/>
                      </a:lnTo>
                      <a:lnTo>
                        <a:pt x="97" y="96"/>
                      </a:lnTo>
                      <a:lnTo>
                        <a:pt x="95" y="101"/>
                      </a:lnTo>
                      <a:lnTo>
                        <a:pt x="94" y="105"/>
                      </a:lnTo>
                      <a:lnTo>
                        <a:pt x="92" y="108"/>
                      </a:lnTo>
                      <a:lnTo>
                        <a:pt x="90" y="111"/>
                      </a:lnTo>
                      <a:lnTo>
                        <a:pt x="89" y="116"/>
                      </a:lnTo>
                      <a:lnTo>
                        <a:pt x="87" y="120"/>
                      </a:lnTo>
                      <a:lnTo>
                        <a:pt x="85" y="123"/>
                      </a:lnTo>
                      <a:lnTo>
                        <a:pt x="84" y="126"/>
                      </a:lnTo>
                      <a:lnTo>
                        <a:pt x="82" y="131"/>
                      </a:lnTo>
                      <a:lnTo>
                        <a:pt x="79" y="135"/>
                      </a:lnTo>
                      <a:lnTo>
                        <a:pt x="77" y="138"/>
                      </a:lnTo>
                      <a:lnTo>
                        <a:pt x="75" y="141"/>
                      </a:lnTo>
                      <a:lnTo>
                        <a:pt x="72" y="145"/>
                      </a:lnTo>
                      <a:lnTo>
                        <a:pt x="70" y="148"/>
                      </a:lnTo>
                      <a:lnTo>
                        <a:pt x="67" y="151"/>
                      </a:lnTo>
                      <a:lnTo>
                        <a:pt x="65" y="156"/>
                      </a:lnTo>
                      <a:lnTo>
                        <a:pt x="64" y="160"/>
                      </a:lnTo>
                      <a:lnTo>
                        <a:pt x="60" y="163"/>
                      </a:lnTo>
                      <a:lnTo>
                        <a:pt x="59" y="166"/>
                      </a:lnTo>
                      <a:lnTo>
                        <a:pt x="55" y="170"/>
                      </a:lnTo>
                      <a:lnTo>
                        <a:pt x="54" y="173"/>
                      </a:lnTo>
                      <a:lnTo>
                        <a:pt x="50" y="175"/>
                      </a:lnTo>
                      <a:lnTo>
                        <a:pt x="49" y="178"/>
                      </a:lnTo>
                      <a:lnTo>
                        <a:pt x="45" y="181"/>
                      </a:lnTo>
                      <a:lnTo>
                        <a:pt x="44" y="185"/>
                      </a:lnTo>
                      <a:lnTo>
                        <a:pt x="40" y="188"/>
                      </a:lnTo>
                      <a:lnTo>
                        <a:pt x="40" y="191"/>
                      </a:lnTo>
                      <a:lnTo>
                        <a:pt x="40" y="196"/>
                      </a:lnTo>
                      <a:lnTo>
                        <a:pt x="44" y="200"/>
                      </a:lnTo>
                      <a:lnTo>
                        <a:pt x="45" y="201"/>
                      </a:lnTo>
                      <a:lnTo>
                        <a:pt x="50" y="203"/>
                      </a:lnTo>
                      <a:lnTo>
                        <a:pt x="55" y="201"/>
                      </a:lnTo>
                      <a:lnTo>
                        <a:pt x="59" y="200"/>
                      </a:lnTo>
                      <a:lnTo>
                        <a:pt x="62" y="196"/>
                      </a:lnTo>
                      <a:lnTo>
                        <a:pt x="65" y="193"/>
                      </a:lnTo>
                      <a:lnTo>
                        <a:pt x="67" y="190"/>
                      </a:lnTo>
                      <a:lnTo>
                        <a:pt x="70" y="186"/>
                      </a:lnTo>
                      <a:lnTo>
                        <a:pt x="74" y="183"/>
                      </a:lnTo>
                      <a:lnTo>
                        <a:pt x="77" y="178"/>
                      </a:lnTo>
                      <a:lnTo>
                        <a:pt x="80" y="175"/>
                      </a:lnTo>
                      <a:lnTo>
                        <a:pt x="84" y="171"/>
                      </a:lnTo>
                      <a:lnTo>
                        <a:pt x="87" y="166"/>
                      </a:lnTo>
                      <a:lnTo>
                        <a:pt x="90" y="161"/>
                      </a:lnTo>
                      <a:lnTo>
                        <a:pt x="94" y="156"/>
                      </a:lnTo>
                      <a:lnTo>
                        <a:pt x="97" y="151"/>
                      </a:lnTo>
                      <a:lnTo>
                        <a:pt x="99" y="146"/>
                      </a:lnTo>
                      <a:lnTo>
                        <a:pt x="102" y="141"/>
                      </a:lnTo>
                      <a:lnTo>
                        <a:pt x="105" y="138"/>
                      </a:lnTo>
                      <a:lnTo>
                        <a:pt x="109" y="133"/>
                      </a:lnTo>
                      <a:lnTo>
                        <a:pt x="110" y="126"/>
                      </a:lnTo>
                      <a:lnTo>
                        <a:pt x="112" y="121"/>
                      </a:lnTo>
                      <a:lnTo>
                        <a:pt x="115" y="116"/>
                      </a:lnTo>
                      <a:lnTo>
                        <a:pt x="117" y="111"/>
                      </a:lnTo>
                      <a:lnTo>
                        <a:pt x="120" y="106"/>
                      </a:lnTo>
                      <a:lnTo>
                        <a:pt x="122" y="101"/>
                      </a:lnTo>
                      <a:lnTo>
                        <a:pt x="124" y="96"/>
                      </a:lnTo>
                      <a:lnTo>
                        <a:pt x="125" y="91"/>
                      </a:lnTo>
                      <a:lnTo>
                        <a:pt x="127" y="86"/>
                      </a:lnTo>
                      <a:lnTo>
                        <a:pt x="127" y="81"/>
                      </a:lnTo>
                      <a:lnTo>
                        <a:pt x="129" y="76"/>
                      </a:lnTo>
                      <a:lnTo>
                        <a:pt x="129" y="71"/>
                      </a:lnTo>
                      <a:lnTo>
                        <a:pt x="129" y="66"/>
                      </a:lnTo>
                      <a:lnTo>
                        <a:pt x="130" y="61"/>
                      </a:lnTo>
                      <a:lnTo>
                        <a:pt x="130" y="58"/>
                      </a:lnTo>
                      <a:lnTo>
                        <a:pt x="130" y="53"/>
                      </a:lnTo>
                      <a:lnTo>
                        <a:pt x="129" y="48"/>
                      </a:lnTo>
                      <a:lnTo>
                        <a:pt x="127" y="43"/>
                      </a:lnTo>
                      <a:lnTo>
                        <a:pt x="125" y="38"/>
                      </a:lnTo>
                      <a:lnTo>
                        <a:pt x="124" y="35"/>
                      </a:lnTo>
                      <a:lnTo>
                        <a:pt x="122" y="30"/>
                      </a:lnTo>
                      <a:lnTo>
                        <a:pt x="119" y="27"/>
                      </a:lnTo>
                      <a:lnTo>
                        <a:pt x="115" y="23"/>
                      </a:lnTo>
                      <a:lnTo>
                        <a:pt x="112" y="20"/>
                      </a:lnTo>
                      <a:lnTo>
                        <a:pt x="109" y="17"/>
                      </a:lnTo>
                      <a:lnTo>
                        <a:pt x="105" y="13"/>
                      </a:lnTo>
                      <a:lnTo>
                        <a:pt x="100" y="12"/>
                      </a:lnTo>
                      <a:lnTo>
                        <a:pt x="97" y="10"/>
                      </a:lnTo>
                      <a:lnTo>
                        <a:pt x="92" y="7"/>
                      </a:lnTo>
                      <a:lnTo>
                        <a:pt x="87" y="5"/>
                      </a:lnTo>
                      <a:lnTo>
                        <a:pt x="82" y="3"/>
                      </a:lnTo>
                      <a:lnTo>
                        <a:pt x="79" y="3"/>
                      </a:lnTo>
                      <a:lnTo>
                        <a:pt x="74" y="2"/>
                      </a:lnTo>
                      <a:lnTo>
                        <a:pt x="67" y="2"/>
                      </a:lnTo>
                      <a:lnTo>
                        <a:pt x="62" y="0"/>
                      </a:lnTo>
                      <a:lnTo>
                        <a:pt x="57" y="0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27" y="2"/>
                      </a:lnTo>
                      <a:lnTo>
                        <a:pt x="22" y="3"/>
                      </a:lnTo>
                      <a:lnTo>
                        <a:pt x="17" y="3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6" name="Freeform 103"/>
                <p:cNvSpPr>
                  <a:spLocks/>
                </p:cNvSpPr>
                <p:nvPr/>
              </p:nvSpPr>
              <p:spPr bwMode="auto">
                <a:xfrm>
                  <a:off x="6704479" y="3467964"/>
                  <a:ext cx="1259297" cy="1408836"/>
                </a:xfrm>
                <a:custGeom>
                  <a:avLst/>
                  <a:gdLst>
                    <a:gd name="T0" fmla="*/ 1220 w 1295"/>
                    <a:gd name="T1" fmla="*/ 486 h 1340"/>
                    <a:gd name="T2" fmla="*/ 1205 w 1295"/>
                    <a:gd name="T3" fmla="*/ 330 h 1340"/>
                    <a:gd name="T4" fmla="*/ 1205 w 1295"/>
                    <a:gd name="T5" fmla="*/ 172 h 1340"/>
                    <a:gd name="T6" fmla="*/ 1215 w 1295"/>
                    <a:gd name="T7" fmla="*/ 12 h 1340"/>
                    <a:gd name="T8" fmla="*/ 1184 w 1295"/>
                    <a:gd name="T9" fmla="*/ 140 h 1340"/>
                    <a:gd name="T10" fmla="*/ 1175 w 1295"/>
                    <a:gd name="T11" fmla="*/ 320 h 1340"/>
                    <a:gd name="T12" fmla="*/ 1187 w 1295"/>
                    <a:gd name="T13" fmla="*/ 499 h 1340"/>
                    <a:gd name="T14" fmla="*/ 1212 w 1295"/>
                    <a:gd name="T15" fmla="*/ 674 h 1340"/>
                    <a:gd name="T16" fmla="*/ 1228 w 1295"/>
                    <a:gd name="T17" fmla="*/ 772 h 1340"/>
                    <a:gd name="T18" fmla="*/ 1242 w 1295"/>
                    <a:gd name="T19" fmla="*/ 855 h 1340"/>
                    <a:gd name="T20" fmla="*/ 1250 w 1295"/>
                    <a:gd name="T21" fmla="*/ 939 h 1340"/>
                    <a:gd name="T22" fmla="*/ 1245 w 1295"/>
                    <a:gd name="T23" fmla="*/ 1022 h 1340"/>
                    <a:gd name="T24" fmla="*/ 1222 w 1295"/>
                    <a:gd name="T25" fmla="*/ 1093 h 1340"/>
                    <a:gd name="T26" fmla="*/ 1180 w 1295"/>
                    <a:gd name="T27" fmla="*/ 1150 h 1340"/>
                    <a:gd name="T28" fmla="*/ 1124 w 1295"/>
                    <a:gd name="T29" fmla="*/ 1197 h 1340"/>
                    <a:gd name="T30" fmla="*/ 1057 w 1295"/>
                    <a:gd name="T31" fmla="*/ 1233 h 1340"/>
                    <a:gd name="T32" fmla="*/ 1085 w 1295"/>
                    <a:gd name="T33" fmla="*/ 1145 h 1340"/>
                    <a:gd name="T34" fmla="*/ 1095 w 1295"/>
                    <a:gd name="T35" fmla="*/ 1010 h 1340"/>
                    <a:gd name="T36" fmla="*/ 1077 w 1295"/>
                    <a:gd name="T37" fmla="*/ 872 h 1340"/>
                    <a:gd name="T38" fmla="*/ 1050 w 1295"/>
                    <a:gd name="T39" fmla="*/ 742 h 1340"/>
                    <a:gd name="T40" fmla="*/ 1054 w 1295"/>
                    <a:gd name="T41" fmla="*/ 816 h 1340"/>
                    <a:gd name="T42" fmla="*/ 1069 w 1295"/>
                    <a:gd name="T43" fmla="*/ 952 h 1340"/>
                    <a:gd name="T44" fmla="*/ 1065 w 1295"/>
                    <a:gd name="T45" fmla="*/ 1087 h 1340"/>
                    <a:gd name="T46" fmla="*/ 1027 w 1295"/>
                    <a:gd name="T47" fmla="*/ 1215 h 1340"/>
                    <a:gd name="T48" fmla="*/ 964 w 1295"/>
                    <a:gd name="T49" fmla="*/ 1270 h 1340"/>
                    <a:gd name="T50" fmla="*/ 909 w 1295"/>
                    <a:gd name="T51" fmla="*/ 1285 h 1340"/>
                    <a:gd name="T52" fmla="*/ 771 w 1295"/>
                    <a:gd name="T53" fmla="*/ 1308 h 1340"/>
                    <a:gd name="T54" fmla="*/ 581 w 1295"/>
                    <a:gd name="T55" fmla="*/ 1310 h 1340"/>
                    <a:gd name="T56" fmla="*/ 390 w 1295"/>
                    <a:gd name="T57" fmla="*/ 1280 h 1340"/>
                    <a:gd name="T58" fmla="*/ 213 w 1295"/>
                    <a:gd name="T59" fmla="*/ 1223 h 1340"/>
                    <a:gd name="T60" fmla="*/ 103 w 1295"/>
                    <a:gd name="T61" fmla="*/ 1153 h 1340"/>
                    <a:gd name="T62" fmla="*/ 50 w 1295"/>
                    <a:gd name="T63" fmla="*/ 1068 h 1340"/>
                    <a:gd name="T64" fmla="*/ 37 w 1295"/>
                    <a:gd name="T65" fmla="*/ 969 h 1340"/>
                    <a:gd name="T66" fmla="*/ 55 w 1295"/>
                    <a:gd name="T67" fmla="*/ 865 h 1340"/>
                    <a:gd name="T68" fmla="*/ 82 w 1295"/>
                    <a:gd name="T69" fmla="*/ 789 h 1340"/>
                    <a:gd name="T70" fmla="*/ 93 w 1295"/>
                    <a:gd name="T71" fmla="*/ 724 h 1340"/>
                    <a:gd name="T72" fmla="*/ 97 w 1295"/>
                    <a:gd name="T73" fmla="*/ 654 h 1340"/>
                    <a:gd name="T74" fmla="*/ 107 w 1295"/>
                    <a:gd name="T75" fmla="*/ 593 h 1340"/>
                    <a:gd name="T76" fmla="*/ 128 w 1295"/>
                    <a:gd name="T77" fmla="*/ 538 h 1340"/>
                    <a:gd name="T78" fmla="*/ 163 w 1295"/>
                    <a:gd name="T79" fmla="*/ 483 h 1340"/>
                    <a:gd name="T80" fmla="*/ 148 w 1295"/>
                    <a:gd name="T81" fmla="*/ 461 h 1340"/>
                    <a:gd name="T82" fmla="*/ 102 w 1295"/>
                    <a:gd name="T83" fmla="*/ 536 h 1340"/>
                    <a:gd name="T84" fmla="*/ 82 w 1295"/>
                    <a:gd name="T85" fmla="*/ 611 h 1340"/>
                    <a:gd name="T86" fmla="*/ 74 w 1295"/>
                    <a:gd name="T87" fmla="*/ 691 h 1340"/>
                    <a:gd name="T88" fmla="*/ 59 w 1295"/>
                    <a:gd name="T89" fmla="*/ 782 h 1340"/>
                    <a:gd name="T90" fmla="*/ 32 w 1295"/>
                    <a:gd name="T91" fmla="*/ 864 h 1340"/>
                    <a:gd name="T92" fmla="*/ 9 w 1295"/>
                    <a:gd name="T93" fmla="*/ 942 h 1340"/>
                    <a:gd name="T94" fmla="*/ 2 w 1295"/>
                    <a:gd name="T95" fmla="*/ 1022 h 1340"/>
                    <a:gd name="T96" fmla="*/ 42 w 1295"/>
                    <a:gd name="T97" fmla="*/ 1127 h 1340"/>
                    <a:gd name="T98" fmla="*/ 178 w 1295"/>
                    <a:gd name="T99" fmla="*/ 1248 h 1340"/>
                    <a:gd name="T100" fmla="*/ 363 w 1295"/>
                    <a:gd name="T101" fmla="*/ 1313 h 1340"/>
                    <a:gd name="T102" fmla="*/ 563 w 1295"/>
                    <a:gd name="T103" fmla="*/ 1336 h 1340"/>
                    <a:gd name="T104" fmla="*/ 741 w 1295"/>
                    <a:gd name="T105" fmla="*/ 1338 h 1340"/>
                    <a:gd name="T106" fmla="*/ 921 w 1295"/>
                    <a:gd name="T107" fmla="*/ 1316 h 1340"/>
                    <a:gd name="T108" fmla="*/ 1100 w 1295"/>
                    <a:gd name="T109" fmla="*/ 1258 h 1340"/>
                    <a:gd name="T110" fmla="*/ 1237 w 1295"/>
                    <a:gd name="T111" fmla="*/ 1148 h 1340"/>
                    <a:gd name="T112" fmla="*/ 1292 w 1295"/>
                    <a:gd name="T113" fmla="*/ 997 h 1340"/>
                    <a:gd name="T114" fmla="*/ 1293 w 1295"/>
                    <a:gd name="T115" fmla="*/ 902 h 1340"/>
                    <a:gd name="T116" fmla="*/ 1283 w 1295"/>
                    <a:gd name="T117" fmla="*/ 807 h 1340"/>
                    <a:gd name="T118" fmla="*/ 1265 w 1295"/>
                    <a:gd name="T119" fmla="*/ 712 h 13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95"/>
                    <a:gd name="T181" fmla="*/ 0 h 1340"/>
                    <a:gd name="T182" fmla="*/ 1295 w 1295"/>
                    <a:gd name="T183" fmla="*/ 1340 h 13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95" h="1340">
                      <a:moveTo>
                        <a:pt x="1248" y="638"/>
                      </a:moveTo>
                      <a:lnTo>
                        <a:pt x="1245" y="626"/>
                      </a:lnTo>
                      <a:lnTo>
                        <a:pt x="1243" y="616"/>
                      </a:lnTo>
                      <a:lnTo>
                        <a:pt x="1240" y="606"/>
                      </a:lnTo>
                      <a:lnTo>
                        <a:pt x="1238" y="596"/>
                      </a:lnTo>
                      <a:lnTo>
                        <a:pt x="1237" y="586"/>
                      </a:lnTo>
                      <a:lnTo>
                        <a:pt x="1235" y="576"/>
                      </a:lnTo>
                      <a:lnTo>
                        <a:pt x="1233" y="566"/>
                      </a:lnTo>
                      <a:lnTo>
                        <a:pt x="1232" y="556"/>
                      </a:lnTo>
                      <a:lnTo>
                        <a:pt x="1228" y="546"/>
                      </a:lnTo>
                      <a:lnTo>
                        <a:pt x="1227" y="536"/>
                      </a:lnTo>
                      <a:lnTo>
                        <a:pt x="1225" y="526"/>
                      </a:lnTo>
                      <a:lnTo>
                        <a:pt x="1225" y="516"/>
                      </a:lnTo>
                      <a:lnTo>
                        <a:pt x="1223" y="506"/>
                      </a:lnTo>
                      <a:lnTo>
                        <a:pt x="1222" y="496"/>
                      </a:lnTo>
                      <a:lnTo>
                        <a:pt x="1220" y="486"/>
                      </a:lnTo>
                      <a:lnTo>
                        <a:pt x="1218" y="478"/>
                      </a:lnTo>
                      <a:lnTo>
                        <a:pt x="1217" y="468"/>
                      </a:lnTo>
                      <a:lnTo>
                        <a:pt x="1215" y="458"/>
                      </a:lnTo>
                      <a:lnTo>
                        <a:pt x="1215" y="448"/>
                      </a:lnTo>
                      <a:lnTo>
                        <a:pt x="1213" y="438"/>
                      </a:lnTo>
                      <a:lnTo>
                        <a:pt x="1213" y="428"/>
                      </a:lnTo>
                      <a:lnTo>
                        <a:pt x="1212" y="418"/>
                      </a:lnTo>
                      <a:lnTo>
                        <a:pt x="1212" y="408"/>
                      </a:lnTo>
                      <a:lnTo>
                        <a:pt x="1210" y="398"/>
                      </a:lnTo>
                      <a:lnTo>
                        <a:pt x="1210" y="388"/>
                      </a:lnTo>
                      <a:lnTo>
                        <a:pt x="1208" y="378"/>
                      </a:lnTo>
                      <a:lnTo>
                        <a:pt x="1208" y="368"/>
                      </a:lnTo>
                      <a:lnTo>
                        <a:pt x="1207" y="358"/>
                      </a:lnTo>
                      <a:lnTo>
                        <a:pt x="1207" y="348"/>
                      </a:lnTo>
                      <a:lnTo>
                        <a:pt x="1207" y="340"/>
                      </a:lnTo>
                      <a:lnTo>
                        <a:pt x="1205" y="330"/>
                      </a:lnTo>
                      <a:lnTo>
                        <a:pt x="1205" y="320"/>
                      </a:lnTo>
                      <a:lnTo>
                        <a:pt x="1205" y="310"/>
                      </a:lnTo>
                      <a:lnTo>
                        <a:pt x="1205" y="300"/>
                      </a:lnTo>
                      <a:lnTo>
                        <a:pt x="1203" y="290"/>
                      </a:lnTo>
                      <a:lnTo>
                        <a:pt x="1203" y="280"/>
                      </a:lnTo>
                      <a:lnTo>
                        <a:pt x="1203" y="270"/>
                      </a:lnTo>
                      <a:lnTo>
                        <a:pt x="1203" y="261"/>
                      </a:lnTo>
                      <a:lnTo>
                        <a:pt x="1203" y="251"/>
                      </a:lnTo>
                      <a:lnTo>
                        <a:pt x="1203" y="241"/>
                      </a:lnTo>
                      <a:lnTo>
                        <a:pt x="1203" y="231"/>
                      </a:lnTo>
                      <a:lnTo>
                        <a:pt x="1203" y="222"/>
                      </a:lnTo>
                      <a:lnTo>
                        <a:pt x="1203" y="212"/>
                      </a:lnTo>
                      <a:lnTo>
                        <a:pt x="1203" y="202"/>
                      </a:lnTo>
                      <a:lnTo>
                        <a:pt x="1203" y="192"/>
                      </a:lnTo>
                      <a:lnTo>
                        <a:pt x="1203" y="182"/>
                      </a:lnTo>
                      <a:lnTo>
                        <a:pt x="1205" y="172"/>
                      </a:lnTo>
                      <a:lnTo>
                        <a:pt x="1205" y="162"/>
                      </a:lnTo>
                      <a:lnTo>
                        <a:pt x="1205" y="152"/>
                      </a:lnTo>
                      <a:lnTo>
                        <a:pt x="1205" y="142"/>
                      </a:lnTo>
                      <a:lnTo>
                        <a:pt x="1207" y="132"/>
                      </a:lnTo>
                      <a:lnTo>
                        <a:pt x="1207" y="123"/>
                      </a:lnTo>
                      <a:lnTo>
                        <a:pt x="1207" y="113"/>
                      </a:lnTo>
                      <a:lnTo>
                        <a:pt x="1208" y="102"/>
                      </a:lnTo>
                      <a:lnTo>
                        <a:pt x="1208" y="92"/>
                      </a:lnTo>
                      <a:lnTo>
                        <a:pt x="1210" y="83"/>
                      </a:lnTo>
                      <a:lnTo>
                        <a:pt x="1210" y="72"/>
                      </a:lnTo>
                      <a:lnTo>
                        <a:pt x="1210" y="62"/>
                      </a:lnTo>
                      <a:lnTo>
                        <a:pt x="1212" y="52"/>
                      </a:lnTo>
                      <a:lnTo>
                        <a:pt x="1212" y="42"/>
                      </a:lnTo>
                      <a:lnTo>
                        <a:pt x="1213" y="32"/>
                      </a:lnTo>
                      <a:lnTo>
                        <a:pt x="1213" y="22"/>
                      </a:lnTo>
                      <a:lnTo>
                        <a:pt x="1215" y="12"/>
                      </a:lnTo>
                      <a:lnTo>
                        <a:pt x="1215" y="2"/>
                      </a:lnTo>
                      <a:lnTo>
                        <a:pt x="1215" y="0"/>
                      </a:lnTo>
                      <a:lnTo>
                        <a:pt x="1213" y="2"/>
                      </a:lnTo>
                      <a:lnTo>
                        <a:pt x="1210" y="12"/>
                      </a:lnTo>
                      <a:lnTo>
                        <a:pt x="1207" y="23"/>
                      </a:lnTo>
                      <a:lnTo>
                        <a:pt x="1203" y="33"/>
                      </a:lnTo>
                      <a:lnTo>
                        <a:pt x="1202" y="43"/>
                      </a:lnTo>
                      <a:lnTo>
                        <a:pt x="1198" y="53"/>
                      </a:lnTo>
                      <a:lnTo>
                        <a:pt x="1197" y="65"/>
                      </a:lnTo>
                      <a:lnTo>
                        <a:pt x="1195" y="75"/>
                      </a:lnTo>
                      <a:lnTo>
                        <a:pt x="1193" y="87"/>
                      </a:lnTo>
                      <a:lnTo>
                        <a:pt x="1192" y="97"/>
                      </a:lnTo>
                      <a:lnTo>
                        <a:pt x="1189" y="107"/>
                      </a:lnTo>
                      <a:lnTo>
                        <a:pt x="1187" y="118"/>
                      </a:lnTo>
                      <a:lnTo>
                        <a:pt x="1185" y="128"/>
                      </a:lnTo>
                      <a:lnTo>
                        <a:pt x="1184" y="140"/>
                      </a:lnTo>
                      <a:lnTo>
                        <a:pt x="1182" y="152"/>
                      </a:lnTo>
                      <a:lnTo>
                        <a:pt x="1182" y="162"/>
                      </a:lnTo>
                      <a:lnTo>
                        <a:pt x="1180" y="173"/>
                      </a:lnTo>
                      <a:lnTo>
                        <a:pt x="1179" y="185"/>
                      </a:lnTo>
                      <a:lnTo>
                        <a:pt x="1179" y="195"/>
                      </a:lnTo>
                      <a:lnTo>
                        <a:pt x="1177" y="207"/>
                      </a:lnTo>
                      <a:lnTo>
                        <a:pt x="1177" y="218"/>
                      </a:lnTo>
                      <a:lnTo>
                        <a:pt x="1177" y="228"/>
                      </a:lnTo>
                      <a:lnTo>
                        <a:pt x="1175" y="240"/>
                      </a:lnTo>
                      <a:lnTo>
                        <a:pt x="1175" y="251"/>
                      </a:lnTo>
                      <a:lnTo>
                        <a:pt x="1175" y="263"/>
                      </a:lnTo>
                      <a:lnTo>
                        <a:pt x="1175" y="275"/>
                      </a:lnTo>
                      <a:lnTo>
                        <a:pt x="1175" y="285"/>
                      </a:lnTo>
                      <a:lnTo>
                        <a:pt x="1175" y="296"/>
                      </a:lnTo>
                      <a:lnTo>
                        <a:pt x="1175" y="308"/>
                      </a:lnTo>
                      <a:lnTo>
                        <a:pt x="1175" y="320"/>
                      </a:lnTo>
                      <a:lnTo>
                        <a:pt x="1175" y="331"/>
                      </a:lnTo>
                      <a:lnTo>
                        <a:pt x="1177" y="341"/>
                      </a:lnTo>
                      <a:lnTo>
                        <a:pt x="1177" y="353"/>
                      </a:lnTo>
                      <a:lnTo>
                        <a:pt x="1177" y="365"/>
                      </a:lnTo>
                      <a:lnTo>
                        <a:pt x="1177" y="376"/>
                      </a:lnTo>
                      <a:lnTo>
                        <a:pt x="1179" y="386"/>
                      </a:lnTo>
                      <a:lnTo>
                        <a:pt x="1179" y="398"/>
                      </a:lnTo>
                      <a:lnTo>
                        <a:pt x="1179" y="410"/>
                      </a:lnTo>
                      <a:lnTo>
                        <a:pt x="1180" y="420"/>
                      </a:lnTo>
                      <a:lnTo>
                        <a:pt x="1180" y="431"/>
                      </a:lnTo>
                      <a:lnTo>
                        <a:pt x="1182" y="443"/>
                      </a:lnTo>
                      <a:lnTo>
                        <a:pt x="1182" y="454"/>
                      </a:lnTo>
                      <a:lnTo>
                        <a:pt x="1184" y="464"/>
                      </a:lnTo>
                      <a:lnTo>
                        <a:pt x="1185" y="476"/>
                      </a:lnTo>
                      <a:lnTo>
                        <a:pt x="1187" y="488"/>
                      </a:lnTo>
                      <a:lnTo>
                        <a:pt x="1187" y="499"/>
                      </a:lnTo>
                      <a:lnTo>
                        <a:pt x="1189" y="509"/>
                      </a:lnTo>
                      <a:lnTo>
                        <a:pt x="1190" y="521"/>
                      </a:lnTo>
                      <a:lnTo>
                        <a:pt x="1192" y="533"/>
                      </a:lnTo>
                      <a:lnTo>
                        <a:pt x="1192" y="543"/>
                      </a:lnTo>
                      <a:lnTo>
                        <a:pt x="1193" y="554"/>
                      </a:lnTo>
                      <a:lnTo>
                        <a:pt x="1195" y="566"/>
                      </a:lnTo>
                      <a:lnTo>
                        <a:pt x="1197" y="576"/>
                      </a:lnTo>
                      <a:lnTo>
                        <a:pt x="1198" y="588"/>
                      </a:lnTo>
                      <a:lnTo>
                        <a:pt x="1200" y="599"/>
                      </a:lnTo>
                      <a:lnTo>
                        <a:pt x="1202" y="609"/>
                      </a:lnTo>
                      <a:lnTo>
                        <a:pt x="1203" y="621"/>
                      </a:lnTo>
                      <a:lnTo>
                        <a:pt x="1205" y="631"/>
                      </a:lnTo>
                      <a:lnTo>
                        <a:pt x="1207" y="643"/>
                      </a:lnTo>
                      <a:lnTo>
                        <a:pt x="1208" y="652"/>
                      </a:lnTo>
                      <a:lnTo>
                        <a:pt x="1210" y="664"/>
                      </a:lnTo>
                      <a:lnTo>
                        <a:pt x="1212" y="674"/>
                      </a:lnTo>
                      <a:lnTo>
                        <a:pt x="1213" y="684"/>
                      </a:lnTo>
                      <a:lnTo>
                        <a:pt x="1215" y="696"/>
                      </a:lnTo>
                      <a:lnTo>
                        <a:pt x="1217" y="706"/>
                      </a:lnTo>
                      <a:lnTo>
                        <a:pt x="1218" y="711"/>
                      </a:lnTo>
                      <a:lnTo>
                        <a:pt x="1218" y="716"/>
                      </a:lnTo>
                      <a:lnTo>
                        <a:pt x="1220" y="722"/>
                      </a:lnTo>
                      <a:lnTo>
                        <a:pt x="1220" y="727"/>
                      </a:lnTo>
                      <a:lnTo>
                        <a:pt x="1222" y="732"/>
                      </a:lnTo>
                      <a:lnTo>
                        <a:pt x="1222" y="737"/>
                      </a:lnTo>
                      <a:lnTo>
                        <a:pt x="1223" y="742"/>
                      </a:lnTo>
                      <a:lnTo>
                        <a:pt x="1225" y="747"/>
                      </a:lnTo>
                      <a:lnTo>
                        <a:pt x="1225" y="752"/>
                      </a:lnTo>
                      <a:lnTo>
                        <a:pt x="1225" y="757"/>
                      </a:lnTo>
                      <a:lnTo>
                        <a:pt x="1227" y="762"/>
                      </a:lnTo>
                      <a:lnTo>
                        <a:pt x="1227" y="769"/>
                      </a:lnTo>
                      <a:lnTo>
                        <a:pt x="1228" y="772"/>
                      </a:lnTo>
                      <a:lnTo>
                        <a:pt x="1230" y="779"/>
                      </a:lnTo>
                      <a:lnTo>
                        <a:pt x="1230" y="784"/>
                      </a:lnTo>
                      <a:lnTo>
                        <a:pt x="1232" y="789"/>
                      </a:lnTo>
                      <a:lnTo>
                        <a:pt x="1232" y="794"/>
                      </a:lnTo>
                      <a:lnTo>
                        <a:pt x="1233" y="799"/>
                      </a:lnTo>
                      <a:lnTo>
                        <a:pt x="1233" y="804"/>
                      </a:lnTo>
                      <a:lnTo>
                        <a:pt x="1235" y="809"/>
                      </a:lnTo>
                      <a:lnTo>
                        <a:pt x="1235" y="814"/>
                      </a:lnTo>
                      <a:lnTo>
                        <a:pt x="1237" y="819"/>
                      </a:lnTo>
                      <a:lnTo>
                        <a:pt x="1237" y="826"/>
                      </a:lnTo>
                      <a:lnTo>
                        <a:pt x="1238" y="831"/>
                      </a:lnTo>
                      <a:lnTo>
                        <a:pt x="1238" y="836"/>
                      </a:lnTo>
                      <a:lnTo>
                        <a:pt x="1240" y="841"/>
                      </a:lnTo>
                      <a:lnTo>
                        <a:pt x="1240" y="846"/>
                      </a:lnTo>
                      <a:lnTo>
                        <a:pt x="1242" y="851"/>
                      </a:lnTo>
                      <a:lnTo>
                        <a:pt x="1242" y="855"/>
                      </a:lnTo>
                      <a:lnTo>
                        <a:pt x="1243" y="860"/>
                      </a:lnTo>
                      <a:lnTo>
                        <a:pt x="1243" y="865"/>
                      </a:lnTo>
                      <a:lnTo>
                        <a:pt x="1245" y="872"/>
                      </a:lnTo>
                      <a:lnTo>
                        <a:pt x="1245" y="877"/>
                      </a:lnTo>
                      <a:lnTo>
                        <a:pt x="1245" y="882"/>
                      </a:lnTo>
                      <a:lnTo>
                        <a:pt x="1247" y="887"/>
                      </a:lnTo>
                      <a:lnTo>
                        <a:pt x="1247" y="892"/>
                      </a:lnTo>
                      <a:lnTo>
                        <a:pt x="1247" y="897"/>
                      </a:lnTo>
                      <a:lnTo>
                        <a:pt x="1248" y="902"/>
                      </a:lnTo>
                      <a:lnTo>
                        <a:pt x="1248" y="907"/>
                      </a:lnTo>
                      <a:lnTo>
                        <a:pt x="1248" y="912"/>
                      </a:lnTo>
                      <a:lnTo>
                        <a:pt x="1248" y="917"/>
                      </a:lnTo>
                      <a:lnTo>
                        <a:pt x="1248" y="922"/>
                      </a:lnTo>
                      <a:lnTo>
                        <a:pt x="1248" y="929"/>
                      </a:lnTo>
                      <a:lnTo>
                        <a:pt x="1250" y="934"/>
                      </a:lnTo>
                      <a:lnTo>
                        <a:pt x="1250" y="939"/>
                      </a:lnTo>
                      <a:lnTo>
                        <a:pt x="1250" y="944"/>
                      </a:lnTo>
                      <a:lnTo>
                        <a:pt x="1250" y="949"/>
                      </a:lnTo>
                      <a:lnTo>
                        <a:pt x="1250" y="955"/>
                      </a:lnTo>
                      <a:lnTo>
                        <a:pt x="1250" y="959"/>
                      </a:lnTo>
                      <a:lnTo>
                        <a:pt x="1250" y="965"/>
                      </a:lnTo>
                      <a:lnTo>
                        <a:pt x="1248" y="970"/>
                      </a:lnTo>
                      <a:lnTo>
                        <a:pt x="1248" y="975"/>
                      </a:lnTo>
                      <a:lnTo>
                        <a:pt x="1248" y="980"/>
                      </a:lnTo>
                      <a:lnTo>
                        <a:pt x="1248" y="985"/>
                      </a:lnTo>
                      <a:lnTo>
                        <a:pt x="1248" y="990"/>
                      </a:lnTo>
                      <a:lnTo>
                        <a:pt x="1248" y="997"/>
                      </a:lnTo>
                      <a:lnTo>
                        <a:pt x="1247" y="1002"/>
                      </a:lnTo>
                      <a:lnTo>
                        <a:pt x="1247" y="1007"/>
                      </a:lnTo>
                      <a:lnTo>
                        <a:pt x="1247" y="1012"/>
                      </a:lnTo>
                      <a:lnTo>
                        <a:pt x="1245" y="1017"/>
                      </a:lnTo>
                      <a:lnTo>
                        <a:pt x="1245" y="1022"/>
                      </a:lnTo>
                      <a:lnTo>
                        <a:pt x="1243" y="1027"/>
                      </a:lnTo>
                      <a:lnTo>
                        <a:pt x="1243" y="1034"/>
                      </a:lnTo>
                      <a:lnTo>
                        <a:pt x="1242" y="1039"/>
                      </a:lnTo>
                      <a:lnTo>
                        <a:pt x="1240" y="1044"/>
                      </a:lnTo>
                      <a:lnTo>
                        <a:pt x="1240" y="1047"/>
                      </a:lnTo>
                      <a:lnTo>
                        <a:pt x="1238" y="1052"/>
                      </a:lnTo>
                      <a:lnTo>
                        <a:pt x="1237" y="1057"/>
                      </a:lnTo>
                      <a:lnTo>
                        <a:pt x="1235" y="1060"/>
                      </a:lnTo>
                      <a:lnTo>
                        <a:pt x="1235" y="1065"/>
                      </a:lnTo>
                      <a:lnTo>
                        <a:pt x="1233" y="1068"/>
                      </a:lnTo>
                      <a:lnTo>
                        <a:pt x="1232" y="1073"/>
                      </a:lnTo>
                      <a:lnTo>
                        <a:pt x="1228" y="1077"/>
                      </a:lnTo>
                      <a:lnTo>
                        <a:pt x="1227" y="1082"/>
                      </a:lnTo>
                      <a:lnTo>
                        <a:pt x="1225" y="1085"/>
                      </a:lnTo>
                      <a:lnTo>
                        <a:pt x="1223" y="1088"/>
                      </a:lnTo>
                      <a:lnTo>
                        <a:pt x="1222" y="1093"/>
                      </a:lnTo>
                      <a:lnTo>
                        <a:pt x="1220" y="1097"/>
                      </a:lnTo>
                      <a:lnTo>
                        <a:pt x="1217" y="1100"/>
                      </a:lnTo>
                      <a:lnTo>
                        <a:pt x="1215" y="1105"/>
                      </a:lnTo>
                      <a:lnTo>
                        <a:pt x="1213" y="1108"/>
                      </a:lnTo>
                      <a:lnTo>
                        <a:pt x="1210" y="1112"/>
                      </a:lnTo>
                      <a:lnTo>
                        <a:pt x="1208" y="1115"/>
                      </a:lnTo>
                      <a:lnTo>
                        <a:pt x="1205" y="1118"/>
                      </a:lnTo>
                      <a:lnTo>
                        <a:pt x="1202" y="1123"/>
                      </a:lnTo>
                      <a:lnTo>
                        <a:pt x="1200" y="1127"/>
                      </a:lnTo>
                      <a:lnTo>
                        <a:pt x="1197" y="1130"/>
                      </a:lnTo>
                      <a:lnTo>
                        <a:pt x="1195" y="1133"/>
                      </a:lnTo>
                      <a:lnTo>
                        <a:pt x="1192" y="1137"/>
                      </a:lnTo>
                      <a:lnTo>
                        <a:pt x="1190" y="1140"/>
                      </a:lnTo>
                      <a:lnTo>
                        <a:pt x="1187" y="1143"/>
                      </a:lnTo>
                      <a:lnTo>
                        <a:pt x="1184" y="1147"/>
                      </a:lnTo>
                      <a:lnTo>
                        <a:pt x="1180" y="1150"/>
                      </a:lnTo>
                      <a:lnTo>
                        <a:pt x="1177" y="1153"/>
                      </a:lnTo>
                      <a:lnTo>
                        <a:pt x="1174" y="1157"/>
                      </a:lnTo>
                      <a:lnTo>
                        <a:pt x="1172" y="1160"/>
                      </a:lnTo>
                      <a:lnTo>
                        <a:pt x="1169" y="1163"/>
                      </a:lnTo>
                      <a:lnTo>
                        <a:pt x="1164" y="1167"/>
                      </a:lnTo>
                      <a:lnTo>
                        <a:pt x="1160" y="1168"/>
                      </a:lnTo>
                      <a:lnTo>
                        <a:pt x="1157" y="1172"/>
                      </a:lnTo>
                      <a:lnTo>
                        <a:pt x="1154" y="1175"/>
                      </a:lnTo>
                      <a:lnTo>
                        <a:pt x="1150" y="1178"/>
                      </a:lnTo>
                      <a:lnTo>
                        <a:pt x="1145" y="1180"/>
                      </a:lnTo>
                      <a:lnTo>
                        <a:pt x="1144" y="1183"/>
                      </a:lnTo>
                      <a:lnTo>
                        <a:pt x="1139" y="1187"/>
                      </a:lnTo>
                      <a:lnTo>
                        <a:pt x="1135" y="1190"/>
                      </a:lnTo>
                      <a:lnTo>
                        <a:pt x="1132" y="1192"/>
                      </a:lnTo>
                      <a:lnTo>
                        <a:pt x="1127" y="1195"/>
                      </a:lnTo>
                      <a:lnTo>
                        <a:pt x="1124" y="1197"/>
                      </a:lnTo>
                      <a:lnTo>
                        <a:pt x="1120" y="1200"/>
                      </a:lnTo>
                      <a:lnTo>
                        <a:pt x="1115" y="1202"/>
                      </a:lnTo>
                      <a:lnTo>
                        <a:pt x="1112" y="1205"/>
                      </a:lnTo>
                      <a:lnTo>
                        <a:pt x="1107" y="1207"/>
                      </a:lnTo>
                      <a:lnTo>
                        <a:pt x="1104" y="1210"/>
                      </a:lnTo>
                      <a:lnTo>
                        <a:pt x="1099" y="1212"/>
                      </a:lnTo>
                      <a:lnTo>
                        <a:pt x="1095" y="1213"/>
                      </a:lnTo>
                      <a:lnTo>
                        <a:pt x="1090" y="1217"/>
                      </a:lnTo>
                      <a:lnTo>
                        <a:pt x="1087" y="1218"/>
                      </a:lnTo>
                      <a:lnTo>
                        <a:pt x="1082" y="1222"/>
                      </a:lnTo>
                      <a:lnTo>
                        <a:pt x="1079" y="1223"/>
                      </a:lnTo>
                      <a:lnTo>
                        <a:pt x="1074" y="1225"/>
                      </a:lnTo>
                      <a:lnTo>
                        <a:pt x="1070" y="1228"/>
                      </a:lnTo>
                      <a:lnTo>
                        <a:pt x="1065" y="1230"/>
                      </a:lnTo>
                      <a:lnTo>
                        <a:pt x="1062" y="1232"/>
                      </a:lnTo>
                      <a:lnTo>
                        <a:pt x="1057" y="1233"/>
                      </a:lnTo>
                      <a:lnTo>
                        <a:pt x="1052" y="1237"/>
                      </a:lnTo>
                      <a:lnTo>
                        <a:pt x="1049" y="1238"/>
                      </a:lnTo>
                      <a:lnTo>
                        <a:pt x="1044" y="1240"/>
                      </a:lnTo>
                      <a:lnTo>
                        <a:pt x="1049" y="1233"/>
                      </a:lnTo>
                      <a:lnTo>
                        <a:pt x="1052" y="1227"/>
                      </a:lnTo>
                      <a:lnTo>
                        <a:pt x="1055" y="1220"/>
                      </a:lnTo>
                      <a:lnTo>
                        <a:pt x="1060" y="1213"/>
                      </a:lnTo>
                      <a:lnTo>
                        <a:pt x="1064" y="1205"/>
                      </a:lnTo>
                      <a:lnTo>
                        <a:pt x="1067" y="1198"/>
                      </a:lnTo>
                      <a:lnTo>
                        <a:pt x="1070" y="1190"/>
                      </a:lnTo>
                      <a:lnTo>
                        <a:pt x="1074" y="1183"/>
                      </a:lnTo>
                      <a:lnTo>
                        <a:pt x="1077" y="1177"/>
                      </a:lnTo>
                      <a:lnTo>
                        <a:pt x="1079" y="1168"/>
                      </a:lnTo>
                      <a:lnTo>
                        <a:pt x="1080" y="1160"/>
                      </a:lnTo>
                      <a:lnTo>
                        <a:pt x="1084" y="1153"/>
                      </a:lnTo>
                      <a:lnTo>
                        <a:pt x="1085" y="1145"/>
                      </a:lnTo>
                      <a:lnTo>
                        <a:pt x="1087" y="1137"/>
                      </a:lnTo>
                      <a:lnTo>
                        <a:pt x="1089" y="1130"/>
                      </a:lnTo>
                      <a:lnTo>
                        <a:pt x="1090" y="1122"/>
                      </a:lnTo>
                      <a:lnTo>
                        <a:pt x="1092" y="1113"/>
                      </a:lnTo>
                      <a:lnTo>
                        <a:pt x="1092" y="1105"/>
                      </a:lnTo>
                      <a:lnTo>
                        <a:pt x="1094" y="1095"/>
                      </a:lnTo>
                      <a:lnTo>
                        <a:pt x="1094" y="1088"/>
                      </a:lnTo>
                      <a:lnTo>
                        <a:pt x="1095" y="1078"/>
                      </a:lnTo>
                      <a:lnTo>
                        <a:pt x="1095" y="1072"/>
                      </a:lnTo>
                      <a:lnTo>
                        <a:pt x="1095" y="1062"/>
                      </a:lnTo>
                      <a:lnTo>
                        <a:pt x="1097" y="1054"/>
                      </a:lnTo>
                      <a:lnTo>
                        <a:pt x="1095" y="1045"/>
                      </a:lnTo>
                      <a:lnTo>
                        <a:pt x="1095" y="1037"/>
                      </a:lnTo>
                      <a:lnTo>
                        <a:pt x="1095" y="1029"/>
                      </a:lnTo>
                      <a:lnTo>
                        <a:pt x="1095" y="1020"/>
                      </a:lnTo>
                      <a:lnTo>
                        <a:pt x="1095" y="1010"/>
                      </a:lnTo>
                      <a:lnTo>
                        <a:pt x="1095" y="1002"/>
                      </a:lnTo>
                      <a:lnTo>
                        <a:pt x="1094" y="994"/>
                      </a:lnTo>
                      <a:lnTo>
                        <a:pt x="1094" y="985"/>
                      </a:lnTo>
                      <a:lnTo>
                        <a:pt x="1092" y="977"/>
                      </a:lnTo>
                      <a:lnTo>
                        <a:pt x="1090" y="967"/>
                      </a:lnTo>
                      <a:lnTo>
                        <a:pt x="1090" y="959"/>
                      </a:lnTo>
                      <a:lnTo>
                        <a:pt x="1089" y="950"/>
                      </a:lnTo>
                      <a:lnTo>
                        <a:pt x="1087" y="940"/>
                      </a:lnTo>
                      <a:lnTo>
                        <a:pt x="1087" y="932"/>
                      </a:lnTo>
                      <a:lnTo>
                        <a:pt x="1085" y="924"/>
                      </a:lnTo>
                      <a:lnTo>
                        <a:pt x="1084" y="915"/>
                      </a:lnTo>
                      <a:lnTo>
                        <a:pt x="1082" y="905"/>
                      </a:lnTo>
                      <a:lnTo>
                        <a:pt x="1080" y="897"/>
                      </a:lnTo>
                      <a:lnTo>
                        <a:pt x="1079" y="889"/>
                      </a:lnTo>
                      <a:lnTo>
                        <a:pt x="1079" y="880"/>
                      </a:lnTo>
                      <a:lnTo>
                        <a:pt x="1077" y="872"/>
                      </a:lnTo>
                      <a:lnTo>
                        <a:pt x="1075" y="864"/>
                      </a:lnTo>
                      <a:lnTo>
                        <a:pt x="1074" y="854"/>
                      </a:lnTo>
                      <a:lnTo>
                        <a:pt x="1072" y="847"/>
                      </a:lnTo>
                      <a:lnTo>
                        <a:pt x="1070" y="837"/>
                      </a:lnTo>
                      <a:lnTo>
                        <a:pt x="1069" y="829"/>
                      </a:lnTo>
                      <a:lnTo>
                        <a:pt x="1067" y="821"/>
                      </a:lnTo>
                      <a:lnTo>
                        <a:pt x="1065" y="812"/>
                      </a:lnTo>
                      <a:lnTo>
                        <a:pt x="1064" y="806"/>
                      </a:lnTo>
                      <a:lnTo>
                        <a:pt x="1062" y="797"/>
                      </a:lnTo>
                      <a:lnTo>
                        <a:pt x="1060" y="789"/>
                      </a:lnTo>
                      <a:lnTo>
                        <a:pt x="1059" y="781"/>
                      </a:lnTo>
                      <a:lnTo>
                        <a:pt x="1057" y="772"/>
                      </a:lnTo>
                      <a:lnTo>
                        <a:pt x="1055" y="766"/>
                      </a:lnTo>
                      <a:lnTo>
                        <a:pt x="1054" y="757"/>
                      </a:lnTo>
                      <a:lnTo>
                        <a:pt x="1052" y="751"/>
                      </a:lnTo>
                      <a:lnTo>
                        <a:pt x="1050" y="742"/>
                      </a:lnTo>
                      <a:lnTo>
                        <a:pt x="1049" y="736"/>
                      </a:lnTo>
                      <a:lnTo>
                        <a:pt x="1049" y="727"/>
                      </a:lnTo>
                      <a:lnTo>
                        <a:pt x="1047" y="721"/>
                      </a:lnTo>
                      <a:lnTo>
                        <a:pt x="1045" y="719"/>
                      </a:lnTo>
                      <a:lnTo>
                        <a:pt x="1045" y="721"/>
                      </a:lnTo>
                      <a:lnTo>
                        <a:pt x="1045" y="729"/>
                      </a:lnTo>
                      <a:lnTo>
                        <a:pt x="1047" y="739"/>
                      </a:lnTo>
                      <a:lnTo>
                        <a:pt x="1047" y="747"/>
                      </a:lnTo>
                      <a:lnTo>
                        <a:pt x="1049" y="756"/>
                      </a:lnTo>
                      <a:lnTo>
                        <a:pt x="1049" y="764"/>
                      </a:lnTo>
                      <a:lnTo>
                        <a:pt x="1050" y="772"/>
                      </a:lnTo>
                      <a:lnTo>
                        <a:pt x="1050" y="781"/>
                      </a:lnTo>
                      <a:lnTo>
                        <a:pt x="1052" y="791"/>
                      </a:lnTo>
                      <a:lnTo>
                        <a:pt x="1052" y="799"/>
                      </a:lnTo>
                      <a:lnTo>
                        <a:pt x="1054" y="807"/>
                      </a:lnTo>
                      <a:lnTo>
                        <a:pt x="1054" y="816"/>
                      </a:lnTo>
                      <a:lnTo>
                        <a:pt x="1055" y="824"/>
                      </a:lnTo>
                      <a:lnTo>
                        <a:pt x="1055" y="832"/>
                      </a:lnTo>
                      <a:lnTo>
                        <a:pt x="1057" y="842"/>
                      </a:lnTo>
                      <a:lnTo>
                        <a:pt x="1059" y="851"/>
                      </a:lnTo>
                      <a:lnTo>
                        <a:pt x="1060" y="859"/>
                      </a:lnTo>
                      <a:lnTo>
                        <a:pt x="1060" y="867"/>
                      </a:lnTo>
                      <a:lnTo>
                        <a:pt x="1062" y="877"/>
                      </a:lnTo>
                      <a:lnTo>
                        <a:pt x="1062" y="884"/>
                      </a:lnTo>
                      <a:lnTo>
                        <a:pt x="1064" y="894"/>
                      </a:lnTo>
                      <a:lnTo>
                        <a:pt x="1064" y="902"/>
                      </a:lnTo>
                      <a:lnTo>
                        <a:pt x="1065" y="910"/>
                      </a:lnTo>
                      <a:lnTo>
                        <a:pt x="1065" y="919"/>
                      </a:lnTo>
                      <a:lnTo>
                        <a:pt x="1067" y="927"/>
                      </a:lnTo>
                      <a:lnTo>
                        <a:pt x="1067" y="935"/>
                      </a:lnTo>
                      <a:lnTo>
                        <a:pt x="1067" y="945"/>
                      </a:lnTo>
                      <a:lnTo>
                        <a:pt x="1069" y="952"/>
                      </a:lnTo>
                      <a:lnTo>
                        <a:pt x="1069" y="962"/>
                      </a:lnTo>
                      <a:lnTo>
                        <a:pt x="1069" y="970"/>
                      </a:lnTo>
                      <a:lnTo>
                        <a:pt x="1070" y="979"/>
                      </a:lnTo>
                      <a:lnTo>
                        <a:pt x="1070" y="987"/>
                      </a:lnTo>
                      <a:lnTo>
                        <a:pt x="1070" y="995"/>
                      </a:lnTo>
                      <a:lnTo>
                        <a:pt x="1070" y="1004"/>
                      </a:lnTo>
                      <a:lnTo>
                        <a:pt x="1070" y="1012"/>
                      </a:lnTo>
                      <a:lnTo>
                        <a:pt x="1070" y="1020"/>
                      </a:lnTo>
                      <a:lnTo>
                        <a:pt x="1070" y="1029"/>
                      </a:lnTo>
                      <a:lnTo>
                        <a:pt x="1070" y="1037"/>
                      </a:lnTo>
                      <a:lnTo>
                        <a:pt x="1070" y="1045"/>
                      </a:lnTo>
                      <a:lnTo>
                        <a:pt x="1069" y="1054"/>
                      </a:lnTo>
                      <a:lnTo>
                        <a:pt x="1069" y="1062"/>
                      </a:lnTo>
                      <a:lnTo>
                        <a:pt x="1067" y="1070"/>
                      </a:lnTo>
                      <a:lnTo>
                        <a:pt x="1067" y="1078"/>
                      </a:lnTo>
                      <a:lnTo>
                        <a:pt x="1065" y="1087"/>
                      </a:lnTo>
                      <a:lnTo>
                        <a:pt x="1065" y="1095"/>
                      </a:lnTo>
                      <a:lnTo>
                        <a:pt x="1064" y="1103"/>
                      </a:lnTo>
                      <a:lnTo>
                        <a:pt x="1062" y="1112"/>
                      </a:lnTo>
                      <a:lnTo>
                        <a:pt x="1060" y="1120"/>
                      </a:lnTo>
                      <a:lnTo>
                        <a:pt x="1059" y="1128"/>
                      </a:lnTo>
                      <a:lnTo>
                        <a:pt x="1055" y="1137"/>
                      </a:lnTo>
                      <a:lnTo>
                        <a:pt x="1054" y="1143"/>
                      </a:lnTo>
                      <a:lnTo>
                        <a:pt x="1052" y="1152"/>
                      </a:lnTo>
                      <a:lnTo>
                        <a:pt x="1049" y="1160"/>
                      </a:lnTo>
                      <a:lnTo>
                        <a:pt x="1045" y="1168"/>
                      </a:lnTo>
                      <a:lnTo>
                        <a:pt x="1044" y="1177"/>
                      </a:lnTo>
                      <a:lnTo>
                        <a:pt x="1040" y="1183"/>
                      </a:lnTo>
                      <a:lnTo>
                        <a:pt x="1037" y="1192"/>
                      </a:lnTo>
                      <a:lnTo>
                        <a:pt x="1034" y="1200"/>
                      </a:lnTo>
                      <a:lnTo>
                        <a:pt x="1030" y="1208"/>
                      </a:lnTo>
                      <a:lnTo>
                        <a:pt x="1027" y="1215"/>
                      </a:lnTo>
                      <a:lnTo>
                        <a:pt x="1022" y="1223"/>
                      </a:lnTo>
                      <a:lnTo>
                        <a:pt x="1019" y="1232"/>
                      </a:lnTo>
                      <a:lnTo>
                        <a:pt x="1014" y="1240"/>
                      </a:lnTo>
                      <a:lnTo>
                        <a:pt x="1009" y="1247"/>
                      </a:lnTo>
                      <a:lnTo>
                        <a:pt x="1004" y="1255"/>
                      </a:lnTo>
                      <a:lnTo>
                        <a:pt x="1000" y="1257"/>
                      </a:lnTo>
                      <a:lnTo>
                        <a:pt x="997" y="1257"/>
                      </a:lnTo>
                      <a:lnTo>
                        <a:pt x="992" y="1258"/>
                      </a:lnTo>
                      <a:lnTo>
                        <a:pt x="989" y="1260"/>
                      </a:lnTo>
                      <a:lnTo>
                        <a:pt x="985" y="1262"/>
                      </a:lnTo>
                      <a:lnTo>
                        <a:pt x="982" y="1263"/>
                      </a:lnTo>
                      <a:lnTo>
                        <a:pt x="979" y="1265"/>
                      </a:lnTo>
                      <a:lnTo>
                        <a:pt x="975" y="1267"/>
                      </a:lnTo>
                      <a:lnTo>
                        <a:pt x="972" y="1267"/>
                      </a:lnTo>
                      <a:lnTo>
                        <a:pt x="967" y="1268"/>
                      </a:lnTo>
                      <a:lnTo>
                        <a:pt x="964" y="1270"/>
                      </a:lnTo>
                      <a:lnTo>
                        <a:pt x="961" y="1270"/>
                      </a:lnTo>
                      <a:lnTo>
                        <a:pt x="957" y="1271"/>
                      </a:lnTo>
                      <a:lnTo>
                        <a:pt x="954" y="1271"/>
                      </a:lnTo>
                      <a:lnTo>
                        <a:pt x="951" y="1273"/>
                      </a:lnTo>
                      <a:lnTo>
                        <a:pt x="947" y="1275"/>
                      </a:lnTo>
                      <a:lnTo>
                        <a:pt x="944" y="1275"/>
                      </a:lnTo>
                      <a:lnTo>
                        <a:pt x="939" y="1276"/>
                      </a:lnTo>
                      <a:lnTo>
                        <a:pt x="936" y="1278"/>
                      </a:lnTo>
                      <a:lnTo>
                        <a:pt x="932" y="1278"/>
                      </a:lnTo>
                      <a:lnTo>
                        <a:pt x="929" y="1280"/>
                      </a:lnTo>
                      <a:lnTo>
                        <a:pt x="926" y="1280"/>
                      </a:lnTo>
                      <a:lnTo>
                        <a:pt x="922" y="1281"/>
                      </a:lnTo>
                      <a:lnTo>
                        <a:pt x="919" y="1283"/>
                      </a:lnTo>
                      <a:lnTo>
                        <a:pt x="916" y="1283"/>
                      </a:lnTo>
                      <a:lnTo>
                        <a:pt x="912" y="1285"/>
                      </a:lnTo>
                      <a:lnTo>
                        <a:pt x="909" y="1285"/>
                      </a:lnTo>
                      <a:lnTo>
                        <a:pt x="906" y="1286"/>
                      </a:lnTo>
                      <a:lnTo>
                        <a:pt x="902" y="1286"/>
                      </a:lnTo>
                      <a:lnTo>
                        <a:pt x="899" y="1288"/>
                      </a:lnTo>
                      <a:lnTo>
                        <a:pt x="896" y="1290"/>
                      </a:lnTo>
                      <a:lnTo>
                        <a:pt x="894" y="1290"/>
                      </a:lnTo>
                      <a:lnTo>
                        <a:pt x="882" y="1291"/>
                      </a:lnTo>
                      <a:lnTo>
                        <a:pt x="872" y="1295"/>
                      </a:lnTo>
                      <a:lnTo>
                        <a:pt x="861" y="1296"/>
                      </a:lnTo>
                      <a:lnTo>
                        <a:pt x="851" y="1298"/>
                      </a:lnTo>
                      <a:lnTo>
                        <a:pt x="839" y="1300"/>
                      </a:lnTo>
                      <a:lnTo>
                        <a:pt x="827" y="1301"/>
                      </a:lnTo>
                      <a:lnTo>
                        <a:pt x="817" y="1303"/>
                      </a:lnTo>
                      <a:lnTo>
                        <a:pt x="806" y="1305"/>
                      </a:lnTo>
                      <a:lnTo>
                        <a:pt x="794" y="1306"/>
                      </a:lnTo>
                      <a:lnTo>
                        <a:pt x="782" y="1306"/>
                      </a:lnTo>
                      <a:lnTo>
                        <a:pt x="771" y="1308"/>
                      </a:lnTo>
                      <a:lnTo>
                        <a:pt x="759" y="1310"/>
                      </a:lnTo>
                      <a:lnTo>
                        <a:pt x="747" y="1310"/>
                      </a:lnTo>
                      <a:lnTo>
                        <a:pt x="736" y="1311"/>
                      </a:lnTo>
                      <a:lnTo>
                        <a:pt x="724" y="1311"/>
                      </a:lnTo>
                      <a:lnTo>
                        <a:pt x="713" y="1313"/>
                      </a:lnTo>
                      <a:lnTo>
                        <a:pt x="701" y="1313"/>
                      </a:lnTo>
                      <a:lnTo>
                        <a:pt x="689" y="1313"/>
                      </a:lnTo>
                      <a:lnTo>
                        <a:pt x="676" y="1313"/>
                      </a:lnTo>
                      <a:lnTo>
                        <a:pt x="664" y="1313"/>
                      </a:lnTo>
                      <a:lnTo>
                        <a:pt x="653" y="1313"/>
                      </a:lnTo>
                      <a:lnTo>
                        <a:pt x="641" y="1313"/>
                      </a:lnTo>
                      <a:lnTo>
                        <a:pt x="629" y="1313"/>
                      </a:lnTo>
                      <a:lnTo>
                        <a:pt x="618" y="1313"/>
                      </a:lnTo>
                      <a:lnTo>
                        <a:pt x="604" y="1311"/>
                      </a:lnTo>
                      <a:lnTo>
                        <a:pt x="593" y="1311"/>
                      </a:lnTo>
                      <a:lnTo>
                        <a:pt x="581" y="1310"/>
                      </a:lnTo>
                      <a:lnTo>
                        <a:pt x="569" y="1310"/>
                      </a:lnTo>
                      <a:lnTo>
                        <a:pt x="556" y="1308"/>
                      </a:lnTo>
                      <a:lnTo>
                        <a:pt x="544" y="1306"/>
                      </a:lnTo>
                      <a:lnTo>
                        <a:pt x="533" y="1305"/>
                      </a:lnTo>
                      <a:lnTo>
                        <a:pt x="521" y="1305"/>
                      </a:lnTo>
                      <a:lnTo>
                        <a:pt x="508" y="1303"/>
                      </a:lnTo>
                      <a:lnTo>
                        <a:pt x="496" y="1301"/>
                      </a:lnTo>
                      <a:lnTo>
                        <a:pt x="483" y="1298"/>
                      </a:lnTo>
                      <a:lnTo>
                        <a:pt x="471" y="1296"/>
                      </a:lnTo>
                      <a:lnTo>
                        <a:pt x="460" y="1295"/>
                      </a:lnTo>
                      <a:lnTo>
                        <a:pt x="448" y="1293"/>
                      </a:lnTo>
                      <a:lnTo>
                        <a:pt x="436" y="1291"/>
                      </a:lnTo>
                      <a:lnTo>
                        <a:pt x="425" y="1288"/>
                      </a:lnTo>
                      <a:lnTo>
                        <a:pt x="413" y="1286"/>
                      </a:lnTo>
                      <a:lnTo>
                        <a:pt x="401" y="1283"/>
                      </a:lnTo>
                      <a:lnTo>
                        <a:pt x="390" y="1280"/>
                      </a:lnTo>
                      <a:lnTo>
                        <a:pt x="378" y="1278"/>
                      </a:lnTo>
                      <a:lnTo>
                        <a:pt x="366" y="1275"/>
                      </a:lnTo>
                      <a:lnTo>
                        <a:pt x="355" y="1271"/>
                      </a:lnTo>
                      <a:lnTo>
                        <a:pt x="343" y="1270"/>
                      </a:lnTo>
                      <a:lnTo>
                        <a:pt x="333" y="1267"/>
                      </a:lnTo>
                      <a:lnTo>
                        <a:pt x="321" y="1263"/>
                      </a:lnTo>
                      <a:lnTo>
                        <a:pt x="310" y="1258"/>
                      </a:lnTo>
                      <a:lnTo>
                        <a:pt x="298" y="1255"/>
                      </a:lnTo>
                      <a:lnTo>
                        <a:pt x="288" y="1252"/>
                      </a:lnTo>
                      <a:lnTo>
                        <a:pt x="277" y="1248"/>
                      </a:lnTo>
                      <a:lnTo>
                        <a:pt x="265" y="1245"/>
                      </a:lnTo>
                      <a:lnTo>
                        <a:pt x="255" y="1240"/>
                      </a:lnTo>
                      <a:lnTo>
                        <a:pt x="245" y="1237"/>
                      </a:lnTo>
                      <a:lnTo>
                        <a:pt x="233" y="1232"/>
                      </a:lnTo>
                      <a:lnTo>
                        <a:pt x="223" y="1227"/>
                      </a:lnTo>
                      <a:lnTo>
                        <a:pt x="213" y="1223"/>
                      </a:lnTo>
                      <a:lnTo>
                        <a:pt x="203" y="1218"/>
                      </a:lnTo>
                      <a:lnTo>
                        <a:pt x="193" y="1213"/>
                      </a:lnTo>
                      <a:lnTo>
                        <a:pt x="183" y="1208"/>
                      </a:lnTo>
                      <a:lnTo>
                        <a:pt x="175" y="1203"/>
                      </a:lnTo>
                      <a:lnTo>
                        <a:pt x="165" y="1200"/>
                      </a:lnTo>
                      <a:lnTo>
                        <a:pt x="158" y="1195"/>
                      </a:lnTo>
                      <a:lnTo>
                        <a:pt x="152" y="1192"/>
                      </a:lnTo>
                      <a:lnTo>
                        <a:pt x="145" y="1187"/>
                      </a:lnTo>
                      <a:lnTo>
                        <a:pt x="140" y="1183"/>
                      </a:lnTo>
                      <a:lnTo>
                        <a:pt x="133" y="1180"/>
                      </a:lnTo>
                      <a:lnTo>
                        <a:pt x="128" y="1175"/>
                      </a:lnTo>
                      <a:lnTo>
                        <a:pt x="122" y="1172"/>
                      </a:lnTo>
                      <a:lnTo>
                        <a:pt x="118" y="1167"/>
                      </a:lnTo>
                      <a:lnTo>
                        <a:pt x="112" y="1163"/>
                      </a:lnTo>
                      <a:lnTo>
                        <a:pt x="108" y="1158"/>
                      </a:lnTo>
                      <a:lnTo>
                        <a:pt x="103" y="1153"/>
                      </a:lnTo>
                      <a:lnTo>
                        <a:pt x="98" y="1148"/>
                      </a:lnTo>
                      <a:lnTo>
                        <a:pt x="93" y="1143"/>
                      </a:lnTo>
                      <a:lnTo>
                        <a:pt x="90" y="1138"/>
                      </a:lnTo>
                      <a:lnTo>
                        <a:pt x="85" y="1133"/>
                      </a:lnTo>
                      <a:lnTo>
                        <a:pt x="82" y="1130"/>
                      </a:lnTo>
                      <a:lnTo>
                        <a:pt x="78" y="1123"/>
                      </a:lnTo>
                      <a:lnTo>
                        <a:pt x="75" y="1118"/>
                      </a:lnTo>
                      <a:lnTo>
                        <a:pt x="72" y="1113"/>
                      </a:lnTo>
                      <a:lnTo>
                        <a:pt x="69" y="1107"/>
                      </a:lnTo>
                      <a:lnTo>
                        <a:pt x="65" y="1102"/>
                      </a:lnTo>
                      <a:lnTo>
                        <a:pt x="62" y="1097"/>
                      </a:lnTo>
                      <a:lnTo>
                        <a:pt x="60" y="1090"/>
                      </a:lnTo>
                      <a:lnTo>
                        <a:pt x="57" y="1085"/>
                      </a:lnTo>
                      <a:lnTo>
                        <a:pt x="55" y="1080"/>
                      </a:lnTo>
                      <a:lnTo>
                        <a:pt x="52" y="1073"/>
                      </a:lnTo>
                      <a:lnTo>
                        <a:pt x="50" y="1068"/>
                      </a:lnTo>
                      <a:lnTo>
                        <a:pt x="49" y="1062"/>
                      </a:lnTo>
                      <a:lnTo>
                        <a:pt x="47" y="1055"/>
                      </a:lnTo>
                      <a:lnTo>
                        <a:pt x="45" y="1050"/>
                      </a:lnTo>
                      <a:lnTo>
                        <a:pt x="44" y="1044"/>
                      </a:lnTo>
                      <a:lnTo>
                        <a:pt x="42" y="1039"/>
                      </a:lnTo>
                      <a:lnTo>
                        <a:pt x="42" y="1032"/>
                      </a:lnTo>
                      <a:lnTo>
                        <a:pt x="40" y="1025"/>
                      </a:lnTo>
                      <a:lnTo>
                        <a:pt x="39" y="1019"/>
                      </a:lnTo>
                      <a:lnTo>
                        <a:pt x="39" y="1014"/>
                      </a:lnTo>
                      <a:lnTo>
                        <a:pt x="37" y="1007"/>
                      </a:lnTo>
                      <a:lnTo>
                        <a:pt x="37" y="1000"/>
                      </a:lnTo>
                      <a:lnTo>
                        <a:pt x="37" y="994"/>
                      </a:lnTo>
                      <a:lnTo>
                        <a:pt x="37" y="989"/>
                      </a:lnTo>
                      <a:lnTo>
                        <a:pt x="37" y="980"/>
                      </a:lnTo>
                      <a:lnTo>
                        <a:pt x="37" y="975"/>
                      </a:lnTo>
                      <a:lnTo>
                        <a:pt x="37" y="969"/>
                      </a:lnTo>
                      <a:lnTo>
                        <a:pt x="37" y="962"/>
                      </a:lnTo>
                      <a:lnTo>
                        <a:pt x="37" y="955"/>
                      </a:lnTo>
                      <a:lnTo>
                        <a:pt x="39" y="949"/>
                      </a:lnTo>
                      <a:lnTo>
                        <a:pt x="39" y="944"/>
                      </a:lnTo>
                      <a:lnTo>
                        <a:pt x="40" y="937"/>
                      </a:lnTo>
                      <a:lnTo>
                        <a:pt x="40" y="930"/>
                      </a:lnTo>
                      <a:lnTo>
                        <a:pt x="42" y="924"/>
                      </a:lnTo>
                      <a:lnTo>
                        <a:pt x="42" y="917"/>
                      </a:lnTo>
                      <a:lnTo>
                        <a:pt x="44" y="910"/>
                      </a:lnTo>
                      <a:lnTo>
                        <a:pt x="45" y="904"/>
                      </a:lnTo>
                      <a:lnTo>
                        <a:pt x="47" y="899"/>
                      </a:lnTo>
                      <a:lnTo>
                        <a:pt x="49" y="892"/>
                      </a:lnTo>
                      <a:lnTo>
                        <a:pt x="50" y="885"/>
                      </a:lnTo>
                      <a:lnTo>
                        <a:pt x="52" y="879"/>
                      </a:lnTo>
                      <a:lnTo>
                        <a:pt x="54" y="872"/>
                      </a:lnTo>
                      <a:lnTo>
                        <a:pt x="55" y="865"/>
                      </a:lnTo>
                      <a:lnTo>
                        <a:pt x="59" y="860"/>
                      </a:lnTo>
                      <a:lnTo>
                        <a:pt x="60" y="854"/>
                      </a:lnTo>
                      <a:lnTo>
                        <a:pt x="62" y="847"/>
                      </a:lnTo>
                      <a:lnTo>
                        <a:pt x="65" y="841"/>
                      </a:lnTo>
                      <a:lnTo>
                        <a:pt x="67" y="836"/>
                      </a:lnTo>
                      <a:lnTo>
                        <a:pt x="69" y="831"/>
                      </a:lnTo>
                      <a:lnTo>
                        <a:pt x="70" y="827"/>
                      </a:lnTo>
                      <a:lnTo>
                        <a:pt x="72" y="822"/>
                      </a:lnTo>
                      <a:lnTo>
                        <a:pt x="74" y="817"/>
                      </a:lnTo>
                      <a:lnTo>
                        <a:pt x="75" y="814"/>
                      </a:lnTo>
                      <a:lnTo>
                        <a:pt x="75" y="811"/>
                      </a:lnTo>
                      <a:lnTo>
                        <a:pt x="78" y="806"/>
                      </a:lnTo>
                      <a:lnTo>
                        <a:pt x="78" y="802"/>
                      </a:lnTo>
                      <a:lnTo>
                        <a:pt x="80" y="797"/>
                      </a:lnTo>
                      <a:lnTo>
                        <a:pt x="82" y="794"/>
                      </a:lnTo>
                      <a:lnTo>
                        <a:pt x="82" y="789"/>
                      </a:lnTo>
                      <a:lnTo>
                        <a:pt x="83" y="786"/>
                      </a:lnTo>
                      <a:lnTo>
                        <a:pt x="85" y="782"/>
                      </a:lnTo>
                      <a:lnTo>
                        <a:pt x="87" y="777"/>
                      </a:lnTo>
                      <a:lnTo>
                        <a:pt x="87" y="774"/>
                      </a:lnTo>
                      <a:lnTo>
                        <a:pt x="88" y="771"/>
                      </a:lnTo>
                      <a:lnTo>
                        <a:pt x="88" y="766"/>
                      </a:lnTo>
                      <a:lnTo>
                        <a:pt x="88" y="761"/>
                      </a:lnTo>
                      <a:lnTo>
                        <a:pt x="90" y="757"/>
                      </a:lnTo>
                      <a:lnTo>
                        <a:pt x="90" y="754"/>
                      </a:lnTo>
                      <a:lnTo>
                        <a:pt x="92" y="749"/>
                      </a:lnTo>
                      <a:lnTo>
                        <a:pt x="92" y="746"/>
                      </a:lnTo>
                      <a:lnTo>
                        <a:pt x="92" y="741"/>
                      </a:lnTo>
                      <a:lnTo>
                        <a:pt x="93" y="737"/>
                      </a:lnTo>
                      <a:lnTo>
                        <a:pt x="93" y="732"/>
                      </a:lnTo>
                      <a:lnTo>
                        <a:pt x="93" y="729"/>
                      </a:lnTo>
                      <a:lnTo>
                        <a:pt x="93" y="724"/>
                      </a:lnTo>
                      <a:lnTo>
                        <a:pt x="95" y="721"/>
                      </a:lnTo>
                      <a:lnTo>
                        <a:pt x="95" y="716"/>
                      </a:lnTo>
                      <a:lnTo>
                        <a:pt x="95" y="712"/>
                      </a:lnTo>
                      <a:lnTo>
                        <a:pt x="95" y="707"/>
                      </a:lnTo>
                      <a:lnTo>
                        <a:pt x="95" y="702"/>
                      </a:lnTo>
                      <a:lnTo>
                        <a:pt x="95" y="699"/>
                      </a:lnTo>
                      <a:lnTo>
                        <a:pt x="95" y="694"/>
                      </a:lnTo>
                      <a:lnTo>
                        <a:pt x="95" y="689"/>
                      </a:lnTo>
                      <a:lnTo>
                        <a:pt x="95" y="684"/>
                      </a:lnTo>
                      <a:lnTo>
                        <a:pt x="95" y="679"/>
                      </a:lnTo>
                      <a:lnTo>
                        <a:pt x="95" y="676"/>
                      </a:lnTo>
                      <a:lnTo>
                        <a:pt x="95" y="671"/>
                      </a:lnTo>
                      <a:lnTo>
                        <a:pt x="97" y="667"/>
                      </a:lnTo>
                      <a:lnTo>
                        <a:pt x="97" y="662"/>
                      </a:lnTo>
                      <a:lnTo>
                        <a:pt x="97" y="657"/>
                      </a:lnTo>
                      <a:lnTo>
                        <a:pt x="97" y="654"/>
                      </a:lnTo>
                      <a:lnTo>
                        <a:pt x="97" y="649"/>
                      </a:lnTo>
                      <a:lnTo>
                        <a:pt x="97" y="646"/>
                      </a:lnTo>
                      <a:lnTo>
                        <a:pt x="98" y="643"/>
                      </a:lnTo>
                      <a:lnTo>
                        <a:pt x="98" y="638"/>
                      </a:lnTo>
                      <a:lnTo>
                        <a:pt x="98" y="634"/>
                      </a:lnTo>
                      <a:lnTo>
                        <a:pt x="98" y="629"/>
                      </a:lnTo>
                      <a:lnTo>
                        <a:pt x="100" y="626"/>
                      </a:lnTo>
                      <a:lnTo>
                        <a:pt x="100" y="623"/>
                      </a:lnTo>
                      <a:lnTo>
                        <a:pt x="102" y="618"/>
                      </a:lnTo>
                      <a:lnTo>
                        <a:pt x="102" y="614"/>
                      </a:lnTo>
                      <a:lnTo>
                        <a:pt x="103" y="611"/>
                      </a:lnTo>
                      <a:lnTo>
                        <a:pt x="103" y="608"/>
                      </a:lnTo>
                      <a:lnTo>
                        <a:pt x="105" y="604"/>
                      </a:lnTo>
                      <a:lnTo>
                        <a:pt x="105" y="599"/>
                      </a:lnTo>
                      <a:lnTo>
                        <a:pt x="107" y="596"/>
                      </a:lnTo>
                      <a:lnTo>
                        <a:pt x="107" y="593"/>
                      </a:lnTo>
                      <a:lnTo>
                        <a:pt x="108" y="589"/>
                      </a:lnTo>
                      <a:lnTo>
                        <a:pt x="110" y="586"/>
                      </a:lnTo>
                      <a:lnTo>
                        <a:pt x="110" y="583"/>
                      </a:lnTo>
                      <a:lnTo>
                        <a:pt x="112" y="579"/>
                      </a:lnTo>
                      <a:lnTo>
                        <a:pt x="113" y="576"/>
                      </a:lnTo>
                      <a:lnTo>
                        <a:pt x="113" y="573"/>
                      </a:lnTo>
                      <a:lnTo>
                        <a:pt x="115" y="568"/>
                      </a:lnTo>
                      <a:lnTo>
                        <a:pt x="117" y="564"/>
                      </a:lnTo>
                      <a:lnTo>
                        <a:pt x="118" y="561"/>
                      </a:lnTo>
                      <a:lnTo>
                        <a:pt x="118" y="558"/>
                      </a:lnTo>
                      <a:lnTo>
                        <a:pt x="120" y="554"/>
                      </a:lnTo>
                      <a:lnTo>
                        <a:pt x="122" y="551"/>
                      </a:lnTo>
                      <a:lnTo>
                        <a:pt x="123" y="548"/>
                      </a:lnTo>
                      <a:lnTo>
                        <a:pt x="125" y="544"/>
                      </a:lnTo>
                      <a:lnTo>
                        <a:pt x="127" y="541"/>
                      </a:lnTo>
                      <a:lnTo>
                        <a:pt x="128" y="538"/>
                      </a:lnTo>
                      <a:lnTo>
                        <a:pt x="130" y="534"/>
                      </a:lnTo>
                      <a:lnTo>
                        <a:pt x="132" y="531"/>
                      </a:lnTo>
                      <a:lnTo>
                        <a:pt x="133" y="528"/>
                      </a:lnTo>
                      <a:lnTo>
                        <a:pt x="135" y="524"/>
                      </a:lnTo>
                      <a:lnTo>
                        <a:pt x="138" y="521"/>
                      </a:lnTo>
                      <a:lnTo>
                        <a:pt x="140" y="518"/>
                      </a:lnTo>
                      <a:lnTo>
                        <a:pt x="142" y="514"/>
                      </a:lnTo>
                      <a:lnTo>
                        <a:pt x="145" y="511"/>
                      </a:lnTo>
                      <a:lnTo>
                        <a:pt x="147" y="508"/>
                      </a:lnTo>
                      <a:lnTo>
                        <a:pt x="148" y="504"/>
                      </a:lnTo>
                      <a:lnTo>
                        <a:pt x="152" y="499"/>
                      </a:lnTo>
                      <a:lnTo>
                        <a:pt x="153" y="496"/>
                      </a:lnTo>
                      <a:lnTo>
                        <a:pt x="155" y="494"/>
                      </a:lnTo>
                      <a:lnTo>
                        <a:pt x="158" y="489"/>
                      </a:lnTo>
                      <a:lnTo>
                        <a:pt x="160" y="486"/>
                      </a:lnTo>
                      <a:lnTo>
                        <a:pt x="163" y="483"/>
                      </a:lnTo>
                      <a:lnTo>
                        <a:pt x="167" y="479"/>
                      </a:lnTo>
                      <a:lnTo>
                        <a:pt x="168" y="476"/>
                      </a:lnTo>
                      <a:lnTo>
                        <a:pt x="172" y="471"/>
                      </a:lnTo>
                      <a:lnTo>
                        <a:pt x="175" y="468"/>
                      </a:lnTo>
                      <a:lnTo>
                        <a:pt x="178" y="464"/>
                      </a:lnTo>
                      <a:lnTo>
                        <a:pt x="180" y="461"/>
                      </a:lnTo>
                      <a:lnTo>
                        <a:pt x="180" y="456"/>
                      </a:lnTo>
                      <a:lnTo>
                        <a:pt x="178" y="451"/>
                      </a:lnTo>
                      <a:lnTo>
                        <a:pt x="177" y="448"/>
                      </a:lnTo>
                      <a:lnTo>
                        <a:pt x="173" y="444"/>
                      </a:lnTo>
                      <a:lnTo>
                        <a:pt x="170" y="444"/>
                      </a:lnTo>
                      <a:lnTo>
                        <a:pt x="165" y="444"/>
                      </a:lnTo>
                      <a:lnTo>
                        <a:pt x="162" y="448"/>
                      </a:lnTo>
                      <a:lnTo>
                        <a:pt x="157" y="453"/>
                      </a:lnTo>
                      <a:lnTo>
                        <a:pt x="152" y="458"/>
                      </a:lnTo>
                      <a:lnTo>
                        <a:pt x="148" y="461"/>
                      </a:lnTo>
                      <a:lnTo>
                        <a:pt x="145" y="466"/>
                      </a:lnTo>
                      <a:lnTo>
                        <a:pt x="140" y="471"/>
                      </a:lnTo>
                      <a:lnTo>
                        <a:pt x="137" y="476"/>
                      </a:lnTo>
                      <a:lnTo>
                        <a:pt x="133" y="481"/>
                      </a:lnTo>
                      <a:lnTo>
                        <a:pt x="130" y="486"/>
                      </a:lnTo>
                      <a:lnTo>
                        <a:pt x="127" y="489"/>
                      </a:lnTo>
                      <a:lnTo>
                        <a:pt x="123" y="494"/>
                      </a:lnTo>
                      <a:lnTo>
                        <a:pt x="120" y="499"/>
                      </a:lnTo>
                      <a:lnTo>
                        <a:pt x="118" y="504"/>
                      </a:lnTo>
                      <a:lnTo>
                        <a:pt x="115" y="509"/>
                      </a:lnTo>
                      <a:lnTo>
                        <a:pt x="112" y="514"/>
                      </a:lnTo>
                      <a:lnTo>
                        <a:pt x="110" y="518"/>
                      </a:lnTo>
                      <a:lnTo>
                        <a:pt x="108" y="523"/>
                      </a:lnTo>
                      <a:lnTo>
                        <a:pt x="105" y="528"/>
                      </a:lnTo>
                      <a:lnTo>
                        <a:pt x="103" y="533"/>
                      </a:lnTo>
                      <a:lnTo>
                        <a:pt x="102" y="536"/>
                      </a:lnTo>
                      <a:lnTo>
                        <a:pt x="100" y="541"/>
                      </a:lnTo>
                      <a:lnTo>
                        <a:pt x="98" y="546"/>
                      </a:lnTo>
                      <a:lnTo>
                        <a:pt x="97" y="551"/>
                      </a:lnTo>
                      <a:lnTo>
                        <a:pt x="95" y="554"/>
                      </a:lnTo>
                      <a:lnTo>
                        <a:pt x="93" y="559"/>
                      </a:lnTo>
                      <a:lnTo>
                        <a:pt x="92" y="564"/>
                      </a:lnTo>
                      <a:lnTo>
                        <a:pt x="90" y="569"/>
                      </a:lnTo>
                      <a:lnTo>
                        <a:pt x="90" y="574"/>
                      </a:lnTo>
                      <a:lnTo>
                        <a:pt x="88" y="578"/>
                      </a:lnTo>
                      <a:lnTo>
                        <a:pt x="87" y="583"/>
                      </a:lnTo>
                      <a:lnTo>
                        <a:pt x="87" y="588"/>
                      </a:lnTo>
                      <a:lnTo>
                        <a:pt x="85" y="593"/>
                      </a:lnTo>
                      <a:lnTo>
                        <a:pt x="85" y="598"/>
                      </a:lnTo>
                      <a:lnTo>
                        <a:pt x="83" y="601"/>
                      </a:lnTo>
                      <a:lnTo>
                        <a:pt x="83" y="606"/>
                      </a:lnTo>
                      <a:lnTo>
                        <a:pt x="82" y="611"/>
                      </a:lnTo>
                      <a:lnTo>
                        <a:pt x="82" y="616"/>
                      </a:lnTo>
                      <a:lnTo>
                        <a:pt x="80" y="621"/>
                      </a:lnTo>
                      <a:lnTo>
                        <a:pt x="80" y="626"/>
                      </a:lnTo>
                      <a:lnTo>
                        <a:pt x="78" y="631"/>
                      </a:lnTo>
                      <a:lnTo>
                        <a:pt x="78" y="636"/>
                      </a:lnTo>
                      <a:lnTo>
                        <a:pt x="78" y="641"/>
                      </a:lnTo>
                      <a:lnTo>
                        <a:pt x="78" y="646"/>
                      </a:lnTo>
                      <a:lnTo>
                        <a:pt x="77" y="649"/>
                      </a:lnTo>
                      <a:lnTo>
                        <a:pt x="77" y="656"/>
                      </a:lnTo>
                      <a:lnTo>
                        <a:pt x="77" y="659"/>
                      </a:lnTo>
                      <a:lnTo>
                        <a:pt x="75" y="666"/>
                      </a:lnTo>
                      <a:lnTo>
                        <a:pt x="75" y="671"/>
                      </a:lnTo>
                      <a:lnTo>
                        <a:pt x="75" y="676"/>
                      </a:lnTo>
                      <a:lnTo>
                        <a:pt x="75" y="681"/>
                      </a:lnTo>
                      <a:lnTo>
                        <a:pt x="74" y="686"/>
                      </a:lnTo>
                      <a:lnTo>
                        <a:pt x="74" y="691"/>
                      </a:lnTo>
                      <a:lnTo>
                        <a:pt x="74" y="696"/>
                      </a:lnTo>
                      <a:lnTo>
                        <a:pt x="72" y="702"/>
                      </a:lnTo>
                      <a:lnTo>
                        <a:pt x="72" y="707"/>
                      </a:lnTo>
                      <a:lnTo>
                        <a:pt x="70" y="712"/>
                      </a:lnTo>
                      <a:lnTo>
                        <a:pt x="70" y="719"/>
                      </a:lnTo>
                      <a:lnTo>
                        <a:pt x="70" y="724"/>
                      </a:lnTo>
                      <a:lnTo>
                        <a:pt x="69" y="731"/>
                      </a:lnTo>
                      <a:lnTo>
                        <a:pt x="67" y="736"/>
                      </a:lnTo>
                      <a:lnTo>
                        <a:pt x="67" y="741"/>
                      </a:lnTo>
                      <a:lnTo>
                        <a:pt x="65" y="747"/>
                      </a:lnTo>
                      <a:lnTo>
                        <a:pt x="65" y="752"/>
                      </a:lnTo>
                      <a:lnTo>
                        <a:pt x="65" y="759"/>
                      </a:lnTo>
                      <a:lnTo>
                        <a:pt x="64" y="766"/>
                      </a:lnTo>
                      <a:lnTo>
                        <a:pt x="62" y="771"/>
                      </a:lnTo>
                      <a:lnTo>
                        <a:pt x="60" y="777"/>
                      </a:lnTo>
                      <a:lnTo>
                        <a:pt x="59" y="782"/>
                      </a:lnTo>
                      <a:lnTo>
                        <a:pt x="59" y="787"/>
                      </a:lnTo>
                      <a:lnTo>
                        <a:pt x="57" y="794"/>
                      </a:lnTo>
                      <a:lnTo>
                        <a:pt x="55" y="799"/>
                      </a:lnTo>
                      <a:lnTo>
                        <a:pt x="54" y="804"/>
                      </a:lnTo>
                      <a:lnTo>
                        <a:pt x="52" y="809"/>
                      </a:lnTo>
                      <a:lnTo>
                        <a:pt x="50" y="814"/>
                      </a:lnTo>
                      <a:lnTo>
                        <a:pt x="49" y="819"/>
                      </a:lnTo>
                      <a:lnTo>
                        <a:pt x="47" y="824"/>
                      </a:lnTo>
                      <a:lnTo>
                        <a:pt x="45" y="831"/>
                      </a:lnTo>
                      <a:lnTo>
                        <a:pt x="44" y="834"/>
                      </a:lnTo>
                      <a:lnTo>
                        <a:pt x="42" y="841"/>
                      </a:lnTo>
                      <a:lnTo>
                        <a:pt x="40" y="846"/>
                      </a:lnTo>
                      <a:lnTo>
                        <a:pt x="39" y="851"/>
                      </a:lnTo>
                      <a:lnTo>
                        <a:pt x="37" y="855"/>
                      </a:lnTo>
                      <a:lnTo>
                        <a:pt x="34" y="860"/>
                      </a:lnTo>
                      <a:lnTo>
                        <a:pt x="32" y="864"/>
                      </a:lnTo>
                      <a:lnTo>
                        <a:pt x="32" y="869"/>
                      </a:lnTo>
                      <a:lnTo>
                        <a:pt x="29" y="874"/>
                      </a:lnTo>
                      <a:lnTo>
                        <a:pt x="27" y="879"/>
                      </a:lnTo>
                      <a:lnTo>
                        <a:pt x="25" y="884"/>
                      </a:lnTo>
                      <a:lnTo>
                        <a:pt x="24" y="889"/>
                      </a:lnTo>
                      <a:lnTo>
                        <a:pt x="22" y="894"/>
                      </a:lnTo>
                      <a:lnTo>
                        <a:pt x="20" y="899"/>
                      </a:lnTo>
                      <a:lnTo>
                        <a:pt x="19" y="904"/>
                      </a:lnTo>
                      <a:lnTo>
                        <a:pt x="17" y="909"/>
                      </a:lnTo>
                      <a:lnTo>
                        <a:pt x="15" y="914"/>
                      </a:lnTo>
                      <a:lnTo>
                        <a:pt x="14" y="919"/>
                      </a:lnTo>
                      <a:lnTo>
                        <a:pt x="14" y="922"/>
                      </a:lnTo>
                      <a:lnTo>
                        <a:pt x="12" y="929"/>
                      </a:lnTo>
                      <a:lnTo>
                        <a:pt x="10" y="934"/>
                      </a:lnTo>
                      <a:lnTo>
                        <a:pt x="9" y="937"/>
                      </a:lnTo>
                      <a:lnTo>
                        <a:pt x="9" y="942"/>
                      </a:lnTo>
                      <a:lnTo>
                        <a:pt x="7" y="947"/>
                      </a:lnTo>
                      <a:lnTo>
                        <a:pt x="5" y="952"/>
                      </a:lnTo>
                      <a:lnTo>
                        <a:pt x="5" y="957"/>
                      </a:lnTo>
                      <a:lnTo>
                        <a:pt x="4" y="962"/>
                      </a:lnTo>
                      <a:lnTo>
                        <a:pt x="4" y="967"/>
                      </a:lnTo>
                      <a:lnTo>
                        <a:pt x="2" y="970"/>
                      </a:lnTo>
                      <a:lnTo>
                        <a:pt x="2" y="975"/>
                      </a:lnTo>
                      <a:lnTo>
                        <a:pt x="2" y="980"/>
                      </a:lnTo>
                      <a:lnTo>
                        <a:pt x="2" y="985"/>
                      </a:lnTo>
                      <a:lnTo>
                        <a:pt x="0" y="990"/>
                      </a:lnTo>
                      <a:lnTo>
                        <a:pt x="0" y="995"/>
                      </a:lnTo>
                      <a:lnTo>
                        <a:pt x="0" y="1002"/>
                      </a:lnTo>
                      <a:lnTo>
                        <a:pt x="2" y="1007"/>
                      </a:lnTo>
                      <a:lnTo>
                        <a:pt x="2" y="1012"/>
                      </a:lnTo>
                      <a:lnTo>
                        <a:pt x="2" y="1017"/>
                      </a:lnTo>
                      <a:lnTo>
                        <a:pt x="2" y="1022"/>
                      </a:lnTo>
                      <a:lnTo>
                        <a:pt x="4" y="1027"/>
                      </a:lnTo>
                      <a:lnTo>
                        <a:pt x="4" y="1032"/>
                      </a:lnTo>
                      <a:lnTo>
                        <a:pt x="5" y="1039"/>
                      </a:lnTo>
                      <a:lnTo>
                        <a:pt x="7" y="1044"/>
                      </a:lnTo>
                      <a:lnTo>
                        <a:pt x="9" y="1049"/>
                      </a:lnTo>
                      <a:lnTo>
                        <a:pt x="10" y="1055"/>
                      </a:lnTo>
                      <a:lnTo>
                        <a:pt x="12" y="1060"/>
                      </a:lnTo>
                      <a:lnTo>
                        <a:pt x="14" y="1065"/>
                      </a:lnTo>
                      <a:lnTo>
                        <a:pt x="15" y="1072"/>
                      </a:lnTo>
                      <a:lnTo>
                        <a:pt x="19" y="1078"/>
                      </a:lnTo>
                      <a:lnTo>
                        <a:pt x="20" y="1083"/>
                      </a:lnTo>
                      <a:lnTo>
                        <a:pt x="24" y="1090"/>
                      </a:lnTo>
                      <a:lnTo>
                        <a:pt x="27" y="1097"/>
                      </a:lnTo>
                      <a:lnTo>
                        <a:pt x="32" y="1107"/>
                      </a:lnTo>
                      <a:lnTo>
                        <a:pt x="37" y="1117"/>
                      </a:lnTo>
                      <a:lnTo>
                        <a:pt x="42" y="1127"/>
                      </a:lnTo>
                      <a:lnTo>
                        <a:pt x="49" y="1137"/>
                      </a:lnTo>
                      <a:lnTo>
                        <a:pt x="55" y="1145"/>
                      </a:lnTo>
                      <a:lnTo>
                        <a:pt x="62" y="1155"/>
                      </a:lnTo>
                      <a:lnTo>
                        <a:pt x="70" y="1163"/>
                      </a:lnTo>
                      <a:lnTo>
                        <a:pt x="78" y="1172"/>
                      </a:lnTo>
                      <a:lnTo>
                        <a:pt x="85" y="1180"/>
                      </a:lnTo>
                      <a:lnTo>
                        <a:pt x="93" y="1188"/>
                      </a:lnTo>
                      <a:lnTo>
                        <a:pt x="102" y="1195"/>
                      </a:lnTo>
                      <a:lnTo>
                        <a:pt x="110" y="1203"/>
                      </a:lnTo>
                      <a:lnTo>
                        <a:pt x="120" y="1210"/>
                      </a:lnTo>
                      <a:lnTo>
                        <a:pt x="128" y="1218"/>
                      </a:lnTo>
                      <a:lnTo>
                        <a:pt x="138" y="1223"/>
                      </a:lnTo>
                      <a:lnTo>
                        <a:pt x="148" y="1232"/>
                      </a:lnTo>
                      <a:lnTo>
                        <a:pt x="157" y="1237"/>
                      </a:lnTo>
                      <a:lnTo>
                        <a:pt x="168" y="1243"/>
                      </a:lnTo>
                      <a:lnTo>
                        <a:pt x="178" y="1248"/>
                      </a:lnTo>
                      <a:lnTo>
                        <a:pt x="188" y="1255"/>
                      </a:lnTo>
                      <a:lnTo>
                        <a:pt x="198" y="1258"/>
                      </a:lnTo>
                      <a:lnTo>
                        <a:pt x="210" y="1265"/>
                      </a:lnTo>
                      <a:lnTo>
                        <a:pt x="222" y="1270"/>
                      </a:lnTo>
                      <a:lnTo>
                        <a:pt x="233" y="1275"/>
                      </a:lnTo>
                      <a:lnTo>
                        <a:pt x="243" y="1278"/>
                      </a:lnTo>
                      <a:lnTo>
                        <a:pt x="255" y="1283"/>
                      </a:lnTo>
                      <a:lnTo>
                        <a:pt x="267" y="1286"/>
                      </a:lnTo>
                      <a:lnTo>
                        <a:pt x="278" y="1291"/>
                      </a:lnTo>
                      <a:lnTo>
                        <a:pt x="290" y="1295"/>
                      </a:lnTo>
                      <a:lnTo>
                        <a:pt x="301" y="1298"/>
                      </a:lnTo>
                      <a:lnTo>
                        <a:pt x="315" y="1301"/>
                      </a:lnTo>
                      <a:lnTo>
                        <a:pt x="326" y="1305"/>
                      </a:lnTo>
                      <a:lnTo>
                        <a:pt x="338" y="1308"/>
                      </a:lnTo>
                      <a:lnTo>
                        <a:pt x="351" y="1310"/>
                      </a:lnTo>
                      <a:lnTo>
                        <a:pt x="363" y="1313"/>
                      </a:lnTo>
                      <a:lnTo>
                        <a:pt x="376" y="1315"/>
                      </a:lnTo>
                      <a:lnTo>
                        <a:pt x="388" y="1318"/>
                      </a:lnTo>
                      <a:lnTo>
                        <a:pt x="401" y="1320"/>
                      </a:lnTo>
                      <a:lnTo>
                        <a:pt x="415" y="1321"/>
                      </a:lnTo>
                      <a:lnTo>
                        <a:pt x="426" y="1325"/>
                      </a:lnTo>
                      <a:lnTo>
                        <a:pt x="438" y="1325"/>
                      </a:lnTo>
                      <a:lnTo>
                        <a:pt x="451" y="1328"/>
                      </a:lnTo>
                      <a:lnTo>
                        <a:pt x="465" y="1328"/>
                      </a:lnTo>
                      <a:lnTo>
                        <a:pt x="476" y="1330"/>
                      </a:lnTo>
                      <a:lnTo>
                        <a:pt x="490" y="1331"/>
                      </a:lnTo>
                      <a:lnTo>
                        <a:pt x="501" y="1333"/>
                      </a:lnTo>
                      <a:lnTo>
                        <a:pt x="515" y="1333"/>
                      </a:lnTo>
                      <a:lnTo>
                        <a:pt x="528" y="1335"/>
                      </a:lnTo>
                      <a:lnTo>
                        <a:pt x="538" y="1336"/>
                      </a:lnTo>
                      <a:lnTo>
                        <a:pt x="551" y="1336"/>
                      </a:lnTo>
                      <a:lnTo>
                        <a:pt x="563" y="1336"/>
                      </a:lnTo>
                      <a:lnTo>
                        <a:pt x="576" y="1338"/>
                      </a:lnTo>
                      <a:lnTo>
                        <a:pt x="588" y="1338"/>
                      </a:lnTo>
                      <a:lnTo>
                        <a:pt x="599" y="1338"/>
                      </a:lnTo>
                      <a:lnTo>
                        <a:pt x="611" y="1338"/>
                      </a:lnTo>
                      <a:lnTo>
                        <a:pt x="623" y="1340"/>
                      </a:lnTo>
                      <a:lnTo>
                        <a:pt x="634" y="1340"/>
                      </a:lnTo>
                      <a:lnTo>
                        <a:pt x="646" y="1340"/>
                      </a:lnTo>
                      <a:lnTo>
                        <a:pt x="658" y="1340"/>
                      </a:lnTo>
                      <a:lnTo>
                        <a:pt x="669" y="1340"/>
                      </a:lnTo>
                      <a:lnTo>
                        <a:pt x="679" y="1340"/>
                      </a:lnTo>
                      <a:lnTo>
                        <a:pt x="691" y="1340"/>
                      </a:lnTo>
                      <a:lnTo>
                        <a:pt x="701" y="1340"/>
                      </a:lnTo>
                      <a:lnTo>
                        <a:pt x="711" y="1340"/>
                      </a:lnTo>
                      <a:lnTo>
                        <a:pt x="721" y="1340"/>
                      </a:lnTo>
                      <a:lnTo>
                        <a:pt x="731" y="1338"/>
                      </a:lnTo>
                      <a:lnTo>
                        <a:pt x="741" y="1338"/>
                      </a:lnTo>
                      <a:lnTo>
                        <a:pt x="752" y="1338"/>
                      </a:lnTo>
                      <a:lnTo>
                        <a:pt x="762" y="1338"/>
                      </a:lnTo>
                      <a:lnTo>
                        <a:pt x="772" y="1336"/>
                      </a:lnTo>
                      <a:lnTo>
                        <a:pt x="784" y="1336"/>
                      </a:lnTo>
                      <a:lnTo>
                        <a:pt x="796" y="1335"/>
                      </a:lnTo>
                      <a:lnTo>
                        <a:pt x="806" y="1333"/>
                      </a:lnTo>
                      <a:lnTo>
                        <a:pt x="817" y="1333"/>
                      </a:lnTo>
                      <a:lnTo>
                        <a:pt x="827" y="1331"/>
                      </a:lnTo>
                      <a:lnTo>
                        <a:pt x="839" y="1330"/>
                      </a:lnTo>
                      <a:lnTo>
                        <a:pt x="851" y="1328"/>
                      </a:lnTo>
                      <a:lnTo>
                        <a:pt x="862" y="1328"/>
                      </a:lnTo>
                      <a:lnTo>
                        <a:pt x="874" y="1325"/>
                      </a:lnTo>
                      <a:lnTo>
                        <a:pt x="886" y="1325"/>
                      </a:lnTo>
                      <a:lnTo>
                        <a:pt x="897" y="1321"/>
                      </a:lnTo>
                      <a:lnTo>
                        <a:pt x="909" y="1320"/>
                      </a:lnTo>
                      <a:lnTo>
                        <a:pt x="921" y="1316"/>
                      </a:lnTo>
                      <a:lnTo>
                        <a:pt x="932" y="1315"/>
                      </a:lnTo>
                      <a:lnTo>
                        <a:pt x="944" y="1311"/>
                      </a:lnTo>
                      <a:lnTo>
                        <a:pt x="956" y="1310"/>
                      </a:lnTo>
                      <a:lnTo>
                        <a:pt x="967" y="1306"/>
                      </a:lnTo>
                      <a:lnTo>
                        <a:pt x="979" y="1303"/>
                      </a:lnTo>
                      <a:lnTo>
                        <a:pt x="990" y="1300"/>
                      </a:lnTo>
                      <a:lnTo>
                        <a:pt x="1002" y="1296"/>
                      </a:lnTo>
                      <a:lnTo>
                        <a:pt x="1012" y="1293"/>
                      </a:lnTo>
                      <a:lnTo>
                        <a:pt x="1024" y="1290"/>
                      </a:lnTo>
                      <a:lnTo>
                        <a:pt x="1035" y="1285"/>
                      </a:lnTo>
                      <a:lnTo>
                        <a:pt x="1047" y="1281"/>
                      </a:lnTo>
                      <a:lnTo>
                        <a:pt x="1057" y="1276"/>
                      </a:lnTo>
                      <a:lnTo>
                        <a:pt x="1069" y="1273"/>
                      </a:lnTo>
                      <a:lnTo>
                        <a:pt x="1079" y="1268"/>
                      </a:lnTo>
                      <a:lnTo>
                        <a:pt x="1089" y="1263"/>
                      </a:lnTo>
                      <a:lnTo>
                        <a:pt x="1100" y="1258"/>
                      </a:lnTo>
                      <a:lnTo>
                        <a:pt x="1110" y="1253"/>
                      </a:lnTo>
                      <a:lnTo>
                        <a:pt x="1120" y="1247"/>
                      </a:lnTo>
                      <a:lnTo>
                        <a:pt x="1130" y="1242"/>
                      </a:lnTo>
                      <a:lnTo>
                        <a:pt x="1140" y="1237"/>
                      </a:lnTo>
                      <a:lnTo>
                        <a:pt x="1150" y="1230"/>
                      </a:lnTo>
                      <a:lnTo>
                        <a:pt x="1159" y="1223"/>
                      </a:lnTo>
                      <a:lnTo>
                        <a:pt x="1169" y="1217"/>
                      </a:lnTo>
                      <a:lnTo>
                        <a:pt x="1177" y="1210"/>
                      </a:lnTo>
                      <a:lnTo>
                        <a:pt x="1185" y="1203"/>
                      </a:lnTo>
                      <a:lnTo>
                        <a:pt x="1193" y="1197"/>
                      </a:lnTo>
                      <a:lnTo>
                        <a:pt x="1202" y="1190"/>
                      </a:lnTo>
                      <a:lnTo>
                        <a:pt x="1210" y="1182"/>
                      </a:lnTo>
                      <a:lnTo>
                        <a:pt x="1217" y="1175"/>
                      </a:lnTo>
                      <a:lnTo>
                        <a:pt x="1225" y="1165"/>
                      </a:lnTo>
                      <a:lnTo>
                        <a:pt x="1232" y="1157"/>
                      </a:lnTo>
                      <a:lnTo>
                        <a:pt x="1237" y="1148"/>
                      </a:lnTo>
                      <a:lnTo>
                        <a:pt x="1245" y="1140"/>
                      </a:lnTo>
                      <a:lnTo>
                        <a:pt x="1250" y="1130"/>
                      </a:lnTo>
                      <a:lnTo>
                        <a:pt x="1255" y="1122"/>
                      </a:lnTo>
                      <a:lnTo>
                        <a:pt x="1260" y="1112"/>
                      </a:lnTo>
                      <a:lnTo>
                        <a:pt x="1267" y="1103"/>
                      </a:lnTo>
                      <a:lnTo>
                        <a:pt x="1270" y="1092"/>
                      </a:lnTo>
                      <a:lnTo>
                        <a:pt x="1275" y="1082"/>
                      </a:lnTo>
                      <a:lnTo>
                        <a:pt x="1278" y="1072"/>
                      </a:lnTo>
                      <a:lnTo>
                        <a:pt x="1282" y="1062"/>
                      </a:lnTo>
                      <a:lnTo>
                        <a:pt x="1285" y="1050"/>
                      </a:lnTo>
                      <a:lnTo>
                        <a:pt x="1287" y="1039"/>
                      </a:lnTo>
                      <a:lnTo>
                        <a:pt x="1290" y="1027"/>
                      </a:lnTo>
                      <a:lnTo>
                        <a:pt x="1292" y="1015"/>
                      </a:lnTo>
                      <a:lnTo>
                        <a:pt x="1292" y="1009"/>
                      </a:lnTo>
                      <a:lnTo>
                        <a:pt x="1292" y="1004"/>
                      </a:lnTo>
                      <a:lnTo>
                        <a:pt x="1292" y="997"/>
                      </a:lnTo>
                      <a:lnTo>
                        <a:pt x="1293" y="992"/>
                      </a:lnTo>
                      <a:lnTo>
                        <a:pt x="1293" y="985"/>
                      </a:lnTo>
                      <a:lnTo>
                        <a:pt x="1293" y="979"/>
                      </a:lnTo>
                      <a:lnTo>
                        <a:pt x="1293" y="974"/>
                      </a:lnTo>
                      <a:lnTo>
                        <a:pt x="1295" y="967"/>
                      </a:lnTo>
                      <a:lnTo>
                        <a:pt x="1295" y="960"/>
                      </a:lnTo>
                      <a:lnTo>
                        <a:pt x="1295" y="955"/>
                      </a:lnTo>
                      <a:lnTo>
                        <a:pt x="1295" y="949"/>
                      </a:lnTo>
                      <a:lnTo>
                        <a:pt x="1295" y="944"/>
                      </a:lnTo>
                      <a:lnTo>
                        <a:pt x="1295" y="937"/>
                      </a:lnTo>
                      <a:lnTo>
                        <a:pt x="1295" y="932"/>
                      </a:lnTo>
                      <a:lnTo>
                        <a:pt x="1295" y="925"/>
                      </a:lnTo>
                      <a:lnTo>
                        <a:pt x="1295" y="920"/>
                      </a:lnTo>
                      <a:lnTo>
                        <a:pt x="1293" y="914"/>
                      </a:lnTo>
                      <a:lnTo>
                        <a:pt x="1293" y="907"/>
                      </a:lnTo>
                      <a:lnTo>
                        <a:pt x="1293" y="902"/>
                      </a:lnTo>
                      <a:lnTo>
                        <a:pt x="1293" y="895"/>
                      </a:lnTo>
                      <a:lnTo>
                        <a:pt x="1292" y="889"/>
                      </a:lnTo>
                      <a:lnTo>
                        <a:pt x="1292" y="884"/>
                      </a:lnTo>
                      <a:lnTo>
                        <a:pt x="1292" y="877"/>
                      </a:lnTo>
                      <a:lnTo>
                        <a:pt x="1292" y="872"/>
                      </a:lnTo>
                      <a:lnTo>
                        <a:pt x="1290" y="865"/>
                      </a:lnTo>
                      <a:lnTo>
                        <a:pt x="1290" y="860"/>
                      </a:lnTo>
                      <a:lnTo>
                        <a:pt x="1290" y="854"/>
                      </a:lnTo>
                      <a:lnTo>
                        <a:pt x="1290" y="849"/>
                      </a:lnTo>
                      <a:lnTo>
                        <a:pt x="1288" y="842"/>
                      </a:lnTo>
                      <a:lnTo>
                        <a:pt x="1288" y="836"/>
                      </a:lnTo>
                      <a:lnTo>
                        <a:pt x="1287" y="831"/>
                      </a:lnTo>
                      <a:lnTo>
                        <a:pt x="1287" y="826"/>
                      </a:lnTo>
                      <a:lnTo>
                        <a:pt x="1285" y="819"/>
                      </a:lnTo>
                      <a:lnTo>
                        <a:pt x="1285" y="812"/>
                      </a:lnTo>
                      <a:lnTo>
                        <a:pt x="1283" y="807"/>
                      </a:lnTo>
                      <a:lnTo>
                        <a:pt x="1282" y="801"/>
                      </a:lnTo>
                      <a:lnTo>
                        <a:pt x="1282" y="796"/>
                      </a:lnTo>
                      <a:lnTo>
                        <a:pt x="1280" y="789"/>
                      </a:lnTo>
                      <a:lnTo>
                        <a:pt x="1280" y="784"/>
                      </a:lnTo>
                      <a:lnTo>
                        <a:pt x="1278" y="777"/>
                      </a:lnTo>
                      <a:lnTo>
                        <a:pt x="1277" y="771"/>
                      </a:lnTo>
                      <a:lnTo>
                        <a:pt x="1277" y="766"/>
                      </a:lnTo>
                      <a:lnTo>
                        <a:pt x="1275" y="759"/>
                      </a:lnTo>
                      <a:lnTo>
                        <a:pt x="1273" y="754"/>
                      </a:lnTo>
                      <a:lnTo>
                        <a:pt x="1272" y="747"/>
                      </a:lnTo>
                      <a:lnTo>
                        <a:pt x="1272" y="741"/>
                      </a:lnTo>
                      <a:lnTo>
                        <a:pt x="1270" y="736"/>
                      </a:lnTo>
                      <a:lnTo>
                        <a:pt x="1270" y="731"/>
                      </a:lnTo>
                      <a:lnTo>
                        <a:pt x="1268" y="724"/>
                      </a:lnTo>
                      <a:lnTo>
                        <a:pt x="1267" y="717"/>
                      </a:lnTo>
                      <a:lnTo>
                        <a:pt x="1265" y="712"/>
                      </a:lnTo>
                      <a:lnTo>
                        <a:pt x="1265" y="706"/>
                      </a:lnTo>
                      <a:lnTo>
                        <a:pt x="1263" y="701"/>
                      </a:lnTo>
                      <a:lnTo>
                        <a:pt x="1262" y="694"/>
                      </a:lnTo>
                      <a:lnTo>
                        <a:pt x="1260" y="689"/>
                      </a:lnTo>
                      <a:lnTo>
                        <a:pt x="1258" y="682"/>
                      </a:lnTo>
                      <a:lnTo>
                        <a:pt x="1258" y="677"/>
                      </a:lnTo>
                      <a:lnTo>
                        <a:pt x="1257" y="671"/>
                      </a:lnTo>
                      <a:lnTo>
                        <a:pt x="1255" y="666"/>
                      </a:lnTo>
                      <a:lnTo>
                        <a:pt x="1253" y="659"/>
                      </a:lnTo>
                      <a:lnTo>
                        <a:pt x="1252" y="654"/>
                      </a:lnTo>
                      <a:lnTo>
                        <a:pt x="1250" y="647"/>
                      </a:lnTo>
                      <a:lnTo>
                        <a:pt x="1250" y="643"/>
                      </a:lnTo>
                      <a:lnTo>
                        <a:pt x="1248" y="6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7" name="Freeform 104"/>
                <p:cNvSpPr>
                  <a:spLocks/>
                </p:cNvSpPr>
                <p:nvPr/>
              </p:nvSpPr>
              <p:spPr bwMode="auto">
                <a:xfrm>
                  <a:off x="7897651" y="3464809"/>
                  <a:ext cx="141002" cy="927309"/>
                </a:xfrm>
                <a:custGeom>
                  <a:avLst/>
                  <a:gdLst>
                    <a:gd name="T0" fmla="*/ 20 w 145"/>
                    <a:gd name="T1" fmla="*/ 12 h 882"/>
                    <a:gd name="T2" fmla="*/ 38 w 145"/>
                    <a:gd name="T3" fmla="*/ 31 h 882"/>
                    <a:gd name="T4" fmla="*/ 53 w 145"/>
                    <a:gd name="T5" fmla="*/ 60 h 882"/>
                    <a:gd name="T6" fmla="*/ 65 w 145"/>
                    <a:gd name="T7" fmla="*/ 95 h 882"/>
                    <a:gd name="T8" fmla="*/ 71 w 145"/>
                    <a:gd name="T9" fmla="*/ 135 h 882"/>
                    <a:gd name="T10" fmla="*/ 76 w 145"/>
                    <a:gd name="T11" fmla="*/ 178 h 882"/>
                    <a:gd name="T12" fmla="*/ 80 w 145"/>
                    <a:gd name="T13" fmla="*/ 223 h 882"/>
                    <a:gd name="T14" fmla="*/ 80 w 145"/>
                    <a:gd name="T15" fmla="*/ 269 h 882"/>
                    <a:gd name="T16" fmla="*/ 81 w 145"/>
                    <a:gd name="T17" fmla="*/ 313 h 882"/>
                    <a:gd name="T18" fmla="*/ 80 w 145"/>
                    <a:gd name="T19" fmla="*/ 354 h 882"/>
                    <a:gd name="T20" fmla="*/ 80 w 145"/>
                    <a:gd name="T21" fmla="*/ 391 h 882"/>
                    <a:gd name="T22" fmla="*/ 78 w 145"/>
                    <a:gd name="T23" fmla="*/ 423 h 882"/>
                    <a:gd name="T24" fmla="*/ 80 w 145"/>
                    <a:gd name="T25" fmla="*/ 446 h 882"/>
                    <a:gd name="T26" fmla="*/ 81 w 145"/>
                    <a:gd name="T27" fmla="*/ 476 h 882"/>
                    <a:gd name="T28" fmla="*/ 86 w 145"/>
                    <a:gd name="T29" fmla="*/ 509 h 882"/>
                    <a:gd name="T30" fmla="*/ 90 w 145"/>
                    <a:gd name="T31" fmla="*/ 544 h 882"/>
                    <a:gd name="T32" fmla="*/ 96 w 145"/>
                    <a:gd name="T33" fmla="*/ 579 h 882"/>
                    <a:gd name="T34" fmla="*/ 101 w 145"/>
                    <a:gd name="T35" fmla="*/ 614 h 882"/>
                    <a:gd name="T36" fmla="*/ 106 w 145"/>
                    <a:gd name="T37" fmla="*/ 649 h 882"/>
                    <a:gd name="T38" fmla="*/ 108 w 145"/>
                    <a:gd name="T39" fmla="*/ 684 h 882"/>
                    <a:gd name="T40" fmla="*/ 108 w 145"/>
                    <a:gd name="T41" fmla="*/ 720 h 882"/>
                    <a:gd name="T42" fmla="*/ 105 w 145"/>
                    <a:gd name="T43" fmla="*/ 752 h 882"/>
                    <a:gd name="T44" fmla="*/ 98 w 145"/>
                    <a:gd name="T45" fmla="*/ 785 h 882"/>
                    <a:gd name="T46" fmla="*/ 86 w 145"/>
                    <a:gd name="T47" fmla="*/ 815 h 882"/>
                    <a:gd name="T48" fmla="*/ 71 w 145"/>
                    <a:gd name="T49" fmla="*/ 844 h 882"/>
                    <a:gd name="T50" fmla="*/ 51 w 145"/>
                    <a:gd name="T51" fmla="*/ 867 h 882"/>
                    <a:gd name="T52" fmla="*/ 63 w 145"/>
                    <a:gd name="T53" fmla="*/ 882 h 882"/>
                    <a:gd name="T54" fmla="*/ 85 w 145"/>
                    <a:gd name="T55" fmla="*/ 868 h 882"/>
                    <a:gd name="T56" fmla="*/ 105 w 145"/>
                    <a:gd name="T57" fmla="*/ 852 h 882"/>
                    <a:gd name="T58" fmla="*/ 120 w 145"/>
                    <a:gd name="T59" fmla="*/ 834 h 882"/>
                    <a:gd name="T60" fmla="*/ 131 w 145"/>
                    <a:gd name="T61" fmla="*/ 815 h 882"/>
                    <a:gd name="T62" fmla="*/ 140 w 145"/>
                    <a:gd name="T63" fmla="*/ 794 h 882"/>
                    <a:gd name="T64" fmla="*/ 145 w 145"/>
                    <a:gd name="T65" fmla="*/ 770 h 882"/>
                    <a:gd name="T66" fmla="*/ 145 w 145"/>
                    <a:gd name="T67" fmla="*/ 742 h 882"/>
                    <a:gd name="T68" fmla="*/ 143 w 145"/>
                    <a:gd name="T69" fmla="*/ 710 h 882"/>
                    <a:gd name="T70" fmla="*/ 140 w 145"/>
                    <a:gd name="T71" fmla="*/ 679 h 882"/>
                    <a:gd name="T72" fmla="*/ 138 w 145"/>
                    <a:gd name="T73" fmla="*/ 649 h 882"/>
                    <a:gd name="T74" fmla="*/ 133 w 145"/>
                    <a:gd name="T75" fmla="*/ 617 h 882"/>
                    <a:gd name="T76" fmla="*/ 130 w 145"/>
                    <a:gd name="T77" fmla="*/ 586 h 882"/>
                    <a:gd name="T78" fmla="*/ 126 w 145"/>
                    <a:gd name="T79" fmla="*/ 556 h 882"/>
                    <a:gd name="T80" fmla="*/ 121 w 145"/>
                    <a:gd name="T81" fmla="*/ 524 h 882"/>
                    <a:gd name="T82" fmla="*/ 118 w 145"/>
                    <a:gd name="T83" fmla="*/ 494 h 882"/>
                    <a:gd name="T84" fmla="*/ 115 w 145"/>
                    <a:gd name="T85" fmla="*/ 462 h 882"/>
                    <a:gd name="T86" fmla="*/ 111 w 145"/>
                    <a:gd name="T87" fmla="*/ 431 h 882"/>
                    <a:gd name="T88" fmla="*/ 108 w 145"/>
                    <a:gd name="T89" fmla="*/ 401 h 882"/>
                    <a:gd name="T90" fmla="*/ 106 w 145"/>
                    <a:gd name="T91" fmla="*/ 369 h 882"/>
                    <a:gd name="T92" fmla="*/ 105 w 145"/>
                    <a:gd name="T93" fmla="*/ 339 h 882"/>
                    <a:gd name="T94" fmla="*/ 106 w 145"/>
                    <a:gd name="T95" fmla="*/ 311 h 882"/>
                    <a:gd name="T96" fmla="*/ 110 w 145"/>
                    <a:gd name="T97" fmla="*/ 278 h 882"/>
                    <a:gd name="T98" fmla="*/ 113 w 145"/>
                    <a:gd name="T99" fmla="*/ 243 h 882"/>
                    <a:gd name="T100" fmla="*/ 116 w 145"/>
                    <a:gd name="T101" fmla="*/ 206 h 882"/>
                    <a:gd name="T102" fmla="*/ 118 w 145"/>
                    <a:gd name="T103" fmla="*/ 168 h 882"/>
                    <a:gd name="T104" fmla="*/ 120 w 145"/>
                    <a:gd name="T105" fmla="*/ 133 h 882"/>
                    <a:gd name="T106" fmla="*/ 115 w 145"/>
                    <a:gd name="T107" fmla="*/ 98 h 882"/>
                    <a:gd name="T108" fmla="*/ 108 w 145"/>
                    <a:gd name="T109" fmla="*/ 68 h 882"/>
                    <a:gd name="T110" fmla="*/ 95 w 145"/>
                    <a:gd name="T111" fmla="*/ 41 h 882"/>
                    <a:gd name="T112" fmla="*/ 76 w 145"/>
                    <a:gd name="T113" fmla="*/ 22 h 882"/>
                    <a:gd name="T114" fmla="*/ 50 w 145"/>
                    <a:gd name="T115" fmla="*/ 7 h 882"/>
                    <a:gd name="T116" fmla="*/ 18 w 145"/>
                    <a:gd name="T117" fmla="*/ 0 h 882"/>
                    <a:gd name="T118" fmla="*/ 1 w 145"/>
                    <a:gd name="T119" fmla="*/ 3 h 8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5"/>
                    <a:gd name="T181" fmla="*/ 0 h 882"/>
                    <a:gd name="T182" fmla="*/ 145 w 145"/>
                    <a:gd name="T183" fmla="*/ 882 h 88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5" h="882">
                      <a:moveTo>
                        <a:pt x="1" y="3"/>
                      </a:moveTo>
                      <a:lnTo>
                        <a:pt x="6" y="5"/>
                      </a:lnTo>
                      <a:lnTo>
                        <a:pt x="11" y="7"/>
                      </a:lnTo>
                      <a:lnTo>
                        <a:pt x="15" y="8"/>
                      </a:lnTo>
                      <a:lnTo>
                        <a:pt x="20" y="12"/>
                      </a:lnTo>
                      <a:lnTo>
                        <a:pt x="23" y="15"/>
                      </a:lnTo>
                      <a:lnTo>
                        <a:pt x="28" y="18"/>
                      </a:lnTo>
                      <a:lnTo>
                        <a:pt x="31" y="23"/>
                      </a:lnTo>
                      <a:lnTo>
                        <a:pt x="35" y="26"/>
                      </a:lnTo>
                      <a:lnTo>
                        <a:pt x="38" y="31"/>
                      </a:lnTo>
                      <a:lnTo>
                        <a:pt x="41" y="36"/>
                      </a:lnTo>
                      <a:lnTo>
                        <a:pt x="45" y="41"/>
                      </a:lnTo>
                      <a:lnTo>
                        <a:pt x="48" y="48"/>
                      </a:lnTo>
                      <a:lnTo>
                        <a:pt x="51" y="53"/>
                      </a:lnTo>
                      <a:lnTo>
                        <a:pt x="53" y="60"/>
                      </a:lnTo>
                      <a:lnTo>
                        <a:pt x="56" y="66"/>
                      </a:lnTo>
                      <a:lnTo>
                        <a:pt x="58" y="73"/>
                      </a:lnTo>
                      <a:lnTo>
                        <a:pt x="60" y="80"/>
                      </a:lnTo>
                      <a:lnTo>
                        <a:pt x="63" y="88"/>
                      </a:lnTo>
                      <a:lnTo>
                        <a:pt x="65" y="95"/>
                      </a:lnTo>
                      <a:lnTo>
                        <a:pt x="66" y="103"/>
                      </a:lnTo>
                      <a:lnTo>
                        <a:pt x="66" y="110"/>
                      </a:lnTo>
                      <a:lnTo>
                        <a:pt x="68" y="118"/>
                      </a:lnTo>
                      <a:lnTo>
                        <a:pt x="70" y="126"/>
                      </a:lnTo>
                      <a:lnTo>
                        <a:pt x="71" y="135"/>
                      </a:lnTo>
                      <a:lnTo>
                        <a:pt x="73" y="143"/>
                      </a:lnTo>
                      <a:lnTo>
                        <a:pt x="75" y="151"/>
                      </a:lnTo>
                      <a:lnTo>
                        <a:pt x="75" y="161"/>
                      </a:lnTo>
                      <a:lnTo>
                        <a:pt x="76" y="170"/>
                      </a:lnTo>
                      <a:lnTo>
                        <a:pt x="76" y="178"/>
                      </a:lnTo>
                      <a:lnTo>
                        <a:pt x="78" y="188"/>
                      </a:lnTo>
                      <a:lnTo>
                        <a:pt x="78" y="196"/>
                      </a:lnTo>
                      <a:lnTo>
                        <a:pt x="80" y="206"/>
                      </a:lnTo>
                      <a:lnTo>
                        <a:pt x="80" y="215"/>
                      </a:lnTo>
                      <a:lnTo>
                        <a:pt x="80" y="223"/>
                      </a:lnTo>
                      <a:lnTo>
                        <a:pt x="80" y="233"/>
                      </a:lnTo>
                      <a:lnTo>
                        <a:pt x="80" y="243"/>
                      </a:lnTo>
                      <a:lnTo>
                        <a:pt x="80" y="251"/>
                      </a:lnTo>
                      <a:lnTo>
                        <a:pt x="80" y="259"/>
                      </a:lnTo>
                      <a:lnTo>
                        <a:pt x="80" y="269"/>
                      </a:lnTo>
                      <a:lnTo>
                        <a:pt x="81" y="279"/>
                      </a:lnTo>
                      <a:lnTo>
                        <a:pt x="81" y="288"/>
                      </a:lnTo>
                      <a:lnTo>
                        <a:pt x="81" y="296"/>
                      </a:lnTo>
                      <a:lnTo>
                        <a:pt x="81" y="304"/>
                      </a:lnTo>
                      <a:lnTo>
                        <a:pt x="81" y="313"/>
                      </a:lnTo>
                      <a:lnTo>
                        <a:pt x="81" y="323"/>
                      </a:lnTo>
                      <a:lnTo>
                        <a:pt x="81" y="331"/>
                      </a:lnTo>
                      <a:lnTo>
                        <a:pt x="81" y="339"/>
                      </a:lnTo>
                      <a:lnTo>
                        <a:pt x="81" y="348"/>
                      </a:lnTo>
                      <a:lnTo>
                        <a:pt x="80" y="354"/>
                      </a:lnTo>
                      <a:lnTo>
                        <a:pt x="80" y="363"/>
                      </a:lnTo>
                      <a:lnTo>
                        <a:pt x="80" y="369"/>
                      </a:lnTo>
                      <a:lnTo>
                        <a:pt x="80" y="378"/>
                      </a:lnTo>
                      <a:lnTo>
                        <a:pt x="80" y="384"/>
                      </a:lnTo>
                      <a:lnTo>
                        <a:pt x="80" y="391"/>
                      </a:lnTo>
                      <a:lnTo>
                        <a:pt x="80" y="398"/>
                      </a:lnTo>
                      <a:lnTo>
                        <a:pt x="80" y="406"/>
                      </a:lnTo>
                      <a:lnTo>
                        <a:pt x="78" y="411"/>
                      </a:lnTo>
                      <a:lnTo>
                        <a:pt x="78" y="418"/>
                      </a:lnTo>
                      <a:lnTo>
                        <a:pt x="78" y="423"/>
                      </a:lnTo>
                      <a:lnTo>
                        <a:pt x="78" y="428"/>
                      </a:lnTo>
                      <a:lnTo>
                        <a:pt x="78" y="433"/>
                      </a:lnTo>
                      <a:lnTo>
                        <a:pt x="78" y="438"/>
                      </a:lnTo>
                      <a:lnTo>
                        <a:pt x="78" y="442"/>
                      </a:lnTo>
                      <a:lnTo>
                        <a:pt x="80" y="446"/>
                      </a:lnTo>
                      <a:lnTo>
                        <a:pt x="80" y="452"/>
                      </a:lnTo>
                      <a:lnTo>
                        <a:pt x="80" y="457"/>
                      </a:lnTo>
                      <a:lnTo>
                        <a:pt x="80" y="464"/>
                      </a:lnTo>
                      <a:lnTo>
                        <a:pt x="81" y="471"/>
                      </a:lnTo>
                      <a:lnTo>
                        <a:pt x="81" y="476"/>
                      </a:lnTo>
                      <a:lnTo>
                        <a:pt x="81" y="482"/>
                      </a:lnTo>
                      <a:lnTo>
                        <a:pt x="83" y="489"/>
                      </a:lnTo>
                      <a:lnTo>
                        <a:pt x="85" y="496"/>
                      </a:lnTo>
                      <a:lnTo>
                        <a:pt x="85" y="502"/>
                      </a:lnTo>
                      <a:lnTo>
                        <a:pt x="86" y="509"/>
                      </a:lnTo>
                      <a:lnTo>
                        <a:pt x="86" y="516"/>
                      </a:lnTo>
                      <a:lnTo>
                        <a:pt x="88" y="522"/>
                      </a:lnTo>
                      <a:lnTo>
                        <a:pt x="88" y="529"/>
                      </a:lnTo>
                      <a:lnTo>
                        <a:pt x="90" y="536"/>
                      </a:lnTo>
                      <a:lnTo>
                        <a:pt x="90" y="544"/>
                      </a:lnTo>
                      <a:lnTo>
                        <a:pt x="91" y="551"/>
                      </a:lnTo>
                      <a:lnTo>
                        <a:pt x="93" y="557"/>
                      </a:lnTo>
                      <a:lnTo>
                        <a:pt x="93" y="564"/>
                      </a:lnTo>
                      <a:lnTo>
                        <a:pt x="95" y="571"/>
                      </a:lnTo>
                      <a:lnTo>
                        <a:pt x="96" y="579"/>
                      </a:lnTo>
                      <a:lnTo>
                        <a:pt x="96" y="586"/>
                      </a:lnTo>
                      <a:lnTo>
                        <a:pt x="98" y="592"/>
                      </a:lnTo>
                      <a:lnTo>
                        <a:pt x="98" y="599"/>
                      </a:lnTo>
                      <a:lnTo>
                        <a:pt x="100" y="607"/>
                      </a:lnTo>
                      <a:lnTo>
                        <a:pt x="101" y="614"/>
                      </a:lnTo>
                      <a:lnTo>
                        <a:pt x="101" y="621"/>
                      </a:lnTo>
                      <a:lnTo>
                        <a:pt x="103" y="627"/>
                      </a:lnTo>
                      <a:lnTo>
                        <a:pt x="105" y="636"/>
                      </a:lnTo>
                      <a:lnTo>
                        <a:pt x="105" y="642"/>
                      </a:lnTo>
                      <a:lnTo>
                        <a:pt x="106" y="649"/>
                      </a:lnTo>
                      <a:lnTo>
                        <a:pt x="106" y="657"/>
                      </a:lnTo>
                      <a:lnTo>
                        <a:pt x="108" y="664"/>
                      </a:lnTo>
                      <a:lnTo>
                        <a:pt x="108" y="670"/>
                      </a:lnTo>
                      <a:lnTo>
                        <a:pt x="108" y="679"/>
                      </a:lnTo>
                      <a:lnTo>
                        <a:pt x="108" y="684"/>
                      </a:lnTo>
                      <a:lnTo>
                        <a:pt x="108" y="692"/>
                      </a:lnTo>
                      <a:lnTo>
                        <a:pt x="108" y="699"/>
                      </a:lnTo>
                      <a:lnTo>
                        <a:pt x="108" y="705"/>
                      </a:lnTo>
                      <a:lnTo>
                        <a:pt x="108" y="712"/>
                      </a:lnTo>
                      <a:lnTo>
                        <a:pt x="108" y="720"/>
                      </a:lnTo>
                      <a:lnTo>
                        <a:pt x="108" y="727"/>
                      </a:lnTo>
                      <a:lnTo>
                        <a:pt x="106" y="734"/>
                      </a:lnTo>
                      <a:lnTo>
                        <a:pt x="106" y="740"/>
                      </a:lnTo>
                      <a:lnTo>
                        <a:pt x="106" y="747"/>
                      </a:lnTo>
                      <a:lnTo>
                        <a:pt x="105" y="752"/>
                      </a:lnTo>
                      <a:lnTo>
                        <a:pt x="103" y="760"/>
                      </a:lnTo>
                      <a:lnTo>
                        <a:pt x="103" y="765"/>
                      </a:lnTo>
                      <a:lnTo>
                        <a:pt x="101" y="774"/>
                      </a:lnTo>
                      <a:lnTo>
                        <a:pt x="100" y="779"/>
                      </a:lnTo>
                      <a:lnTo>
                        <a:pt x="98" y="785"/>
                      </a:lnTo>
                      <a:lnTo>
                        <a:pt x="96" y="790"/>
                      </a:lnTo>
                      <a:lnTo>
                        <a:pt x="95" y="797"/>
                      </a:lnTo>
                      <a:lnTo>
                        <a:pt x="91" y="804"/>
                      </a:lnTo>
                      <a:lnTo>
                        <a:pt x="90" y="809"/>
                      </a:lnTo>
                      <a:lnTo>
                        <a:pt x="86" y="815"/>
                      </a:lnTo>
                      <a:lnTo>
                        <a:pt x="85" y="820"/>
                      </a:lnTo>
                      <a:lnTo>
                        <a:pt x="81" y="827"/>
                      </a:lnTo>
                      <a:lnTo>
                        <a:pt x="78" y="832"/>
                      </a:lnTo>
                      <a:lnTo>
                        <a:pt x="75" y="837"/>
                      </a:lnTo>
                      <a:lnTo>
                        <a:pt x="71" y="844"/>
                      </a:lnTo>
                      <a:lnTo>
                        <a:pt x="66" y="849"/>
                      </a:lnTo>
                      <a:lnTo>
                        <a:pt x="63" y="854"/>
                      </a:lnTo>
                      <a:lnTo>
                        <a:pt x="60" y="858"/>
                      </a:lnTo>
                      <a:lnTo>
                        <a:pt x="55" y="863"/>
                      </a:lnTo>
                      <a:lnTo>
                        <a:pt x="51" y="867"/>
                      </a:lnTo>
                      <a:lnTo>
                        <a:pt x="51" y="872"/>
                      </a:lnTo>
                      <a:lnTo>
                        <a:pt x="53" y="875"/>
                      </a:lnTo>
                      <a:lnTo>
                        <a:pt x="55" y="878"/>
                      </a:lnTo>
                      <a:lnTo>
                        <a:pt x="58" y="880"/>
                      </a:lnTo>
                      <a:lnTo>
                        <a:pt x="63" y="882"/>
                      </a:lnTo>
                      <a:lnTo>
                        <a:pt x="66" y="882"/>
                      </a:lnTo>
                      <a:lnTo>
                        <a:pt x="71" y="880"/>
                      </a:lnTo>
                      <a:lnTo>
                        <a:pt x="76" y="875"/>
                      </a:lnTo>
                      <a:lnTo>
                        <a:pt x="80" y="872"/>
                      </a:lnTo>
                      <a:lnTo>
                        <a:pt x="85" y="868"/>
                      </a:lnTo>
                      <a:lnTo>
                        <a:pt x="88" y="865"/>
                      </a:lnTo>
                      <a:lnTo>
                        <a:pt x="91" y="862"/>
                      </a:lnTo>
                      <a:lnTo>
                        <a:pt x="96" y="857"/>
                      </a:lnTo>
                      <a:lnTo>
                        <a:pt x="100" y="855"/>
                      </a:lnTo>
                      <a:lnTo>
                        <a:pt x="105" y="852"/>
                      </a:lnTo>
                      <a:lnTo>
                        <a:pt x="106" y="847"/>
                      </a:lnTo>
                      <a:lnTo>
                        <a:pt x="110" y="844"/>
                      </a:lnTo>
                      <a:lnTo>
                        <a:pt x="113" y="840"/>
                      </a:lnTo>
                      <a:lnTo>
                        <a:pt x="116" y="837"/>
                      </a:lnTo>
                      <a:lnTo>
                        <a:pt x="120" y="834"/>
                      </a:lnTo>
                      <a:lnTo>
                        <a:pt x="121" y="830"/>
                      </a:lnTo>
                      <a:lnTo>
                        <a:pt x="125" y="825"/>
                      </a:lnTo>
                      <a:lnTo>
                        <a:pt x="128" y="822"/>
                      </a:lnTo>
                      <a:lnTo>
                        <a:pt x="130" y="819"/>
                      </a:lnTo>
                      <a:lnTo>
                        <a:pt x="131" y="815"/>
                      </a:lnTo>
                      <a:lnTo>
                        <a:pt x="133" y="810"/>
                      </a:lnTo>
                      <a:lnTo>
                        <a:pt x="135" y="807"/>
                      </a:lnTo>
                      <a:lnTo>
                        <a:pt x="136" y="802"/>
                      </a:lnTo>
                      <a:lnTo>
                        <a:pt x="138" y="799"/>
                      </a:lnTo>
                      <a:lnTo>
                        <a:pt x="140" y="794"/>
                      </a:lnTo>
                      <a:lnTo>
                        <a:pt x="141" y="789"/>
                      </a:lnTo>
                      <a:lnTo>
                        <a:pt x="141" y="784"/>
                      </a:lnTo>
                      <a:lnTo>
                        <a:pt x="143" y="779"/>
                      </a:lnTo>
                      <a:lnTo>
                        <a:pt x="143" y="775"/>
                      </a:lnTo>
                      <a:lnTo>
                        <a:pt x="145" y="770"/>
                      </a:lnTo>
                      <a:lnTo>
                        <a:pt x="145" y="764"/>
                      </a:lnTo>
                      <a:lnTo>
                        <a:pt x="145" y="759"/>
                      </a:lnTo>
                      <a:lnTo>
                        <a:pt x="145" y="752"/>
                      </a:lnTo>
                      <a:lnTo>
                        <a:pt x="145" y="747"/>
                      </a:lnTo>
                      <a:lnTo>
                        <a:pt x="145" y="742"/>
                      </a:lnTo>
                      <a:lnTo>
                        <a:pt x="145" y="735"/>
                      </a:lnTo>
                      <a:lnTo>
                        <a:pt x="145" y="729"/>
                      </a:lnTo>
                      <a:lnTo>
                        <a:pt x="145" y="722"/>
                      </a:lnTo>
                      <a:lnTo>
                        <a:pt x="143" y="715"/>
                      </a:lnTo>
                      <a:lnTo>
                        <a:pt x="143" y="710"/>
                      </a:lnTo>
                      <a:lnTo>
                        <a:pt x="143" y="704"/>
                      </a:lnTo>
                      <a:lnTo>
                        <a:pt x="143" y="697"/>
                      </a:lnTo>
                      <a:lnTo>
                        <a:pt x="141" y="692"/>
                      </a:lnTo>
                      <a:lnTo>
                        <a:pt x="141" y="685"/>
                      </a:lnTo>
                      <a:lnTo>
                        <a:pt x="140" y="679"/>
                      </a:lnTo>
                      <a:lnTo>
                        <a:pt x="140" y="672"/>
                      </a:lnTo>
                      <a:lnTo>
                        <a:pt x="138" y="665"/>
                      </a:lnTo>
                      <a:lnTo>
                        <a:pt x="138" y="660"/>
                      </a:lnTo>
                      <a:lnTo>
                        <a:pt x="138" y="654"/>
                      </a:lnTo>
                      <a:lnTo>
                        <a:pt x="138" y="649"/>
                      </a:lnTo>
                      <a:lnTo>
                        <a:pt x="136" y="642"/>
                      </a:lnTo>
                      <a:lnTo>
                        <a:pt x="136" y="636"/>
                      </a:lnTo>
                      <a:lnTo>
                        <a:pt x="135" y="629"/>
                      </a:lnTo>
                      <a:lnTo>
                        <a:pt x="135" y="624"/>
                      </a:lnTo>
                      <a:lnTo>
                        <a:pt x="133" y="617"/>
                      </a:lnTo>
                      <a:lnTo>
                        <a:pt x="133" y="611"/>
                      </a:lnTo>
                      <a:lnTo>
                        <a:pt x="131" y="604"/>
                      </a:lnTo>
                      <a:lnTo>
                        <a:pt x="131" y="599"/>
                      </a:lnTo>
                      <a:lnTo>
                        <a:pt x="130" y="592"/>
                      </a:lnTo>
                      <a:lnTo>
                        <a:pt x="130" y="586"/>
                      </a:lnTo>
                      <a:lnTo>
                        <a:pt x="128" y="579"/>
                      </a:lnTo>
                      <a:lnTo>
                        <a:pt x="128" y="574"/>
                      </a:lnTo>
                      <a:lnTo>
                        <a:pt x="126" y="567"/>
                      </a:lnTo>
                      <a:lnTo>
                        <a:pt x="126" y="562"/>
                      </a:lnTo>
                      <a:lnTo>
                        <a:pt x="126" y="556"/>
                      </a:lnTo>
                      <a:lnTo>
                        <a:pt x="125" y="549"/>
                      </a:lnTo>
                      <a:lnTo>
                        <a:pt x="125" y="544"/>
                      </a:lnTo>
                      <a:lnTo>
                        <a:pt x="123" y="537"/>
                      </a:lnTo>
                      <a:lnTo>
                        <a:pt x="123" y="531"/>
                      </a:lnTo>
                      <a:lnTo>
                        <a:pt x="121" y="524"/>
                      </a:lnTo>
                      <a:lnTo>
                        <a:pt x="121" y="517"/>
                      </a:lnTo>
                      <a:lnTo>
                        <a:pt x="121" y="512"/>
                      </a:lnTo>
                      <a:lnTo>
                        <a:pt x="120" y="506"/>
                      </a:lnTo>
                      <a:lnTo>
                        <a:pt x="120" y="499"/>
                      </a:lnTo>
                      <a:lnTo>
                        <a:pt x="118" y="494"/>
                      </a:lnTo>
                      <a:lnTo>
                        <a:pt x="118" y="487"/>
                      </a:lnTo>
                      <a:lnTo>
                        <a:pt x="116" y="481"/>
                      </a:lnTo>
                      <a:lnTo>
                        <a:pt x="116" y="474"/>
                      </a:lnTo>
                      <a:lnTo>
                        <a:pt x="115" y="467"/>
                      </a:lnTo>
                      <a:lnTo>
                        <a:pt x="115" y="462"/>
                      </a:lnTo>
                      <a:lnTo>
                        <a:pt x="113" y="456"/>
                      </a:lnTo>
                      <a:lnTo>
                        <a:pt x="113" y="451"/>
                      </a:lnTo>
                      <a:lnTo>
                        <a:pt x="111" y="444"/>
                      </a:lnTo>
                      <a:lnTo>
                        <a:pt x="111" y="438"/>
                      </a:lnTo>
                      <a:lnTo>
                        <a:pt x="111" y="431"/>
                      </a:lnTo>
                      <a:lnTo>
                        <a:pt x="110" y="424"/>
                      </a:lnTo>
                      <a:lnTo>
                        <a:pt x="110" y="418"/>
                      </a:lnTo>
                      <a:lnTo>
                        <a:pt x="110" y="413"/>
                      </a:lnTo>
                      <a:lnTo>
                        <a:pt x="108" y="406"/>
                      </a:lnTo>
                      <a:lnTo>
                        <a:pt x="108" y="401"/>
                      </a:lnTo>
                      <a:lnTo>
                        <a:pt x="108" y="394"/>
                      </a:lnTo>
                      <a:lnTo>
                        <a:pt x="106" y="388"/>
                      </a:lnTo>
                      <a:lnTo>
                        <a:pt x="106" y="381"/>
                      </a:lnTo>
                      <a:lnTo>
                        <a:pt x="106" y="374"/>
                      </a:lnTo>
                      <a:lnTo>
                        <a:pt x="106" y="369"/>
                      </a:lnTo>
                      <a:lnTo>
                        <a:pt x="106" y="363"/>
                      </a:lnTo>
                      <a:lnTo>
                        <a:pt x="106" y="356"/>
                      </a:lnTo>
                      <a:lnTo>
                        <a:pt x="106" y="351"/>
                      </a:lnTo>
                      <a:lnTo>
                        <a:pt x="105" y="344"/>
                      </a:lnTo>
                      <a:lnTo>
                        <a:pt x="105" y="339"/>
                      </a:lnTo>
                      <a:lnTo>
                        <a:pt x="105" y="334"/>
                      </a:lnTo>
                      <a:lnTo>
                        <a:pt x="106" y="329"/>
                      </a:lnTo>
                      <a:lnTo>
                        <a:pt x="106" y="323"/>
                      </a:lnTo>
                      <a:lnTo>
                        <a:pt x="106" y="316"/>
                      </a:lnTo>
                      <a:lnTo>
                        <a:pt x="106" y="311"/>
                      </a:lnTo>
                      <a:lnTo>
                        <a:pt x="108" y="304"/>
                      </a:lnTo>
                      <a:lnTo>
                        <a:pt x="108" y="298"/>
                      </a:lnTo>
                      <a:lnTo>
                        <a:pt x="108" y="291"/>
                      </a:lnTo>
                      <a:lnTo>
                        <a:pt x="108" y="284"/>
                      </a:lnTo>
                      <a:lnTo>
                        <a:pt x="110" y="278"/>
                      </a:lnTo>
                      <a:lnTo>
                        <a:pt x="110" y="271"/>
                      </a:lnTo>
                      <a:lnTo>
                        <a:pt x="111" y="264"/>
                      </a:lnTo>
                      <a:lnTo>
                        <a:pt x="111" y="258"/>
                      </a:lnTo>
                      <a:lnTo>
                        <a:pt x="113" y="251"/>
                      </a:lnTo>
                      <a:lnTo>
                        <a:pt x="113" y="243"/>
                      </a:lnTo>
                      <a:lnTo>
                        <a:pt x="113" y="236"/>
                      </a:lnTo>
                      <a:lnTo>
                        <a:pt x="115" y="228"/>
                      </a:lnTo>
                      <a:lnTo>
                        <a:pt x="115" y="221"/>
                      </a:lnTo>
                      <a:lnTo>
                        <a:pt x="116" y="213"/>
                      </a:lnTo>
                      <a:lnTo>
                        <a:pt x="116" y="206"/>
                      </a:lnTo>
                      <a:lnTo>
                        <a:pt x="116" y="198"/>
                      </a:lnTo>
                      <a:lnTo>
                        <a:pt x="118" y="191"/>
                      </a:lnTo>
                      <a:lnTo>
                        <a:pt x="118" y="183"/>
                      </a:lnTo>
                      <a:lnTo>
                        <a:pt x="118" y="176"/>
                      </a:lnTo>
                      <a:lnTo>
                        <a:pt x="118" y="168"/>
                      </a:lnTo>
                      <a:lnTo>
                        <a:pt x="120" y="161"/>
                      </a:lnTo>
                      <a:lnTo>
                        <a:pt x="120" y="155"/>
                      </a:lnTo>
                      <a:lnTo>
                        <a:pt x="120" y="148"/>
                      </a:lnTo>
                      <a:lnTo>
                        <a:pt x="120" y="140"/>
                      </a:lnTo>
                      <a:lnTo>
                        <a:pt x="120" y="133"/>
                      </a:lnTo>
                      <a:lnTo>
                        <a:pt x="118" y="126"/>
                      </a:lnTo>
                      <a:lnTo>
                        <a:pt x="118" y="120"/>
                      </a:lnTo>
                      <a:lnTo>
                        <a:pt x="116" y="111"/>
                      </a:lnTo>
                      <a:lnTo>
                        <a:pt x="116" y="105"/>
                      </a:lnTo>
                      <a:lnTo>
                        <a:pt x="115" y="98"/>
                      </a:lnTo>
                      <a:lnTo>
                        <a:pt x="113" y="93"/>
                      </a:lnTo>
                      <a:lnTo>
                        <a:pt x="111" y="86"/>
                      </a:lnTo>
                      <a:lnTo>
                        <a:pt x="111" y="80"/>
                      </a:lnTo>
                      <a:lnTo>
                        <a:pt x="110" y="73"/>
                      </a:lnTo>
                      <a:lnTo>
                        <a:pt x="108" y="68"/>
                      </a:lnTo>
                      <a:lnTo>
                        <a:pt x="105" y="61"/>
                      </a:lnTo>
                      <a:lnTo>
                        <a:pt x="103" y="56"/>
                      </a:lnTo>
                      <a:lnTo>
                        <a:pt x="100" y="51"/>
                      </a:lnTo>
                      <a:lnTo>
                        <a:pt x="98" y="46"/>
                      </a:lnTo>
                      <a:lnTo>
                        <a:pt x="95" y="41"/>
                      </a:lnTo>
                      <a:lnTo>
                        <a:pt x="91" y="36"/>
                      </a:lnTo>
                      <a:lnTo>
                        <a:pt x="88" y="33"/>
                      </a:lnTo>
                      <a:lnTo>
                        <a:pt x="85" y="28"/>
                      </a:lnTo>
                      <a:lnTo>
                        <a:pt x="80" y="23"/>
                      </a:lnTo>
                      <a:lnTo>
                        <a:pt x="76" y="22"/>
                      </a:lnTo>
                      <a:lnTo>
                        <a:pt x="71" y="17"/>
                      </a:lnTo>
                      <a:lnTo>
                        <a:pt x="66" y="13"/>
                      </a:lnTo>
                      <a:lnTo>
                        <a:pt x="61" y="12"/>
                      </a:lnTo>
                      <a:lnTo>
                        <a:pt x="56" y="10"/>
                      </a:lnTo>
                      <a:lnTo>
                        <a:pt x="50" y="7"/>
                      </a:lnTo>
                      <a:lnTo>
                        <a:pt x="45" y="5"/>
                      </a:lnTo>
                      <a:lnTo>
                        <a:pt x="38" y="3"/>
                      </a:lnTo>
                      <a:lnTo>
                        <a:pt x="31" y="3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8" name="Freeform 105"/>
                <p:cNvSpPr>
                  <a:spLocks/>
                </p:cNvSpPr>
                <p:nvPr/>
              </p:nvSpPr>
              <p:spPr bwMode="auto">
                <a:xfrm>
                  <a:off x="7918072" y="3425909"/>
                  <a:ext cx="149754" cy="1024035"/>
                </a:xfrm>
                <a:custGeom>
                  <a:avLst/>
                  <a:gdLst>
                    <a:gd name="T0" fmla="*/ 39 w 154"/>
                    <a:gd name="T1" fmla="*/ 25 h 974"/>
                    <a:gd name="T2" fmla="*/ 77 w 154"/>
                    <a:gd name="T3" fmla="*/ 55 h 974"/>
                    <a:gd name="T4" fmla="*/ 104 w 154"/>
                    <a:gd name="T5" fmla="*/ 90 h 974"/>
                    <a:gd name="T6" fmla="*/ 122 w 154"/>
                    <a:gd name="T7" fmla="*/ 128 h 974"/>
                    <a:gd name="T8" fmla="*/ 134 w 154"/>
                    <a:gd name="T9" fmla="*/ 167 h 974"/>
                    <a:gd name="T10" fmla="*/ 139 w 154"/>
                    <a:gd name="T11" fmla="*/ 210 h 974"/>
                    <a:gd name="T12" fmla="*/ 139 w 154"/>
                    <a:gd name="T13" fmla="*/ 253 h 974"/>
                    <a:gd name="T14" fmla="*/ 135 w 154"/>
                    <a:gd name="T15" fmla="*/ 300 h 974"/>
                    <a:gd name="T16" fmla="*/ 130 w 154"/>
                    <a:gd name="T17" fmla="*/ 346 h 974"/>
                    <a:gd name="T18" fmla="*/ 124 w 154"/>
                    <a:gd name="T19" fmla="*/ 393 h 974"/>
                    <a:gd name="T20" fmla="*/ 119 w 154"/>
                    <a:gd name="T21" fmla="*/ 440 h 974"/>
                    <a:gd name="T22" fmla="*/ 117 w 154"/>
                    <a:gd name="T23" fmla="*/ 473 h 974"/>
                    <a:gd name="T24" fmla="*/ 117 w 154"/>
                    <a:gd name="T25" fmla="*/ 498 h 974"/>
                    <a:gd name="T26" fmla="*/ 117 w 154"/>
                    <a:gd name="T27" fmla="*/ 521 h 974"/>
                    <a:gd name="T28" fmla="*/ 119 w 154"/>
                    <a:gd name="T29" fmla="*/ 551 h 974"/>
                    <a:gd name="T30" fmla="*/ 120 w 154"/>
                    <a:gd name="T31" fmla="*/ 574 h 974"/>
                    <a:gd name="T32" fmla="*/ 124 w 154"/>
                    <a:gd name="T33" fmla="*/ 596 h 974"/>
                    <a:gd name="T34" fmla="*/ 127 w 154"/>
                    <a:gd name="T35" fmla="*/ 618 h 974"/>
                    <a:gd name="T36" fmla="*/ 130 w 154"/>
                    <a:gd name="T37" fmla="*/ 638 h 974"/>
                    <a:gd name="T38" fmla="*/ 134 w 154"/>
                    <a:gd name="T39" fmla="*/ 661 h 974"/>
                    <a:gd name="T40" fmla="*/ 137 w 154"/>
                    <a:gd name="T41" fmla="*/ 683 h 974"/>
                    <a:gd name="T42" fmla="*/ 140 w 154"/>
                    <a:gd name="T43" fmla="*/ 707 h 974"/>
                    <a:gd name="T44" fmla="*/ 144 w 154"/>
                    <a:gd name="T45" fmla="*/ 731 h 974"/>
                    <a:gd name="T46" fmla="*/ 144 w 154"/>
                    <a:gd name="T47" fmla="*/ 754 h 974"/>
                    <a:gd name="T48" fmla="*/ 144 w 154"/>
                    <a:gd name="T49" fmla="*/ 777 h 974"/>
                    <a:gd name="T50" fmla="*/ 142 w 154"/>
                    <a:gd name="T51" fmla="*/ 801 h 974"/>
                    <a:gd name="T52" fmla="*/ 139 w 154"/>
                    <a:gd name="T53" fmla="*/ 822 h 974"/>
                    <a:gd name="T54" fmla="*/ 132 w 154"/>
                    <a:gd name="T55" fmla="*/ 842 h 974"/>
                    <a:gd name="T56" fmla="*/ 122 w 154"/>
                    <a:gd name="T57" fmla="*/ 862 h 974"/>
                    <a:gd name="T58" fmla="*/ 105 w 154"/>
                    <a:gd name="T59" fmla="*/ 882 h 974"/>
                    <a:gd name="T60" fmla="*/ 87 w 154"/>
                    <a:gd name="T61" fmla="*/ 904 h 974"/>
                    <a:gd name="T62" fmla="*/ 67 w 154"/>
                    <a:gd name="T63" fmla="*/ 922 h 974"/>
                    <a:gd name="T64" fmla="*/ 49 w 154"/>
                    <a:gd name="T65" fmla="*/ 940 h 974"/>
                    <a:gd name="T66" fmla="*/ 34 w 154"/>
                    <a:gd name="T67" fmla="*/ 959 h 974"/>
                    <a:gd name="T68" fmla="*/ 44 w 154"/>
                    <a:gd name="T69" fmla="*/ 974 h 974"/>
                    <a:gd name="T70" fmla="*/ 85 w 154"/>
                    <a:gd name="T71" fmla="*/ 937 h 974"/>
                    <a:gd name="T72" fmla="*/ 117 w 154"/>
                    <a:gd name="T73" fmla="*/ 894 h 974"/>
                    <a:gd name="T74" fmla="*/ 139 w 154"/>
                    <a:gd name="T75" fmla="*/ 849 h 974"/>
                    <a:gd name="T76" fmla="*/ 150 w 154"/>
                    <a:gd name="T77" fmla="*/ 801 h 974"/>
                    <a:gd name="T78" fmla="*/ 154 w 154"/>
                    <a:gd name="T79" fmla="*/ 749 h 974"/>
                    <a:gd name="T80" fmla="*/ 152 w 154"/>
                    <a:gd name="T81" fmla="*/ 697 h 974"/>
                    <a:gd name="T82" fmla="*/ 145 w 154"/>
                    <a:gd name="T83" fmla="*/ 644 h 974"/>
                    <a:gd name="T84" fmla="*/ 139 w 154"/>
                    <a:gd name="T85" fmla="*/ 589 h 974"/>
                    <a:gd name="T86" fmla="*/ 132 w 154"/>
                    <a:gd name="T87" fmla="*/ 534 h 974"/>
                    <a:gd name="T88" fmla="*/ 129 w 154"/>
                    <a:gd name="T89" fmla="*/ 479 h 974"/>
                    <a:gd name="T90" fmla="*/ 132 w 154"/>
                    <a:gd name="T91" fmla="*/ 425 h 974"/>
                    <a:gd name="T92" fmla="*/ 137 w 154"/>
                    <a:gd name="T93" fmla="*/ 373 h 974"/>
                    <a:gd name="T94" fmla="*/ 142 w 154"/>
                    <a:gd name="T95" fmla="*/ 323 h 974"/>
                    <a:gd name="T96" fmla="*/ 147 w 154"/>
                    <a:gd name="T97" fmla="*/ 276 h 974"/>
                    <a:gd name="T98" fmla="*/ 149 w 154"/>
                    <a:gd name="T99" fmla="*/ 232 h 974"/>
                    <a:gd name="T100" fmla="*/ 147 w 154"/>
                    <a:gd name="T101" fmla="*/ 188 h 974"/>
                    <a:gd name="T102" fmla="*/ 139 w 154"/>
                    <a:gd name="T103" fmla="*/ 148 h 974"/>
                    <a:gd name="T104" fmla="*/ 124 w 154"/>
                    <a:gd name="T105" fmla="*/ 110 h 974"/>
                    <a:gd name="T106" fmla="*/ 102 w 154"/>
                    <a:gd name="T107" fmla="*/ 75 h 974"/>
                    <a:gd name="T108" fmla="*/ 70 w 154"/>
                    <a:gd name="T109" fmla="*/ 44 h 974"/>
                    <a:gd name="T110" fmla="*/ 27 w 154"/>
                    <a:gd name="T111" fmla="*/ 14 h 974"/>
                    <a:gd name="T112" fmla="*/ 0 w 154"/>
                    <a:gd name="T113" fmla="*/ 2 h 9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4"/>
                    <a:gd name="T172" fmla="*/ 0 h 974"/>
                    <a:gd name="T173" fmla="*/ 154 w 154"/>
                    <a:gd name="T174" fmla="*/ 974 h 9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4" h="974">
                      <a:moveTo>
                        <a:pt x="0" y="2"/>
                      </a:moveTo>
                      <a:lnTo>
                        <a:pt x="9" y="7"/>
                      </a:lnTo>
                      <a:lnTo>
                        <a:pt x="17" y="10"/>
                      </a:lnTo>
                      <a:lnTo>
                        <a:pt x="24" y="15"/>
                      </a:lnTo>
                      <a:lnTo>
                        <a:pt x="32" y="20"/>
                      </a:lnTo>
                      <a:lnTo>
                        <a:pt x="39" y="25"/>
                      </a:lnTo>
                      <a:lnTo>
                        <a:pt x="47" y="30"/>
                      </a:lnTo>
                      <a:lnTo>
                        <a:pt x="54" y="35"/>
                      </a:lnTo>
                      <a:lnTo>
                        <a:pt x="60" y="40"/>
                      </a:lnTo>
                      <a:lnTo>
                        <a:pt x="65" y="45"/>
                      </a:lnTo>
                      <a:lnTo>
                        <a:pt x="72" y="50"/>
                      </a:lnTo>
                      <a:lnTo>
                        <a:pt x="77" y="55"/>
                      </a:lnTo>
                      <a:lnTo>
                        <a:pt x="82" y="62"/>
                      </a:lnTo>
                      <a:lnTo>
                        <a:pt x="87" y="67"/>
                      </a:lnTo>
                      <a:lnTo>
                        <a:pt x="92" y="73"/>
                      </a:lnTo>
                      <a:lnTo>
                        <a:pt x="95" y="78"/>
                      </a:lnTo>
                      <a:lnTo>
                        <a:pt x="100" y="85"/>
                      </a:lnTo>
                      <a:lnTo>
                        <a:pt x="104" y="90"/>
                      </a:lnTo>
                      <a:lnTo>
                        <a:pt x="107" y="97"/>
                      </a:lnTo>
                      <a:lnTo>
                        <a:pt x="110" y="103"/>
                      </a:lnTo>
                      <a:lnTo>
                        <a:pt x="114" y="108"/>
                      </a:lnTo>
                      <a:lnTo>
                        <a:pt x="117" y="115"/>
                      </a:lnTo>
                      <a:lnTo>
                        <a:pt x="120" y="122"/>
                      </a:lnTo>
                      <a:lnTo>
                        <a:pt x="122" y="128"/>
                      </a:lnTo>
                      <a:lnTo>
                        <a:pt x="125" y="135"/>
                      </a:lnTo>
                      <a:lnTo>
                        <a:pt x="127" y="142"/>
                      </a:lnTo>
                      <a:lnTo>
                        <a:pt x="129" y="147"/>
                      </a:lnTo>
                      <a:lnTo>
                        <a:pt x="130" y="153"/>
                      </a:lnTo>
                      <a:lnTo>
                        <a:pt x="132" y="162"/>
                      </a:lnTo>
                      <a:lnTo>
                        <a:pt x="134" y="167"/>
                      </a:lnTo>
                      <a:lnTo>
                        <a:pt x="135" y="175"/>
                      </a:lnTo>
                      <a:lnTo>
                        <a:pt x="135" y="182"/>
                      </a:lnTo>
                      <a:lnTo>
                        <a:pt x="137" y="188"/>
                      </a:lnTo>
                      <a:lnTo>
                        <a:pt x="137" y="195"/>
                      </a:lnTo>
                      <a:lnTo>
                        <a:pt x="139" y="203"/>
                      </a:lnTo>
                      <a:lnTo>
                        <a:pt x="139" y="210"/>
                      </a:lnTo>
                      <a:lnTo>
                        <a:pt x="139" y="217"/>
                      </a:lnTo>
                      <a:lnTo>
                        <a:pt x="139" y="225"/>
                      </a:lnTo>
                      <a:lnTo>
                        <a:pt x="139" y="232"/>
                      </a:lnTo>
                      <a:lnTo>
                        <a:pt x="139" y="238"/>
                      </a:lnTo>
                      <a:lnTo>
                        <a:pt x="139" y="247"/>
                      </a:lnTo>
                      <a:lnTo>
                        <a:pt x="139" y="253"/>
                      </a:lnTo>
                      <a:lnTo>
                        <a:pt x="137" y="260"/>
                      </a:lnTo>
                      <a:lnTo>
                        <a:pt x="137" y="268"/>
                      </a:lnTo>
                      <a:lnTo>
                        <a:pt x="137" y="276"/>
                      </a:lnTo>
                      <a:lnTo>
                        <a:pt x="135" y="283"/>
                      </a:lnTo>
                      <a:lnTo>
                        <a:pt x="135" y="291"/>
                      </a:lnTo>
                      <a:lnTo>
                        <a:pt x="135" y="300"/>
                      </a:lnTo>
                      <a:lnTo>
                        <a:pt x="134" y="306"/>
                      </a:lnTo>
                      <a:lnTo>
                        <a:pt x="134" y="315"/>
                      </a:lnTo>
                      <a:lnTo>
                        <a:pt x="132" y="323"/>
                      </a:lnTo>
                      <a:lnTo>
                        <a:pt x="132" y="330"/>
                      </a:lnTo>
                      <a:lnTo>
                        <a:pt x="130" y="338"/>
                      </a:lnTo>
                      <a:lnTo>
                        <a:pt x="130" y="346"/>
                      </a:lnTo>
                      <a:lnTo>
                        <a:pt x="129" y="353"/>
                      </a:lnTo>
                      <a:lnTo>
                        <a:pt x="127" y="361"/>
                      </a:lnTo>
                      <a:lnTo>
                        <a:pt x="127" y="370"/>
                      </a:lnTo>
                      <a:lnTo>
                        <a:pt x="125" y="378"/>
                      </a:lnTo>
                      <a:lnTo>
                        <a:pt x="125" y="386"/>
                      </a:lnTo>
                      <a:lnTo>
                        <a:pt x="124" y="393"/>
                      </a:lnTo>
                      <a:lnTo>
                        <a:pt x="124" y="401"/>
                      </a:lnTo>
                      <a:lnTo>
                        <a:pt x="122" y="410"/>
                      </a:lnTo>
                      <a:lnTo>
                        <a:pt x="122" y="418"/>
                      </a:lnTo>
                      <a:lnTo>
                        <a:pt x="120" y="425"/>
                      </a:lnTo>
                      <a:lnTo>
                        <a:pt x="120" y="433"/>
                      </a:lnTo>
                      <a:lnTo>
                        <a:pt x="119" y="440"/>
                      </a:lnTo>
                      <a:lnTo>
                        <a:pt x="119" y="445"/>
                      </a:lnTo>
                      <a:lnTo>
                        <a:pt x="117" y="450"/>
                      </a:lnTo>
                      <a:lnTo>
                        <a:pt x="117" y="456"/>
                      </a:lnTo>
                      <a:lnTo>
                        <a:pt x="117" y="461"/>
                      </a:lnTo>
                      <a:lnTo>
                        <a:pt x="117" y="466"/>
                      </a:lnTo>
                      <a:lnTo>
                        <a:pt x="117" y="473"/>
                      </a:lnTo>
                      <a:lnTo>
                        <a:pt x="117" y="478"/>
                      </a:lnTo>
                      <a:lnTo>
                        <a:pt x="117" y="483"/>
                      </a:lnTo>
                      <a:lnTo>
                        <a:pt x="117" y="489"/>
                      </a:lnTo>
                      <a:lnTo>
                        <a:pt x="117" y="491"/>
                      </a:lnTo>
                      <a:lnTo>
                        <a:pt x="117" y="494"/>
                      </a:lnTo>
                      <a:lnTo>
                        <a:pt x="117" y="498"/>
                      </a:lnTo>
                      <a:lnTo>
                        <a:pt x="117" y="501"/>
                      </a:lnTo>
                      <a:lnTo>
                        <a:pt x="117" y="506"/>
                      </a:lnTo>
                      <a:lnTo>
                        <a:pt x="117" y="511"/>
                      </a:lnTo>
                      <a:lnTo>
                        <a:pt x="117" y="514"/>
                      </a:lnTo>
                      <a:lnTo>
                        <a:pt x="117" y="518"/>
                      </a:lnTo>
                      <a:lnTo>
                        <a:pt x="117" y="521"/>
                      </a:lnTo>
                      <a:lnTo>
                        <a:pt x="117" y="524"/>
                      </a:lnTo>
                      <a:lnTo>
                        <a:pt x="117" y="529"/>
                      </a:lnTo>
                      <a:lnTo>
                        <a:pt x="117" y="534"/>
                      </a:lnTo>
                      <a:lnTo>
                        <a:pt x="119" y="539"/>
                      </a:lnTo>
                      <a:lnTo>
                        <a:pt x="119" y="546"/>
                      </a:lnTo>
                      <a:lnTo>
                        <a:pt x="119" y="551"/>
                      </a:lnTo>
                      <a:lnTo>
                        <a:pt x="119" y="558"/>
                      </a:lnTo>
                      <a:lnTo>
                        <a:pt x="119" y="559"/>
                      </a:lnTo>
                      <a:lnTo>
                        <a:pt x="120" y="563"/>
                      </a:lnTo>
                      <a:lnTo>
                        <a:pt x="120" y="566"/>
                      </a:lnTo>
                      <a:lnTo>
                        <a:pt x="120" y="568"/>
                      </a:lnTo>
                      <a:lnTo>
                        <a:pt x="120" y="574"/>
                      </a:lnTo>
                      <a:lnTo>
                        <a:pt x="122" y="579"/>
                      </a:lnTo>
                      <a:lnTo>
                        <a:pt x="122" y="583"/>
                      </a:lnTo>
                      <a:lnTo>
                        <a:pt x="122" y="584"/>
                      </a:lnTo>
                      <a:lnTo>
                        <a:pt x="124" y="588"/>
                      </a:lnTo>
                      <a:lnTo>
                        <a:pt x="124" y="591"/>
                      </a:lnTo>
                      <a:lnTo>
                        <a:pt x="124" y="596"/>
                      </a:lnTo>
                      <a:lnTo>
                        <a:pt x="125" y="603"/>
                      </a:lnTo>
                      <a:lnTo>
                        <a:pt x="125" y="604"/>
                      </a:lnTo>
                      <a:lnTo>
                        <a:pt x="125" y="608"/>
                      </a:lnTo>
                      <a:lnTo>
                        <a:pt x="125" y="611"/>
                      </a:lnTo>
                      <a:lnTo>
                        <a:pt x="127" y="614"/>
                      </a:lnTo>
                      <a:lnTo>
                        <a:pt x="127" y="618"/>
                      </a:lnTo>
                      <a:lnTo>
                        <a:pt x="127" y="621"/>
                      </a:lnTo>
                      <a:lnTo>
                        <a:pt x="127" y="624"/>
                      </a:lnTo>
                      <a:lnTo>
                        <a:pt x="129" y="628"/>
                      </a:lnTo>
                      <a:lnTo>
                        <a:pt x="129" y="631"/>
                      </a:lnTo>
                      <a:lnTo>
                        <a:pt x="129" y="634"/>
                      </a:lnTo>
                      <a:lnTo>
                        <a:pt x="130" y="638"/>
                      </a:lnTo>
                      <a:lnTo>
                        <a:pt x="130" y="643"/>
                      </a:lnTo>
                      <a:lnTo>
                        <a:pt x="130" y="646"/>
                      </a:lnTo>
                      <a:lnTo>
                        <a:pt x="132" y="649"/>
                      </a:lnTo>
                      <a:lnTo>
                        <a:pt x="132" y="653"/>
                      </a:lnTo>
                      <a:lnTo>
                        <a:pt x="134" y="656"/>
                      </a:lnTo>
                      <a:lnTo>
                        <a:pt x="134" y="661"/>
                      </a:lnTo>
                      <a:lnTo>
                        <a:pt x="134" y="664"/>
                      </a:lnTo>
                      <a:lnTo>
                        <a:pt x="134" y="668"/>
                      </a:lnTo>
                      <a:lnTo>
                        <a:pt x="135" y="673"/>
                      </a:lnTo>
                      <a:lnTo>
                        <a:pt x="135" y="676"/>
                      </a:lnTo>
                      <a:lnTo>
                        <a:pt x="137" y="679"/>
                      </a:lnTo>
                      <a:lnTo>
                        <a:pt x="137" y="683"/>
                      </a:lnTo>
                      <a:lnTo>
                        <a:pt x="137" y="687"/>
                      </a:lnTo>
                      <a:lnTo>
                        <a:pt x="137" y="691"/>
                      </a:lnTo>
                      <a:lnTo>
                        <a:pt x="139" y="696"/>
                      </a:lnTo>
                      <a:lnTo>
                        <a:pt x="139" y="699"/>
                      </a:lnTo>
                      <a:lnTo>
                        <a:pt x="140" y="702"/>
                      </a:lnTo>
                      <a:lnTo>
                        <a:pt x="140" y="707"/>
                      </a:lnTo>
                      <a:lnTo>
                        <a:pt x="140" y="711"/>
                      </a:lnTo>
                      <a:lnTo>
                        <a:pt x="140" y="714"/>
                      </a:lnTo>
                      <a:lnTo>
                        <a:pt x="142" y="719"/>
                      </a:lnTo>
                      <a:lnTo>
                        <a:pt x="142" y="722"/>
                      </a:lnTo>
                      <a:lnTo>
                        <a:pt x="142" y="727"/>
                      </a:lnTo>
                      <a:lnTo>
                        <a:pt x="144" y="731"/>
                      </a:lnTo>
                      <a:lnTo>
                        <a:pt x="144" y="736"/>
                      </a:lnTo>
                      <a:lnTo>
                        <a:pt x="144" y="739"/>
                      </a:lnTo>
                      <a:lnTo>
                        <a:pt x="144" y="742"/>
                      </a:lnTo>
                      <a:lnTo>
                        <a:pt x="144" y="746"/>
                      </a:lnTo>
                      <a:lnTo>
                        <a:pt x="144" y="751"/>
                      </a:lnTo>
                      <a:lnTo>
                        <a:pt x="144" y="754"/>
                      </a:lnTo>
                      <a:lnTo>
                        <a:pt x="144" y="759"/>
                      </a:lnTo>
                      <a:lnTo>
                        <a:pt x="144" y="762"/>
                      </a:lnTo>
                      <a:lnTo>
                        <a:pt x="145" y="766"/>
                      </a:lnTo>
                      <a:lnTo>
                        <a:pt x="144" y="769"/>
                      </a:lnTo>
                      <a:lnTo>
                        <a:pt x="144" y="774"/>
                      </a:lnTo>
                      <a:lnTo>
                        <a:pt x="144" y="777"/>
                      </a:lnTo>
                      <a:lnTo>
                        <a:pt x="144" y="781"/>
                      </a:lnTo>
                      <a:lnTo>
                        <a:pt x="144" y="786"/>
                      </a:lnTo>
                      <a:lnTo>
                        <a:pt x="144" y="789"/>
                      </a:lnTo>
                      <a:lnTo>
                        <a:pt x="144" y="792"/>
                      </a:lnTo>
                      <a:lnTo>
                        <a:pt x="144" y="797"/>
                      </a:lnTo>
                      <a:lnTo>
                        <a:pt x="142" y="801"/>
                      </a:lnTo>
                      <a:lnTo>
                        <a:pt x="142" y="804"/>
                      </a:lnTo>
                      <a:lnTo>
                        <a:pt x="140" y="807"/>
                      </a:lnTo>
                      <a:lnTo>
                        <a:pt x="140" y="811"/>
                      </a:lnTo>
                      <a:lnTo>
                        <a:pt x="139" y="814"/>
                      </a:lnTo>
                      <a:lnTo>
                        <a:pt x="139" y="817"/>
                      </a:lnTo>
                      <a:lnTo>
                        <a:pt x="139" y="822"/>
                      </a:lnTo>
                      <a:lnTo>
                        <a:pt x="137" y="826"/>
                      </a:lnTo>
                      <a:lnTo>
                        <a:pt x="135" y="829"/>
                      </a:lnTo>
                      <a:lnTo>
                        <a:pt x="135" y="832"/>
                      </a:lnTo>
                      <a:lnTo>
                        <a:pt x="134" y="836"/>
                      </a:lnTo>
                      <a:lnTo>
                        <a:pt x="134" y="839"/>
                      </a:lnTo>
                      <a:lnTo>
                        <a:pt x="132" y="842"/>
                      </a:lnTo>
                      <a:lnTo>
                        <a:pt x="130" y="846"/>
                      </a:lnTo>
                      <a:lnTo>
                        <a:pt x="129" y="849"/>
                      </a:lnTo>
                      <a:lnTo>
                        <a:pt x="129" y="852"/>
                      </a:lnTo>
                      <a:lnTo>
                        <a:pt x="125" y="856"/>
                      </a:lnTo>
                      <a:lnTo>
                        <a:pt x="124" y="859"/>
                      </a:lnTo>
                      <a:lnTo>
                        <a:pt x="122" y="862"/>
                      </a:lnTo>
                      <a:lnTo>
                        <a:pt x="119" y="866"/>
                      </a:lnTo>
                      <a:lnTo>
                        <a:pt x="117" y="869"/>
                      </a:lnTo>
                      <a:lnTo>
                        <a:pt x="114" y="872"/>
                      </a:lnTo>
                      <a:lnTo>
                        <a:pt x="110" y="876"/>
                      </a:lnTo>
                      <a:lnTo>
                        <a:pt x="109" y="881"/>
                      </a:lnTo>
                      <a:lnTo>
                        <a:pt x="105" y="882"/>
                      </a:lnTo>
                      <a:lnTo>
                        <a:pt x="102" y="886"/>
                      </a:lnTo>
                      <a:lnTo>
                        <a:pt x="100" y="889"/>
                      </a:lnTo>
                      <a:lnTo>
                        <a:pt x="97" y="894"/>
                      </a:lnTo>
                      <a:lnTo>
                        <a:pt x="94" y="895"/>
                      </a:lnTo>
                      <a:lnTo>
                        <a:pt x="90" y="900"/>
                      </a:lnTo>
                      <a:lnTo>
                        <a:pt x="87" y="904"/>
                      </a:lnTo>
                      <a:lnTo>
                        <a:pt x="85" y="907"/>
                      </a:lnTo>
                      <a:lnTo>
                        <a:pt x="80" y="909"/>
                      </a:lnTo>
                      <a:lnTo>
                        <a:pt x="77" y="912"/>
                      </a:lnTo>
                      <a:lnTo>
                        <a:pt x="74" y="915"/>
                      </a:lnTo>
                      <a:lnTo>
                        <a:pt x="70" y="919"/>
                      </a:lnTo>
                      <a:lnTo>
                        <a:pt x="67" y="922"/>
                      </a:lnTo>
                      <a:lnTo>
                        <a:pt x="65" y="925"/>
                      </a:lnTo>
                      <a:lnTo>
                        <a:pt x="62" y="929"/>
                      </a:lnTo>
                      <a:lnTo>
                        <a:pt x="59" y="932"/>
                      </a:lnTo>
                      <a:lnTo>
                        <a:pt x="55" y="934"/>
                      </a:lnTo>
                      <a:lnTo>
                        <a:pt x="52" y="937"/>
                      </a:lnTo>
                      <a:lnTo>
                        <a:pt x="49" y="940"/>
                      </a:lnTo>
                      <a:lnTo>
                        <a:pt x="45" y="944"/>
                      </a:lnTo>
                      <a:lnTo>
                        <a:pt x="44" y="947"/>
                      </a:lnTo>
                      <a:lnTo>
                        <a:pt x="40" y="950"/>
                      </a:lnTo>
                      <a:lnTo>
                        <a:pt x="37" y="954"/>
                      </a:lnTo>
                      <a:lnTo>
                        <a:pt x="35" y="957"/>
                      </a:lnTo>
                      <a:lnTo>
                        <a:pt x="34" y="959"/>
                      </a:lnTo>
                      <a:lnTo>
                        <a:pt x="34" y="962"/>
                      </a:lnTo>
                      <a:lnTo>
                        <a:pt x="34" y="965"/>
                      </a:lnTo>
                      <a:lnTo>
                        <a:pt x="35" y="970"/>
                      </a:lnTo>
                      <a:lnTo>
                        <a:pt x="37" y="972"/>
                      </a:lnTo>
                      <a:lnTo>
                        <a:pt x="40" y="974"/>
                      </a:lnTo>
                      <a:lnTo>
                        <a:pt x="44" y="974"/>
                      </a:lnTo>
                      <a:lnTo>
                        <a:pt x="47" y="972"/>
                      </a:lnTo>
                      <a:lnTo>
                        <a:pt x="55" y="964"/>
                      </a:lnTo>
                      <a:lnTo>
                        <a:pt x="64" y="957"/>
                      </a:lnTo>
                      <a:lnTo>
                        <a:pt x="70" y="950"/>
                      </a:lnTo>
                      <a:lnTo>
                        <a:pt x="79" y="944"/>
                      </a:lnTo>
                      <a:lnTo>
                        <a:pt x="85" y="937"/>
                      </a:lnTo>
                      <a:lnTo>
                        <a:pt x="92" y="930"/>
                      </a:lnTo>
                      <a:lnTo>
                        <a:pt x="97" y="924"/>
                      </a:lnTo>
                      <a:lnTo>
                        <a:pt x="104" y="917"/>
                      </a:lnTo>
                      <a:lnTo>
                        <a:pt x="109" y="909"/>
                      </a:lnTo>
                      <a:lnTo>
                        <a:pt x="114" y="902"/>
                      </a:lnTo>
                      <a:lnTo>
                        <a:pt x="117" y="894"/>
                      </a:lnTo>
                      <a:lnTo>
                        <a:pt x="122" y="887"/>
                      </a:lnTo>
                      <a:lnTo>
                        <a:pt x="125" y="879"/>
                      </a:lnTo>
                      <a:lnTo>
                        <a:pt x="130" y="871"/>
                      </a:lnTo>
                      <a:lnTo>
                        <a:pt x="134" y="864"/>
                      </a:lnTo>
                      <a:lnTo>
                        <a:pt x="137" y="857"/>
                      </a:lnTo>
                      <a:lnTo>
                        <a:pt x="139" y="849"/>
                      </a:lnTo>
                      <a:lnTo>
                        <a:pt x="142" y="841"/>
                      </a:lnTo>
                      <a:lnTo>
                        <a:pt x="144" y="832"/>
                      </a:lnTo>
                      <a:lnTo>
                        <a:pt x="145" y="824"/>
                      </a:lnTo>
                      <a:lnTo>
                        <a:pt x="147" y="816"/>
                      </a:lnTo>
                      <a:lnTo>
                        <a:pt x="149" y="809"/>
                      </a:lnTo>
                      <a:lnTo>
                        <a:pt x="150" y="801"/>
                      </a:lnTo>
                      <a:lnTo>
                        <a:pt x="152" y="792"/>
                      </a:lnTo>
                      <a:lnTo>
                        <a:pt x="152" y="784"/>
                      </a:lnTo>
                      <a:lnTo>
                        <a:pt x="152" y="776"/>
                      </a:lnTo>
                      <a:lnTo>
                        <a:pt x="154" y="766"/>
                      </a:lnTo>
                      <a:lnTo>
                        <a:pt x="154" y="759"/>
                      </a:lnTo>
                      <a:lnTo>
                        <a:pt x="154" y="749"/>
                      </a:lnTo>
                      <a:lnTo>
                        <a:pt x="154" y="742"/>
                      </a:lnTo>
                      <a:lnTo>
                        <a:pt x="154" y="732"/>
                      </a:lnTo>
                      <a:lnTo>
                        <a:pt x="154" y="724"/>
                      </a:lnTo>
                      <a:lnTo>
                        <a:pt x="152" y="716"/>
                      </a:lnTo>
                      <a:lnTo>
                        <a:pt x="152" y="707"/>
                      </a:lnTo>
                      <a:lnTo>
                        <a:pt x="152" y="697"/>
                      </a:lnTo>
                      <a:lnTo>
                        <a:pt x="150" y="689"/>
                      </a:lnTo>
                      <a:lnTo>
                        <a:pt x="150" y="681"/>
                      </a:lnTo>
                      <a:lnTo>
                        <a:pt x="149" y="671"/>
                      </a:lnTo>
                      <a:lnTo>
                        <a:pt x="147" y="663"/>
                      </a:lnTo>
                      <a:lnTo>
                        <a:pt x="147" y="654"/>
                      </a:lnTo>
                      <a:lnTo>
                        <a:pt x="145" y="644"/>
                      </a:lnTo>
                      <a:lnTo>
                        <a:pt x="145" y="636"/>
                      </a:lnTo>
                      <a:lnTo>
                        <a:pt x="144" y="626"/>
                      </a:lnTo>
                      <a:lnTo>
                        <a:pt x="142" y="618"/>
                      </a:lnTo>
                      <a:lnTo>
                        <a:pt x="140" y="608"/>
                      </a:lnTo>
                      <a:lnTo>
                        <a:pt x="140" y="599"/>
                      </a:lnTo>
                      <a:lnTo>
                        <a:pt x="139" y="589"/>
                      </a:lnTo>
                      <a:lnTo>
                        <a:pt x="137" y="581"/>
                      </a:lnTo>
                      <a:lnTo>
                        <a:pt x="135" y="571"/>
                      </a:lnTo>
                      <a:lnTo>
                        <a:pt x="135" y="563"/>
                      </a:lnTo>
                      <a:lnTo>
                        <a:pt x="134" y="553"/>
                      </a:lnTo>
                      <a:lnTo>
                        <a:pt x="134" y="544"/>
                      </a:lnTo>
                      <a:lnTo>
                        <a:pt x="132" y="534"/>
                      </a:lnTo>
                      <a:lnTo>
                        <a:pt x="132" y="524"/>
                      </a:lnTo>
                      <a:lnTo>
                        <a:pt x="130" y="516"/>
                      </a:lnTo>
                      <a:lnTo>
                        <a:pt x="130" y="508"/>
                      </a:lnTo>
                      <a:lnTo>
                        <a:pt x="130" y="498"/>
                      </a:lnTo>
                      <a:lnTo>
                        <a:pt x="129" y="488"/>
                      </a:lnTo>
                      <a:lnTo>
                        <a:pt x="129" y="479"/>
                      </a:lnTo>
                      <a:lnTo>
                        <a:pt x="129" y="470"/>
                      </a:lnTo>
                      <a:lnTo>
                        <a:pt x="129" y="461"/>
                      </a:lnTo>
                      <a:lnTo>
                        <a:pt x="130" y="451"/>
                      </a:lnTo>
                      <a:lnTo>
                        <a:pt x="130" y="443"/>
                      </a:lnTo>
                      <a:lnTo>
                        <a:pt x="132" y="433"/>
                      </a:lnTo>
                      <a:lnTo>
                        <a:pt x="132" y="425"/>
                      </a:lnTo>
                      <a:lnTo>
                        <a:pt x="132" y="416"/>
                      </a:lnTo>
                      <a:lnTo>
                        <a:pt x="134" y="406"/>
                      </a:lnTo>
                      <a:lnTo>
                        <a:pt x="134" y="398"/>
                      </a:lnTo>
                      <a:lnTo>
                        <a:pt x="134" y="390"/>
                      </a:lnTo>
                      <a:lnTo>
                        <a:pt x="135" y="381"/>
                      </a:lnTo>
                      <a:lnTo>
                        <a:pt x="137" y="373"/>
                      </a:lnTo>
                      <a:lnTo>
                        <a:pt x="137" y="365"/>
                      </a:lnTo>
                      <a:lnTo>
                        <a:pt x="139" y="356"/>
                      </a:lnTo>
                      <a:lnTo>
                        <a:pt x="139" y="348"/>
                      </a:lnTo>
                      <a:lnTo>
                        <a:pt x="140" y="340"/>
                      </a:lnTo>
                      <a:lnTo>
                        <a:pt x="142" y="331"/>
                      </a:lnTo>
                      <a:lnTo>
                        <a:pt x="142" y="323"/>
                      </a:lnTo>
                      <a:lnTo>
                        <a:pt x="144" y="316"/>
                      </a:lnTo>
                      <a:lnTo>
                        <a:pt x="144" y="308"/>
                      </a:lnTo>
                      <a:lnTo>
                        <a:pt x="145" y="300"/>
                      </a:lnTo>
                      <a:lnTo>
                        <a:pt x="145" y="291"/>
                      </a:lnTo>
                      <a:lnTo>
                        <a:pt x="147" y="285"/>
                      </a:lnTo>
                      <a:lnTo>
                        <a:pt x="147" y="276"/>
                      </a:lnTo>
                      <a:lnTo>
                        <a:pt x="147" y="268"/>
                      </a:lnTo>
                      <a:lnTo>
                        <a:pt x="147" y="262"/>
                      </a:lnTo>
                      <a:lnTo>
                        <a:pt x="147" y="253"/>
                      </a:lnTo>
                      <a:lnTo>
                        <a:pt x="149" y="247"/>
                      </a:lnTo>
                      <a:lnTo>
                        <a:pt x="149" y="240"/>
                      </a:lnTo>
                      <a:lnTo>
                        <a:pt x="149" y="232"/>
                      </a:lnTo>
                      <a:lnTo>
                        <a:pt x="149" y="225"/>
                      </a:lnTo>
                      <a:lnTo>
                        <a:pt x="149" y="217"/>
                      </a:lnTo>
                      <a:lnTo>
                        <a:pt x="149" y="210"/>
                      </a:lnTo>
                      <a:lnTo>
                        <a:pt x="147" y="203"/>
                      </a:lnTo>
                      <a:lnTo>
                        <a:pt x="147" y="197"/>
                      </a:lnTo>
                      <a:lnTo>
                        <a:pt x="147" y="188"/>
                      </a:lnTo>
                      <a:lnTo>
                        <a:pt x="147" y="183"/>
                      </a:lnTo>
                      <a:lnTo>
                        <a:pt x="145" y="175"/>
                      </a:lnTo>
                      <a:lnTo>
                        <a:pt x="144" y="168"/>
                      </a:lnTo>
                      <a:lnTo>
                        <a:pt x="142" y="162"/>
                      </a:lnTo>
                      <a:lnTo>
                        <a:pt x="140" y="155"/>
                      </a:lnTo>
                      <a:lnTo>
                        <a:pt x="139" y="148"/>
                      </a:lnTo>
                      <a:lnTo>
                        <a:pt x="137" y="142"/>
                      </a:lnTo>
                      <a:lnTo>
                        <a:pt x="135" y="137"/>
                      </a:lnTo>
                      <a:lnTo>
                        <a:pt x="134" y="130"/>
                      </a:lnTo>
                      <a:lnTo>
                        <a:pt x="130" y="123"/>
                      </a:lnTo>
                      <a:lnTo>
                        <a:pt x="127" y="117"/>
                      </a:lnTo>
                      <a:lnTo>
                        <a:pt x="124" y="110"/>
                      </a:lnTo>
                      <a:lnTo>
                        <a:pt x="122" y="105"/>
                      </a:lnTo>
                      <a:lnTo>
                        <a:pt x="119" y="98"/>
                      </a:lnTo>
                      <a:lnTo>
                        <a:pt x="115" y="93"/>
                      </a:lnTo>
                      <a:lnTo>
                        <a:pt x="110" y="87"/>
                      </a:lnTo>
                      <a:lnTo>
                        <a:pt x="107" y="82"/>
                      </a:lnTo>
                      <a:lnTo>
                        <a:pt x="102" y="75"/>
                      </a:lnTo>
                      <a:lnTo>
                        <a:pt x="99" y="70"/>
                      </a:lnTo>
                      <a:lnTo>
                        <a:pt x="92" y="65"/>
                      </a:lnTo>
                      <a:lnTo>
                        <a:pt x="89" y="60"/>
                      </a:lnTo>
                      <a:lnTo>
                        <a:pt x="82" y="54"/>
                      </a:lnTo>
                      <a:lnTo>
                        <a:pt x="77" y="49"/>
                      </a:lnTo>
                      <a:lnTo>
                        <a:pt x="70" y="44"/>
                      </a:lnTo>
                      <a:lnTo>
                        <a:pt x="65" y="39"/>
                      </a:lnTo>
                      <a:lnTo>
                        <a:pt x="57" y="34"/>
                      </a:lnTo>
                      <a:lnTo>
                        <a:pt x="50" y="29"/>
                      </a:lnTo>
                      <a:lnTo>
                        <a:pt x="44" y="24"/>
                      </a:lnTo>
                      <a:lnTo>
                        <a:pt x="35" y="19"/>
                      </a:lnTo>
                      <a:lnTo>
                        <a:pt x="27" y="14"/>
                      </a:lnTo>
                      <a:lnTo>
                        <a:pt x="20" y="9"/>
                      </a:lnTo>
                      <a:lnTo>
                        <a:pt x="10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9" name="Freeform 106"/>
                <p:cNvSpPr>
                  <a:spLocks/>
                </p:cNvSpPr>
                <p:nvPr/>
              </p:nvSpPr>
              <p:spPr bwMode="auto">
                <a:xfrm>
                  <a:off x="7381290" y="2961203"/>
                  <a:ext cx="772110" cy="1558131"/>
                </a:xfrm>
                <a:custGeom>
                  <a:avLst/>
                  <a:gdLst>
                    <a:gd name="T0" fmla="*/ 794 w 794"/>
                    <a:gd name="T1" fmla="*/ 1213 h 1482"/>
                    <a:gd name="T2" fmla="*/ 787 w 794"/>
                    <a:gd name="T3" fmla="*/ 1085 h 1482"/>
                    <a:gd name="T4" fmla="*/ 779 w 794"/>
                    <a:gd name="T5" fmla="*/ 958 h 1482"/>
                    <a:gd name="T6" fmla="*/ 775 w 794"/>
                    <a:gd name="T7" fmla="*/ 835 h 1482"/>
                    <a:gd name="T8" fmla="*/ 782 w 794"/>
                    <a:gd name="T9" fmla="*/ 728 h 1482"/>
                    <a:gd name="T10" fmla="*/ 785 w 794"/>
                    <a:gd name="T11" fmla="*/ 629 h 1482"/>
                    <a:gd name="T12" fmla="*/ 765 w 794"/>
                    <a:gd name="T13" fmla="*/ 532 h 1482"/>
                    <a:gd name="T14" fmla="*/ 702 w 794"/>
                    <a:gd name="T15" fmla="*/ 439 h 1482"/>
                    <a:gd name="T16" fmla="*/ 651 w 794"/>
                    <a:gd name="T17" fmla="*/ 401 h 1482"/>
                    <a:gd name="T18" fmla="*/ 592 w 794"/>
                    <a:gd name="T19" fmla="*/ 381 h 1482"/>
                    <a:gd name="T20" fmla="*/ 541 w 794"/>
                    <a:gd name="T21" fmla="*/ 377 h 1482"/>
                    <a:gd name="T22" fmla="*/ 521 w 794"/>
                    <a:gd name="T23" fmla="*/ 302 h 1482"/>
                    <a:gd name="T24" fmla="*/ 476 w 794"/>
                    <a:gd name="T25" fmla="*/ 251 h 1482"/>
                    <a:gd name="T26" fmla="*/ 421 w 794"/>
                    <a:gd name="T27" fmla="*/ 233 h 1482"/>
                    <a:gd name="T28" fmla="*/ 364 w 794"/>
                    <a:gd name="T29" fmla="*/ 229 h 1482"/>
                    <a:gd name="T30" fmla="*/ 313 w 794"/>
                    <a:gd name="T31" fmla="*/ 226 h 1482"/>
                    <a:gd name="T32" fmla="*/ 261 w 794"/>
                    <a:gd name="T33" fmla="*/ 226 h 1482"/>
                    <a:gd name="T34" fmla="*/ 210 w 794"/>
                    <a:gd name="T35" fmla="*/ 228 h 1482"/>
                    <a:gd name="T36" fmla="*/ 210 w 794"/>
                    <a:gd name="T37" fmla="*/ 194 h 1482"/>
                    <a:gd name="T38" fmla="*/ 246 w 794"/>
                    <a:gd name="T39" fmla="*/ 123 h 1482"/>
                    <a:gd name="T40" fmla="*/ 256 w 794"/>
                    <a:gd name="T41" fmla="*/ 50 h 1482"/>
                    <a:gd name="T42" fmla="*/ 208 w 794"/>
                    <a:gd name="T43" fmla="*/ 5 h 1482"/>
                    <a:gd name="T44" fmla="*/ 140 w 794"/>
                    <a:gd name="T45" fmla="*/ 0 h 1482"/>
                    <a:gd name="T46" fmla="*/ 86 w 794"/>
                    <a:gd name="T47" fmla="*/ 5 h 1482"/>
                    <a:gd name="T48" fmla="*/ 20 w 794"/>
                    <a:gd name="T49" fmla="*/ 35 h 1482"/>
                    <a:gd name="T50" fmla="*/ 0 w 794"/>
                    <a:gd name="T51" fmla="*/ 99 h 1482"/>
                    <a:gd name="T52" fmla="*/ 13 w 794"/>
                    <a:gd name="T53" fmla="*/ 153 h 1482"/>
                    <a:gd name="T54" fmla="*/ 66 w 794"/>
                    <a:gd name="T55" fmla="*/ 214 h 1482"/>
                    <a:gd name="T56" fmla="*/ 25 w 794"/>
                    <a:gd name="T57" fmla="*/ 134 h 1482"/>
                    <a:gd name="T58" fmla="*/ 32 w 794"/>
                    <a:gd name="T59" fmla="*/ 51 h 1482"/>
                    <a:gd name="T60" fmla="*/ 96 w 794"/>
                    <a:gd name="T61" fmla="*/ 28 h 1482"/>
                    <a:gd name="T62" fmla="*/ 146 w 794"/>
                    <a:gd name="T63" fmla="*/ 25 h 1482"/>
                    <a:gd name="T64" fmla="*/ 213 w 794"/>
                    <a:gd name="T65" fmla="*/ 38 h 1482"/>
                    <a:gd name="T66" fmla="*/ 225 w 794"/>
                    <a:gd name="T67" fmla="*/ 93 h 1482"/>
                    <a:gd name="T68" fmla="*/ 196 w 794"/>
                    <a:gd name="T69" fmla="*/ 159 h 1482"/>
                    <a:gd name="T70" fmla="*/ 158 w 794"/>
                    <a:gd name="T71" fmla="*/ 226 h 1482"/>
                    <a:gd name="T72" fmla="*/ 186 w 794"/>
                    <a:gd name="T73" fmla="*/ 241 h 1482"/>
                    <a:gd name="T74" fmla="*/ 245 w 794"/>
                    <a:gd name="T75" fmla="*/ 248 h 1482"/>
                    <a:gd name="T76" fmla="*/ 303 w 794"/>
                    <a:gd name="T77" fmla="*/ 253 h 1482"/>
                    <a:gd name="T78" fmla="*/ 359 w 794"/>
                    <a:gd name="T79" fmla="*/ 256 h 1482"/>
                    <a:gd name="T80" fmla="*/ 431 w 794"/>
                    <a:gd name="T81" fmla="*/ 266 h 1482"/>
                    <a:gd name="T82" fmla="*/ 489 w 794"/>
                    <a:gd name="T83" fmla="*/ 319 h 1482"/>
                    <a:gd name="T84" fmla="*/ 507 w 794"/>
                    <a:gd name="T85" fmla="*/ 377 h 1482"/>
                    <a:gd name="T86" fmla="*/ 534 w 794"/>
                    <a:gd name="T87" fmla="*/ 439 h 1482"/>
                    <a:gd name="T88" fmla="*/ 611 w 794"/>
                    <a:gd name="T89" fmla="*/ 437 h 1482"/>
                    <a:gd name="T90" fmla="*/ 691 w 794"/>
                    <a:gd name="T91" fmla="*/ 492 h 1482"/>
                    <a:gd name="T92" fmla="*/ 727 w 794"/>
                    <a:gd name="T93" fmla="*/ 575 h 1482"/>
                    <a:gd name="T94" fmla="*/ 730 w 794"/>
                    <a:gd name="T95" fmla="*/ 687 h 1482"/>
                    <a:gd name="T96" fmla="*/ 720 w 794"/>
                    <a:gd name="T97" fmla="*/ 778 h 1482"/>
                    <a:gd name="T98" fmla="*/ 719 w 794"/>
                    <a:gd name="T99" fmla="*/ 867 h 1482"/>
                    <a:gd name="T100" fmla="*/ 722 w 794"/>
                    <a:gd name="T101" fmla="*/ 953 h 1482"/>
                    <a:gd name="T102" fmla="*/ 724 w 794"/>
                    <a:gd name="T103" fmla="*/ 1041 h 1482"/>
                    <a:gd name="T104" fmla="*/ 735 w 794"/>
                    <a:gd name="T105" fmla="*/ 1136 h 1482"/>
                    <a:gd name="T106" fmla="*/ 742 w 794"/>
                    <a:gd name="T107" fmla="*/ 1239 h 1482"/>
                    <a:gd name="T108" fmla="*/ 717 w 794"/>
                    <a:gd name="T109" fmla="*/ 1331 h 1482"/>
                    <a:gd name="T110" fmla="*/ 647 w 794"/>
                    <a:gd name="T111" fmla="*/ 1389 h 1482"/>
                    <a:gd name="T112" fmla="*/ 596 w 794"/>
                    <a:gd name="T113" fmla="*/ 1437 h 1482"/>
                    <a:gd name="T114" fmla="*/ 601 w 794"/>
                    <a:gd name="T115" fmla="*/ 1466 h 1482"/>
                    <a:gd name="T116" fmla="*/ 667 w 794"/>
                    <a:gd name="T117" fmla="*/ 1434 h 1482"/>
                    <a:gd name="T118" fmla="*/ 735 w 794"/>
                    <a:gd name="T119" fmla="*/ 1402 h 1482"/>
                    <a:gd name="T120" fmla="*/ 782 w 794"/>
                    <a:gd name="T121" fmla="*/ 1354 h 148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94"/>
                    <a:gd name="T184" fmla="*/ 0 h 1482"/>
                    <a:gd name="T185" fmla="*/ 794 w 794"/>
                    <a:gd name="T186" fmla="*/ 1482 h 148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94" h="1482">
                      <a:moveTo>
                        <a:pt x="789" y="1331"/>
                      </a:moveTo>
                      <a:lnTo>
                        <a:pt x="789" y="1323"/>
                      </a:lnTo>
                      <a:lnTo>
                        <a:pt x="789" y="1316"/>
                      </a:lnTo>
                      <a:lnTo>
                        <a:pt x="790" y="1308"/>
                      </a:lnTo>
                      <a:lnTo>
                        <a:pt x="790" y="1301"/>
                      </a:lnTo>
                      <a:lnTo>
                        <a:pt x="790" y="1294"/>
                      </a:lnTo>
                      <a:lnTo>
                        <a:pt x="792" y="1286"/>
                      </a:lnTo>
                      <a:lnTo>
                        <a:pt x="792" y="1279"/>
                      </a:lnTo>
                      <a:lnTo>
                        <a:pt x="792" y="1273"/>
                      </a:lnTo>
                      <a:lnTo>
                        <a:pt x="792" y="1264"/>
                      </a:lnTo>
                      <a:lnTo>
                        <a:pt x="792" y="1256"/>
                      </a:lnTo>
                      <a:lnTo>
                        <a:pt x="792" y="1249"/>
                      </a:lnTo>
                      <a:lnTo>
                        <a:pt x="792" y="1243"/>
                      </a:lnTo>
                      <a:lnTo>
                        <a:pt x="792" y="1234"/>
                      </a:lnTo>
                      <a:lnTo>
                        <a:pt x="792" y="1228"/>
                      </a:lnTo>
                      <a:lnTo>
                        <a:pt x="792" y="1219"/>
                      </a:lnTo>
                      <a:lnTo>
                        <a:pt x="794" y="1213"/>
                      </a:lnTo>
                      <a:lnTo>
                        <a:pt x="792" y="1204"/>
                      </a:lnTo>
                      <a:lnTo>
                        <a:pt x="792" y="1198"/>
                      </a:lnTo>
                      <a:lnTo>
                        <a:pt x="792" y="1189"/>
                      </a:lnTo>
                      <a:lnTo>
                        <a:pt x="792" y="1183"/>
                      </a:lnTo>
                      <a:lnTo>
                        <a:pt x="792" y="1174"/>
                      </a:lnTo>
                      <a:lnTo>
                        <a:pt x="792" y="1168"/>
                      </a:lnTo>
                      <a:lnTo>
                        <a:pt x="790" y="1159"/>
                      </a:lnTo>
                      <a:lnTo>
                        <a:pt x="790" y="1153"/>
                      </a:lnTo>
                      <a:lnTo>
                        <a:pt x="790" y="1144"/>
                      </a:lnTo>
                      <a:lnTo>
                        <a:pt x="790" y="1138"/>
                      </a:lnTo>
                      <a:lnTo>
                        <a:pt x="789" y="1129"/>
                      </a:lnTo>
                      <a:lnTo>
                        <a:pt x="789" y="1123"/>
                      </a:lnTo>
                      <a:lnTo>
                        <a:pt x="789" y="1115"/>
                      </a:lnTo>
                      <a:lnTo>
                        <a:pt x="789" y="1108"/>
                      </a:lnTo>
                      <a:lnTo>
                        <a:pt x="789" y="1100"/>
                      </a:lnTo>
                      <a:lnTo>
                        <a:pt x="789" y="1093"/>
                      </a:lnTo>
                      <a:lnTo>
                        <a:pt x="787" y="1085"/>
                      </a:lnTo>
                      <a:lnTo>
                        <a:pt x="787" y="1078"/>
                      </a:lnTo>
                      <a:lnTo>
                        <a:pt x="785" y="1070"/>
                      </a:lnTo>
                      <a:lnTo>
                        <a:pt x="785" y="1063"/>
                      </a:lnTo>
                      <a:lnTo>
                        <a:pt x="785" y="1055"/>
                      </a:lnTo>
                      <a:lnTo>
                        <a:pt x="785" y="1048"/>
                      </a:lnTo>
                      <a:lnTo>
                        <a:pt x="784" y="1040"/>
                      </a:lnTo>
                      <a:lnTo>
                        <a:pt x="784" y="1033"/>
                      </a:lnTo>
                      <a:lnTo>
                        <a:pt x="784" y="1025"/>
                      </a:lnTo>
                      <a:lnTo>
                        <a:pt x="782" y="1018"/>
                      </a:lnTo>
                      <a:lnTo>
                        <a:pt x="782" y="1010"/>
                      </a:lnTo>
                      <a:lnTo>
                        <a:pt x="782" y="1003"/>
                      </a:lnTo>
                      <a:lnTo>
                        <a:pt x="780" y="995"/>
                      </a:lnTo>
                      <a:lnTo>
                        <a:pt x="780" y="986"/>
                      </a:lnTo>
                      <a:lnTo>
                        <a:pt x="780" y="980"/>
                      </a:lnTo>
                      <a:lnTo>
                        <a:pt x="780" y="973"/>
                      </a:lnTo>
                      <a:lnTo>
                        <a:pt x="779" y="965"/>
                      </a:lnTo>
                      <a:lnTo>
                        <a:pt x="779" y="958"/>
                      </a:lnTo>
                      <a:lnTo>
                        <a:pt x="779" y="950"/>
                      </a:lnTo>
                      <a:lnTo>
                        <a:pt x="779" y="943"/>
                      </a:lnTo>
                      <a:lnTo>
                        <a:pt x="777" y="935"/>
                      </a:lnTo>
                      <a:lnTo>
                        <a:pt x="777" y="928"/>
                      </a:lnTo>
                      <a:lnTo>
                        <a:pt x="777" y="920"/>
                      </a:lnTo>
                      <a:lnTo>
                        <a:pt x="777" y="913"/>
                      </a:lnTo>
                      <a:lnTo>
                        <a:pt x="775" y="907"/>
                      </a:lnTo>
                      <a:lnTo>
                        <a:pt x="775" y="898"/>
                      </a:lnTo>
                      <a:lnTo>
                        <a:pt x="775" y="892"/>
                      </a:lnTo>
                      <a:lnTo>
                        <a:pt x="775" y="885"/>
                      </a:lnTo>
                      <a:lnTo>
                        <a:pt x="775" y="877"/>
                      </a:lnTo>
                      <a:lnTo>
                        <a:pt x="775" y="870"/>
                      </a:lnTo>
                      <a:lnTo>
                        <a:pt x="775" y="863"/>
                      </a:lnTo>
                      <a:lnTo>
                        <a:pt x="775" y="857"/>
                      </a:lnTo>
                      <a:lnTo>
                        <a:pt x="775" y="848"/>
                      </a:lnTo>
                      <a:lnTo>
                        <a:pt x="775" y="842"/>
                      </a:lnTo>
                      <a:lnTo>
                        <a:pt x="775" y="835"/>
                      </a:lnTo>
                      <a:lnTo>
                        <a:pt x="775" y="828"/>
                      </a:lnTo>
                      <a:lnTo>
                        <a:pt x="775" y="823"/>
                      </a:lnTo>
                      <a:lnTo>
                        <a:pt x="775" y="817"/>
                      </a:lnTo>
                      <a:lnTo>
                        <a:pt x="775" y="810"/>
                      </a:lnTo>
                      <a:lnTo>
                        <a:pt x="777" y="803"/>
                      </a:lnTo>
                      <a:lnTo>
                        <a:pt x="777" y="797"/>
                      </a:lnTo>
                      <a:lnTo>
                        <a:pt x="777" y="792"/>
                      </a:lnTo>
                      <a:lnTo>
                        <a:pt x="777" y="785"/>
                      </a:lnTo>
                      <a:lnTo>
                        <a:pt x="779" y="778"/>
                      </a:lnTo>
                      <a:lnTo>
                        <a:pt x="779" y="772"/>
                      </a:lnTo>
                      <a:lnTo>
                        <a:pt x="779" y="765"/>
                      </a:lnTo>
                      <a:lnTo>
                        <a:pt x="779" y="758"/>
                      </a:lnTo>
                      <a:lnTo>
                        <a:pt x="780" y="753"/>
                      </a:lnTo>
                      <a:lnTo>
                        <a:pt x="780" y="747"/>
                      </a:lnTo>
                      <a:lnTo>
                        <a:pt x="782" y="740"/>
                      </a:lnTo>
                      <a:lnTo>
                        <a:pt x="782" y="733"/>
                      </a:lnTo>
                      <a:lnTo>
                        <a:pt x="782" y="728"/>
                      </a:lnTo>
                      <a:lnTo>
                        <a:pt x="782" y="722"/>
                      </a:lnTo>
                      <a:lnTo>
                        <a:pt x="784" y="717"/>
                      </a:lnTo>
                      <a:lnTo>
                        <a:pt x="784" y="710"/>
                      </a:lnTo>
                      <a:lnTo>
                        <a:pt x="785" y="705"/>
                      </a:lnTo>
                      <a:lnTo>
                        <a:pt x="785" y="699"/>
                      </a:lnTo>
                      <a:lnTo>
                        <a:pt x="785" y="692"/>
                      </a:lnTo>
                      <a:lnTo>
                        <a:pt x="785" y="687"/>
                      </a:lnTo>
                      <a:lnTo>
                        <a:pt x="785" y="680"/>
                      </a:lnTo>
                      <a:lnTo>
                        <a:pt x="785" y="675"/>
                      </a:lnTo>
                      <a:lnTo>
                        <a:pt x="785" y="669"/>
                      </a:lnTo>
                      <a:lnTo>
                        <a:pt x="787" y="664"/>
                      </a:lnTo>
                      <a:lnTo>
                        <a:pt x="787" y="657"/>
                      </a:lnTo>
                      <a:lnTo>
                        <a:pt x="787" y="652"/>
                      </a:lnTo>
                      <a:lnTo>
                        <a:pt x="787" y="645"/>
                      </a:lnTo>
                      <a:lnTo>
                        <a:pt x="787" y="640"/>
                      </a:lnTo>
                      <a:lnTo>
                        <a:pt x="787" y="634"/>
                      </a:lnTo>
                      <a:lnTo>
                        <a:pt x="785" y="629"/>
                      </a:lnTo>
                      <a:lnTo>
                        <a:pt x="785" y="622"/>
                      </a:lnTo>
                      <a:lnTo>
                        <a:pt x="785" y="617"/>
                      </a:lnTo>
                      <a:lnTo>
                        <a:pt x="785" y="610"/>
                      </a:lnTo>
                      <a:lnTo>
                        <a:pt x="785" y="605"/>
                      </a:lnTo>
                      <a:lnTo>
                        <a:pt x="784" y="599"/>
                      </a:lnTo>
                      <a:lnTo>
                        <a:pt x="784" y="594"/>
                      </a:lnTo>
                      <a:lnTo>
                        <a:pt x="782" y="587"/>
                      </a:lnTo>
                      <a:lnTo>
                        <a:pt x="780" y="582"/>
                      </a:lnTo>
                      <a:lnTo>
                        <a:pt x="780" y="577"/>
                      </a:lnTo>
                      <a:lnTo>
                        <a:pt x="779" y="570"/>
                      </a:lnTo>
                      <a:lnTo>
                        <a:pt x="777" y="565"/>
                      </a:lnTo>
                      <a:lnTo>
                        <a:pt x="775" y="560"/>
                      </a:lnTo>
                      <a:lnTo>
                        <a:pt x="774" y="554"/>
                      </a:lnTo>
                      <a:lnTo>
                        <a:pt x="772" y="549"/>
                      </a:lnTo>
                      <a:lnTo>
                        <a:pt x="770" y="544"/>
                      </a:lnTo>
                      <a:lnTo>
                        <a:pt x="769" y="537"/>
                      </a:lnTo>
                      <a:lnTo>
                        <a:pt x="765" y="532"/>
                      </a:lnTo>
                      <a:lnTo>
                        <a:pt x="764" y="525"/>
                      </a:lnTo>
                      <a:lnTo>
                        <a:pt x="762" y="520"/>
                      </a:lnTo>
                      <a:lnTo>
                        <a:pt x="759" y="515"/>
                      </a:lnTo>
                      <a:lnTo>
                        <a:pt x="755" y="510"/>
                      </a:lnTo>
                      <a:lnTo>
                        <a:pt x="752" y="504"/>
                      </a:lnTo>
                      <a:lnTo>
                        <a:pt x="750" y="499"/>
                      </a:lnTo>
                      <a:lnTo>
                        <a:pt x="747" y="492"/>
                      </a:lnTo>
                      <a:lnTo>
                        <a:pt x="744" y="487"/>
                      </a:lnTo>
                      <a:lnTo>
                        <a:pt x="740" y="482"/>
                      </a:lnTo>
                      <a:lnTo>
                        <a:pt x="735" y="477"/>
                      </a:lnTo>
                      <a:lnTo>
                        <a:pt x="732" y="471"/>
                      </a:lnTo>
                      <a:lnTo>
                        <a:pt x="727" y="466"/>
                      </a:lnTo>
                      <a:lnTo>
                        <a:pt x="722" y="461"/>
                      </a:lnTo>
                      <a:lnTo>
                        <a:pt x="717" y="456"/>
                      </a:lnTo>
                      <a:lnTo>
                        <a:pt x="712" y="449"/>
                      </a:lnTo>
                      <a:lnTo>
                        <a:pt x="707" y="444"/>
                      </a:lnTo>
                      <a:lnTo>
                        <a:pt x="702" y="439"/>
                      </a:lnTo>
                      <a:lnTo>
                        <a:pt x="697" y="434"/>
                      </a:lnTo>
                      <a:lnTo>
                        <a:pt x="694" y="431"/>
                      </a:lnTo>
                      <a:lnTo>
                        <a:pt x="692" y="429"/>
                      </a:lnTo>
                      <a:lnTo>
                        <a:pt x="689" y="426"/>
                      </a:lnTo>
                      <a:lnTo>
                        <a:pt x="686" y="424"/>
                      </a:lnTo>
                      <a:lnTo>
                        <a:pt x="682" y="422"/>
                      </a:lnTo>
                      <a:lnTo>
                        <a:pt x="681" y="419"/>
                      </a:lnTo>
                      <a:lnTo>
                        <a:pt x="677" y="417"/>
                      </a:lnTo>
                      <a:lnTo>
                        <a:pt x="674" y="416"/>
                      </a:lnTo>
                      <a:lnTo>
                        <a:pt x="671" y="412"/>
                      </a:lnTo>
                      <a:lnTo>
                        <a:pt x="667" y="411"/>
                      </a:lnTo>
                      <a:lnTo>
                        <a:pt x="666" y="409"/>
                      </a:lnTo>
                      <a:lnTo>
                        <a:pt x="662" y="407"/>
                      </a:lnTo>
                      <a:lnTo>
                        <a:pt x="659" y="404"/>
                      </a:lnTo>
                      <a:lnTo>
                        <a:pt x="656" y="402"/>
                      </a:lnTo>
                      <a:lnTo>
                        <a:pt x="652" y="401"/>
                      </a:lnTo>
                      <a:lnTo>
                        <a:pt x="651" y="401"/>
                      </a:lnTo>
                      <a:lnTo>
                        <a:pt x="646" y="397"/>
                      </a:lnTo>
                      <a:lnTo>
                        <a:pt x="642" y="396"/>
                      </a:lnTo>
                      <a:lnTo>
                        <a:pt x="639" y="394"/>
                      </a:lnTo>
                      <a:lnTo>
                        <a:pt x="636" y="392"/>
                      </a:lnTo>
                      <a:lnTo>
                        <a:pt x="632" y="391"/>
                      </a:lnTo>
                      <a:lnTo>
                        <a:pt x="629" y="391"/>
                      </a:lnTo>
                      <a:lnTo>
                        <a:pt x="626" y="389"/>
                      </a:lnTo>
                      <a:lnTo>
                        <a:pt x="622" y="387"/>
                      </a:lnTo>
                      <a:lnTo>
                        <a:pt x="619" y="387"/>
                      </a:lnTo>
                      <a:lnTo>
                        <a:pt x="616" y="386"/>
                      </a:lnTo>
                      <a:lnTo>
                        <a:pt x="612" y="384"/>
                      </a:lnTo>
                      <a:lnTo>
                        <a:pt x="609" y="384"/>
                      </a:lnTo>
                      <a:lnTo>
                        <a:pt x="606" y="382"/>
                      </a:lnTo>
                      <a:lnTo>
                        <a:pt x="602" y="382"/>
                      </a:lnTo>
                      <a:lnTo>
                        <a:pt x="599" y="382"/>
                      </a:lnTo>
                      <a:lnTo>
                        <a:pt x="596" y="382"/>
                      </a:lnTo>
                      <a:lnTo>
                        <a:pt x="592" y="381"/>
                      </a:lnTo>
                      <a:lnTo>
                        <a:pt x="589" y="381"/>
                      </a:lnTo>
                      <a:lnTo>
                        <a:pt x="586" y="381"/>
                      </a:lnTo>
                      <a:lnTo>
                        <a:pt x="582" y="381"/>
                      </a:lnTo>
                      <a:lnTo>
                        <a:pt x="579" y="381"/>
                      </a:lnTo>
                      <a:lnTo>
                        <a:pt x="576" y="381"/>
                      </a:lnTo>
                      <a:lnTo>
                        <a:pt x="572" y="381"/>
                      </a:lnTo>
                      <a:lnTo>
                        <a:pt x="569" y="381"/>
                      </a:lnTo>
                      <a:lnTo>
                        <a:pt x="566" y="381"/>
                      </a:lnTo>
                      <a:lnTo>
                        <a:pt x="562" y="381"/>
                      </a:lnTo>
                      <a:lnTo>
                        <a:pt x="559" y="382"/>
                      </a:lnTo>
                      <a:lnTo>
                        <a:pt x="556" y="382"/>
                      </a:lnTo>
                      <a:lnTo>
                        <a:pt x="552" y="384"/>
                      </a:lnTo>
                      <a:lnTo>
                        <a:pt x="549" y="384"/>
                      </a:lnTo>
                      <a:lnTo>
                        <a:pt x="546" y="386"/>
                      </a:lnTo>
                      <a:lnTo>
                        <a:pt x="542" y="387"/>
                      </a:lnTo>
                      <a:lnTo>
                        <a:pt x="542" y="382"/>
                      </a:lnTo>
                      <a:lnTo>
                        <a:pt x="541" y="377"/>
                      </a:lnTo>
                      <a:lnTo>
                        <a:pt x="541" y="374"/>
                      </a:lnTo>
                      <a:lnTo>
                        <a:pt x="541" y="369"/>
                      </a:lnTo>
                      <a:lnTo>
                        <a:pt x="539" y="364"/>
                      </a:lnTo>
                      <a:lnTo>
                        <a:pt x="539" y="359"/>
                      </a:lnTo>
                      <a:lnTo>
                        <a:pt x="539" y="354"/>
                      </a:lnTo>
                      <a:lnTo>
                        <a:pt x="537" y="351"/>
                      </a:lnTo>
                      <a:lnTo>
                        <a:pt x="537" y="346"/>
                      </a:lnTo>
                      <a:lnTo>
                        <a:pt x="536" y="341"/>
                      </a:lnTo>
                      <a:lnTo>
                        <a:pt x="534" y="336"/>
                      </a:lnTo>
                      <a:lnTo>
                        <a:pt x="534" y="332"/>
                      </a:lnTo>
                      <a:lnTo>
                        <a:pt x="532" y="327"/>
                      </a:lnTo>
                      <a:lnTo>
                        <a:pt x="531" y="322"/>
                      </a:lnTo>
                      <a:lnTo>
                        <a:pt x="529" y="319"/>
                      </a:lnTo>
                      <a:lnTo>
                        <a:pt x="527" y="316"/>
                      </a:lnTo>
                      <a:lnTo>
                        <a:pt x="526" y="311"/>
                      </a:lnTo>
                      <a:lnTo>
                        <a:pt x="524" y="306"/>
                      </a:lnTo>
                      <a:lnTo>
                        <a:pt x="521" y="302"/>
                      </a:lnTo>
                      <a:lnTo>
                        <a:pt x="519" y="297"/>
                      </a:lnTo>
                      <a:lnTo>
                        <a:pt x="517" y="294"/>
                      </a:lnTo>
                      <a:lnTo>
                        <a:pt x="516" y="291"/>
                      </a:lnTo>
                      <a:lnTo>
                        <a:pt x="512" y="286"/>
                      </a:lnTo>
                      <a:lnTo>
                        <a:pt x="511" y="284"/>
                      </a:lnTo>
                      <a:lnTo>
                        <a:pt x="507" y="279"/>
                      </a:lnTo>
                      <a:lnTo>
                        <a:pt x="506" y="276"/>
                      </a:lnTo>
                      <a:lnTo>
                        <a:pt x="502" y="273"/>
                      </a:lnTo>
                      <a:lnTo>
                        <a:pt x="501" y="269"/>
                      </a:lnTo>
                      <a:lnTo>
                        <a:pt x="497" y="266"/>
                      </a:lnTo>
                      <a:lnTo>
                        <a:pt x="494" y="264"/>
                      </a:lnTo>
                      <a:lnTo>
                        <a:pt x="491" y="261"/>
                      </a:lnTo>
                      <a:lnTo>
                        <a:pt x="488" y="259"/>
                      </a:lnTo>
                      <a:lnTo>
                        <a:pt x="484" y="256"/>
                      </a:lnTo>
                      <a:lnTo>
                        <a:pt x="483" y="254"/>
                      </a:lnTo>
                      <a:lnTo>
                        <a:pt x="479" y="253"/>
                      </a:lnTo>
                      <a:lnTo>
                        <a:pt x="476" y="251"/>
                      </a:lnTo>
                      <a:lnTo>
                        <a:pt x="473" y="249"/>
                      </a:lnTo>
                      <a:lnTo>
                        <a:pt x="469" y="248"/>
                      </a:lnTo>
                      <a:lnTo>
                        <a:pt x="466" y="246"/>
                      </a:lnTo>
                      <a:lnTo>
                        <a:pt x="463" y="244"/>
                      </a:lnTo>
                      <a:lnTo>
                        <a:pt x="461" y="243"/>
                      </a:lnTo>
                      <a:lnTo>
                        <a:pt x="458" y="241"/>
                      </a:lnTo>
                      <a:lnTo>
                        <a:pt x="454" y="241"/>
                      </a:lnTo>
                      <a:lnTo>
                        <a:pt x="451" y="239"/>
                      </a:lnTo>
                      <a:lnTo>
                        <a:pt x="448" y="238"/>
                      </a:lnTo>
                      <a:lnTo>
                        <a:pt x="444" y="238"/>
                      </a:lnTo>
                      <a:lnTo>
                        <a:pt x="441" y="238"/>
                      </a:lnTo>
                      <a:lnTo>
                        <a:pt x="439" y="238"/>
                      </a:lnTo>
                      <a:lnTo>
                        <a:pt x="434" y="236"/>
                      </a:lnTo>
                      <a:lnTo>
                        <a:pt x="431" y="236"/>
                      </a:lnTo>
                      <a:lnTo>
                        <a:pt x="428" y="234"/>
                      </a:lnTo>
                      <a:lnTo>
                        <a:pt x="426" y="234"/>
                      </a:lnTo>
                      <a:lnTo>
                        <a:pt x="421" y="233"/>
                      </a:lnTo>
                      <a:lnTo>
                        <a:pt x="418" y="233"/>
                      </a:lnTo>
                      <a:lnTo>
                        <a:pt x="416" y="233"/>
                      </a:lnTo>
                      <a:lnTo>
                        <a:pt x="413" y="233"/>
                      </a:lnTo>
                      <a:lnTo>
                        <a:pt x="408" y="231"/>
                      </a:lnTo>
                      <a:lnTo>
                        <a:pt x="404" y="231"/>
                      </a:lnTo>
                      <a:lnTo>
                        <a:pt x="401" y="231"/>
                      </a:lnTo>
                      <a:lnTo>
                        <a:pt x="398" y="231"/>
                      </a:lnTo>
                      <a:lnTo>
                        <a:pt x="394" y="231"/>
                      </a:lnTo>
                      <a:lnTo>
                        <a:pt x="391" y="231"/>
                      </a:lnTo>
                      <a:lnTo>
                        <a:pt x="388" y="231"/>
                      </a:lnTo>
                      <a:lnTo>
                        <a:pt x="384" y="231"/>
                      </a:lnTo>
                      <a:lnTo>
                        <a:pt x="381" y="231"/>
                      </a:lnTo>
                      <a:lnTo>
                        <a:pt x="378" y="229"/>
                      </a:lnTo>
                      <a:lnTo>
                        <a:pt x="374" y="229"/>
                      </a:lnTo>
                      <a:lnTo>
                        <a:pt x="371" y="229"/>
                      </a:lnTo>
                      <a:lnTo>
                        <a:pt x="368" y="229"/>
                      </a:lnTo>
                      <a:lnTo>
                        <a:pt x="364" y="229"/>
                      </a:lnTo>
                      <a:lnTo>
                        <a:pt x="361" y="229"/>
                      </a:lnTo>
                      <a:lnTo>
                        <a:pt x="359" y="229"/>
                      </a:lnTo>
                      <a:lnTo>
                        <a:pt x="356" y="228"/>
                      </a:lnTo>
                      <a:lnTo>
                        <a:pt x="353" y="228"/>
                      </a:lnTo>
                      <a:lnTo>
                        <a:pt x="349" y="228"/>
                      </a:lnTo>
                      <a:lnTo>
                        <a:pt x="348" y="228"/>
                      </a:lnTo>
                      <a:lnTo>
                        <a:pt x="344" y="228"/>
                      </a:lnTo>
                      <a:lnTo>
                        <a:pt x="341" y="228"/>
                      </a:lnTo>
                      <a:lnTo>
                        <a:pt x="338" y="228"/>
                      </a:lnTo>
                      <a:lnTo>
                        <a:pt x="334" y="228"/>
                      </a:lnTo>
                      <a:lnTo>
                        <a:pt x="331" y="228"/>
                      </a:lnTo>
                      <a:lnTo>
                        <a:pt x="328" y="228"/>
                      </a:lnTo>
                      <a:lnTo>
                        <a:pt x="326" y="226"/>
                      </a:lnTo>
                      <a:lnTo>
                        <a:pt x="323" y="226"/>
                      </a:lnTo>
                      <a:lnTo>
                        <a:pt x="319" y="226"/>
                      </a:lnTo>
                      <a:lnTo>
                        <a:pt x="316" y="226"/>
                      </a:lnTo>
                      <a:lnTo>
                        <a:pt x="313" y="226"/>
                      </a:lnTo>
                      <a:lnTo>
                        <a:pt x="311" y="226"/>
                      </a:lnTo>
                      <a:lnTo>
                        <a:pt x="308" y="226"/>
                      </a:lnTo>
                      <a:lnTo>
                        <a:pt x="304" y="226"/>
                      </a:lnTo>
                      <a:lnTo>
                        <a:pt x="301" y="226"/>
                      </a:lnTo>
                      <a:lnTo>
                        <a:pt x="298" y="226"/>
                      </a:lnTo>
                      <a:lnTo>
                        <a:pt x="294" y="226"/>
                      </a:lnTo>
                      <a:lnTo>
                        <a:pt x="293" y="226"/>
                      </a:lnTo>
                      <a:lnTo>
                        <a:pt x="289" y="226"/>
                      </a:lnTo>
                      <a:lnTo>
                        <a:pt x="286" y="226"/>
                      </a:lnTo>
                      <a:lnTo>
                        <a:pt x="283" y="226"/>
                      </a:lnTo>
                      <a:lnTo>
                        <a:pt x="279" y="226"/>
                      </a:lnTo>
                      <a:lnTo>
                        <a:pt x="276" y="226"/>
                      </a:lnTo>
                      <a:lnTo>
                        <a:pt x="273" y="226"/>
                      </a:lnTo>
                      <a:lnTo>
                        <a:pt x="270" y="226"/>
                      </a:lnTo>
                      <a:lnTo>
                        <a:pt x="268" y="226"/>
                      </a:lnTo>
                      <a:lnTo>
                        <a:pt x="265" y="226"/>
                      </a:lnTo>
                      <a:lnTo>
                        <a:pt x="261" y="226"/>
                      </a:lnTo>
                      <a:lnTo>
                        <a:pt x="258" y="226"/>
                      </a:lnTo>
                      <a:lnTo>
                        <a:pt x="255" y="226"/>
                      </a:lnTo>
                      <a:lnTo>
                        <a:pt x="251" y="226"/>
                      </a:lnTo>
                      <a:lnTo>
                        <a:pt x="250" y="226"/>
                      </a:lnTo>
                      <a:lnTo>
                        <a:pt x="246" y="226"/>
                      </a:lnTo>
                      <a:lnTo>
                        <a:pt x="243" y="226"/>
                      </a:lnTo>
                      <a:lnTo>
                        <a:pt x="240" y="226"/>
                      </a:lnTo>
                      <a:lnTo>
                        <a:pt x="238" y="226"/>
                      </a:lnTo>
                      <a:lnTo>
                        <a:pt x="235" y="226"/>
                      </a:lnTo>
                      <a:lnTo>
                        <a:pt x="231" y="226"/>
                      </a:lnTo>
                      <a:lnTo>
                        <a:pt x="228" y="226"/>
                      </a:lnTo>
                      <a:lnTo>
                        <a:pt x="225" y="226"/>
                      </a:lnTo>
                      <a:lnTo>
                        <a:pt x="221" y="226"/>
                      </a:lnTo>
                      <a:lnTo>
                        <a:pt x="220" y="226"/>
                      </a:lnTo>
                      <a:lnTo>
                        <a:pt x="216" y="226"/>
                      </a:lnTo>
                      <a:lnTo>
                        <a:pt x="213" y="228"/>
                      </a:lnTo>
                      <a:lnTo>
                        <a:pt x="210" y="228"/>
                      </a:lnTo>
                      <a:lnTo>
                        <a:pt x="206" y="228"/>
                      </a:lnTo>
                      <a:lnTo>
                        <a:pt x="203" y="228"/>
                      </a:lnTo>
                      <a:lnTo>
                        <a:pt x="201" y="228"/>
                      </a:lnTo>
                      <a:lnTo>
                        <a:pt x="198" y="228"/>
                      </a:lnTo>
                      <a:lnTo>
                        <a:pt x="195" y="228"/>
                      </a:lnTo>
                      <a:lnTo>
                        <a:pt x="191" y="228"/>
                      </a:lnTo>
                      <a:lnTo>
                        <a:pt x="190" y="229"/>
                      </a:lnTo>
                      <a:lnTo>
                        <a:pt x="191" y="226"/>
                      </a:lnTo>
                      <a:lnTo>
                        <a:pt x="193" y="223"/>
                      </a:lnTo>
                      <a:lnTo>
                        <a:pt x="195" y="219"/>
                      </a:lnTo>
                      <a:lnTo>
                        <a:pt x="196" y="216"/>
                      </a:lnTo>
                      <a:lnTo>
                        <a:pt x="198" y="213"/>
                      </a:lnTo>
                      <a:lnTo>
                        <a:pt x="201" y="209"/>
                      </a:lnTo>
                      <a:lnTo>
                        <a:pt x="203" y="206"/>
                      </a:lnTo>
                      <a:lnTo>
                        <a:pt x="205" y="203"/>
                      </a:lnTo>
                      <a:lnTo>
                        <a:pt x="206" y="199"/>
                      </a:lnTo>
                      <a:lnTo>
                        <a:pt x="210" y="194"/>
                      </a:lnTo>
                      <a:lnTo>
                        <a:pt x="211" y="191"/>
                      </a:lnTo>
                      <a:lnTo>
                        <a:pt x="215" y="188"/>
                      </a:lnTo>
                      <a:lnTo>
                        <a:pt x="216" y="183"/>
                      </a:lnTo>
                      <a:lnTo>
                        <a:pt x="220" y="179"/>
                      </a:lnTo>
                      <a:lnTo>
                        <a:pt x="221" y="174"/>
                      </a:lnTo>
                      <a:lnTo>
                        <a:pt x="225" y="171"/>
                      </a:lnTo>
                      <a:lnTo>
                        <a:pt x="225" y="166"/>
                      </a:lnTo>
                      <a:lnTo>
                        <a:pt x="228" y="163"/>
                      </a:lnTo>
                      <a:lnTo>
                        <a:pt x="230" y="158"/>
                      </a:lnTo>
                      <a:lnTo>
                        <a:pt x="233" y="153"/>
                      </a:lnTo>
                      <a:lnTo>
                        <a:pt x="235" y="148"/>
                      </a:lnTo>
                      <a:lnTo>
                        <a:pt x="236" y="144"/>
                      </a:lnTo>
                      <a:lnTo>
                        <a:pt x="238" y="139"/>
                      </a:lnTo>
                      <a:lnTo>
                        <a:pt x="241" y="136"/>
                      </a:lnTo>
                      <a:lnTo>
                        <a:pt x="243" y="131"/>
                      </a:lnTo>
                      <a:lnTo>
                        <a:pt x="245" y="126"/>
                      </a:lnTo>
                      <a:lnTo>
                        <a:pt x="246" y="123"/>
                      </a:lnTo>
                      <a:lnTo>
                        <a:pt x="248" y="118"/>
                      </a:lnTo>
                      <a:lnTo>
                        <a:pt x="248" y="113"/>
                      </a:lnTo>
                      <a:lnTo>
                        <a:pt x="250" y="109"/>
                      </a:lnTo>
                      <a:lnTo>
                        <a:pt x="251" y="104"/>
                      </a:lnTo>
                      <a:lnTo>
                        <a:pt x="253" y="99"/>
                      </a:lnTo>
                      <a:lnTo>
                        <a:pt x="255" y="96"/>
                      </a:lnTo>
                      <a:lnTo>
                        <a:pt x="255" y="91"/>
                      </a:lnTo>
                      <a:lnTo>
                        <a:pt x="256" y="86"/>
                      </a:lnTo>
                      <a:lnTo>
                        <a:pt x="256" y="83"/>
                      </a:lnTo>
                      <a:lnTo>
                        <a:pt x="256" y="78"/>
                      </a:lnTo>
                      <a:lnTo>
                        <a:pt x="258" y="75"/>
                      </a:lnTo>
                      <a:lnTo>
                        <a:pt x="258" y="70"/>
                      </a:lnTo>
                      <a:lnTo>
                        <a:pt x="258" y="66"/>
                      </a:lnTo>
                      <a:lnTo>
                        <a:pt x="258" y="61"/>
                      </a:lnTo>
                      <a:lnTo>
                        <a:pt x="258" y="58"/>
                      </a:lnTo>
                      <a:lnTo>
                        <a:pt x="256" y="53"/>
                      </a:lnTo>
                      <a:lnTo>
                        <a:pt x="256" y="50"/>
                      </a:lnTo>
                      <a:lnTo>
                        <a:pt x="255" y="46"/>
                      </a:lnTo>
                      <a:lnTo>
                        <a:pt x="255" y="43"/>
                      </a:lnTo>
                      <a:lnTo>
                        <a:pt x="253" y="40"/>
                      </a:lnTo>
                      <a:lnTo>
                        <a:pt x="251" y="36"/>
                      </a:lnTo>
                      <a:lnTo>
                        <a:pt x="250" y="33"/>
                      </a:lnTo>
                      <a:lnTo>
                        <a:pt x="248" y="30"/>
                      </a:lnTo>
                      <a:lnTo>
                        <a:pt x="245" y="26"/>
                      </a:lnTo>
                      <a:lnTo>
                        <a:pt x="243" y="23"/>
                      </a:lnTo>
                      <a:lnTo>
                        <a:pt x="240" y="20"/>
                      </a:lnTo>
                      <a:lnTo>
                        <a:pt x="236" y="18"/>
                      </a:lnTo>
                      <a:lnTo>
                        <a:pt x="233" y="16"/>
                      </a:lnTo>
                      <a:lnTo>
                        <a:pt x="230" y="15"/>
                      </a:lnTo>
                      <a:lnTo>
                        <a:pt x="226" y="11"/>
                      </a:lnTo>
                      <a:lnTo>
                        <a:pt x="221" y="10"/>
                      </a:lnTo>
                      <a:lnTo>
                        <a:pt x="216" y="8"/>
                      </a:lnTo>
                      <a:lnTo>
                        <a:pt x="213" y="6"/>
                      </a:lnTo>
                      <a:lnTo>
                        <a:pt x="208" y="5"/>
                      </a:lnTo>
                      <a:lnTo>
                        <a:pt x="203" y="5"/>
                      </a:lnTo>
                      <a:lnTo>
                        <a:pt x="196" y="3"/>
                      </a:lnTo>
                      <a:lnTo>
                        <a:pt x="191" y="3"/>
                      </a:lnTo>
                      <a:lnTo>
                        <a:pt x="186" y="1"/>
                      </a:lnTo>
                      <a:lnTo>
                        <a:pt x="180" y="1"/>
                      </a:lnTo>
                      <a:lnTo>
                        <a:pt x="175" y="0"/>
                      </a:lnTo>
                      <a:lnTo>
                        <a:pt x="170" y="0"/>
                      </a:lnTo>
                      <a:lnTo>
                        <a:pt x="166" y="0"/>
                      </a:lnTo>
                      <a:lnTo>
                        <a:pt x="165" y="0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5" y="0"/>
                      </a:lnTo>
                      <a:lnTo>
                        <a:pt x="153" y="0"/>
                      </a:lnTo>
                      <a:lnTo>
                        <a:pt x="150" y="0"/>
                      </a:lnTo>
                      <a:lnTo>
                        <a:pt x="146" y="0"/>
                      </a:lnTo>
                      <a:lnTo>
                        <a:pt x="143" y="0"/>
                      </a:lnTo>
                      <a:lnTo>
                        <a:pt x="140" y="0"/>
                      </a:lnTo>
                      <a:lnTo>
                        <a:pt x="136" y="0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1" y="1"/>
                      </a:lnTo>
                      <a:lnTo>
                        <a:pt x="100" y="1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90" y="3"/>
                      </a:lnTo>
                      <a:lnTo>
                        <a:pt x="86" y="5"/>
                      </a:lnTo>
                      <a:lnTo>
                        <a:pt x="83" y="5"/>
                      </a:lnTo>
                      <a:lnTo>
                        <a:pt x="80" y="5"/>
                      </a:lnTo>
                      <a:lnTo>
                        <a:pt x="76" y="6"/>
                      </a:lnTo>
                      <a:lnTo>
                        <a:pt x="73" y="6"/>
                      </a:lnTo>
                      <a:lnTo>
                        <a:pt x="71" y="8"/>
                      </a:lnTo>
                      <a:lnTo>
                        <a:pt x="68" y="8"/>
                      </a:lnTo>
                      <a:lnTo>
                        <a:pt x="65" y="10"/>
                      </a:lnTo>
                      <a:lnTo>
                        <a:pt x="61" y="10"/>
                      </a:lnTo>
                      <a:lnTo>
                        <a:pt x="58" y="11"/>
                      </a:lnTo>
                      <a:lnTo>
                        <a:pt x="53" y="13"/>
                      </a:lnTo>
                      <a:lnTo>
                        <a:pt x="48" y="16"/>
                      </a:lnTo>
                      <a:lnTo>
                        <a:pt x="43" y="18"/>
                      </a:lnTo>
                      <a:lnTo>
                        <a:pt x="38" y="21"/>
                      </a:lnTo>
                      <a:lnTo>
                        <a:pt x="33" y="25"/>
                      </a:lnTo>
                      <a:lnTo>
                        <a:pt x="28" y="28"/>
                      </a:lnTo>
                      <a:lnTo>
                        <a:pt x="23" y="31"/>
                      </a:lnTo>
                      <a:lnTo>
                        <a:pt x="20" y="35"/>
                      </a:lnTo>
                      <a:lnTo>
                        <a:pt x="17" y="40"/>
                      </a:lnTo>
                      <a:lnTo>
                        <a:pt x="13" y="43"/>
                      </a:lnTo>
                      <a:lnTo>
                        <a:pt x="12" y="48"/>
                      </a:lnTo>
                      <a:lnTo>
                        <a:pt x="8" y="53"/>
                      </a:lnTo>
                      <a:lnTo>
                        <a:pt x="7" y="58"/>
                      </a:lnTo>
                      <a:lnTo>
                        <a:pt x="5" y="63"/>
                      </a:lnTo>
                      <a:lnTo>
                        <a:pt x="3" y="68"/>
                      </a:lnTo>
                      <a:lnTo>
                        <a:pt x="2" y="75"/>
                      </a:lnTo>
                      <a:lnTo>
                        <a:pt x="2" y="76"/>
                      </a:lnTo>
                      <a:lnTo>
                        <a:pt x="0" y="80"/>
                      </a:lnTo>
                      <a:lnTo>
                        <a:pt x="0" y="83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0" y="91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2" y="106"/>
                      </a:lnTo>
                      <a:lnTo>
                        <a:pt x="2" y="109"/>
                      </a:lnTo>
                      <a:lnTo>
                        <a:pt x="2" y="113"/>
                      </a:lnTo>
                      <a:lnTo>
                        <a:pt x="3" y="116"/>
                      </a:lnTo>
                      <a:lnTo>
                        <a:pt x="3" y="119"/>
                      </a:lnTo>
                      <a:lnTo>
                        <a:pt x="5" y="123"/>
                      </a:lnTo>
                      <a:lnTo>
                        <a:pt x="5" y="124"/>
                      </a:lnTo>
                      <a:lnTo>
                        <a:pt x="7" y="128"/>
                      </a:lnTo>
                      <a:lnTo>
                        <a:pt x="7" y="131"/>
                      </a:lnTo>
                      <a:lnTo>
                        <a:pt x="8" y="134"/>
                      </a:lnTo>
                      <a:lnTo>
                        <a:pt x="8" y="138"/>
                      </a:lnTo>
                      <a:lnTo>
                        <a:pt x="10" y="141"/>
                      </a:lnTo>
                      <a:lnTo>
                        <a:pt x="10" y="143"/>
                      </a:lnTo>
                      <a:lnTo>
                        <a:pt x="12" y="146"/>
                      </a:lnTo>
                      <a:lnTo>
                        <a:pt x="13" y="149"/>
                      </a:lnTo>
                      <a:lnTo>
                        <a:pt x="13" y="153"/>
                      </a:lnTo>
                      <a:lnTo>
                        <a:pt x="15" y="154"/>
                      </a:lnTo>
                      <a:lnTo>
                        <a:pt x="17" y="158"/>
                      </a:lnTo>
                      <a:lnTo>
                        <a:pt x="20" y="163"/>
                      </a:lnTo>
                      <a:lnTo>
                        <a:pt x="22" y="169"/>
                      </a:lnTo>
                      <a:lnTo>
                        <a:pt x="25" y="174"/>
                      </a:lnTo>
                      <a:lnTo>
                        <a:pt x="28" y="179"/>
                      </a:lnTo>
                      <a:lnTo>
                        <a:pt x="32" y="184"/>
                      </a:lnTo>
                      <a:lnTo>
                        <a:pt x="35" y="191"/>
                      </a:lnTo>
                      <a:lnTo>
                        <a:pt x="38" y="194"/>
                      </a:lnTo>
                      <a:lnTo>
                        <a:pt x="42" y="199"/>
                      </a:lnTo>
                      <a:lnTo>
                        <a:pt x="45" y="203"/>
                      </a:lnTo>
                      <a:lnTo>
                        <a:pt x="50" y="208"/>
                      </a:lnTo>
                      <a:lnTo>
                        <a:pt x="53" y="211"/>
                      </a:lnTo>
                      <a:lnTo>
                        <a:pt x="56" y="216"/>
                      </a:lnTo>
                      <a:lnTo>
                        <a:pt x="60" y="218"/>
                      </a:lnTo>
                      <a:lnTo>
                        <a:pt x="65" y="216"/>
                      </a:lnTo>
                      <a:lnTo>
                        <a:pt x="66" y="214"/>
                      </a:lnTo>
                      <a:lnTo>
                        <a:pt x="66" y="209"/>
                      </a:lnTo>
                      <a:lnTo>
                        <a:pt x="65" y="204"/>
                      </a:lnTo>
                      <a:lnTo>
                        <a:pt x="61" y="201"/>
                      </a:lnTo>
                      <a:lnTo>
                        <a:pt x="60" y="196"/>
                      </a:lnTo>
                      <a:lnTo>
                        <a:pt x="58" y="193"/>
                      </a:lnTo>
                      <a:lnTo>
                        <a:pt x="55" y="188"/>
                      </a:lnTo>
                      <a:lnTo>
                        <a:pt x="53" y="183"/>
                      </a:lnTo>
                      <a:lnTo>
                        <a:pt x="50" y="178"/>
                      </a:lnTo>
                      <a:lnTo>
                        <a:pt x="47" y="173"/>
                      </a:lnTo>
                      <a:lnTo>
                        <a:pt x="45" y="168"/>
                      </a:lnTo>
                      <a:lnTo>
                        <a:pt x="42" y="163"/>
                      </a:lnTo>
                      <a:lnTo>
                        <a:pt x="38" y="158"/>
                      </a:lnTo>
                      <a:lnTo>
                        <a:pt x="35" y="154"/>
                      </a:lnTo>
                      <a:lnTo>
                        <a:pt x="33" y="148"/>
                      </a:lnTo>
                      <a:lnTo>
                        <a:pt x="30" y="144"/>
                      </a:lnTo>
                      <a:lnTo>
                        <a:pt x="27" y="139"/>
                      </a:lnTo>
                      <a:lnTo>
                        <a:pt x="25" y="134"/>
                      </a:lnTo>
                      <a:lnTo>
                        <a:pt x="23" y="129"/>
                      </a:lnTo>
                      <a:lnTo>
                        <a:pt x="22" y="123"/>
                      </a:lnTo>
                      <a:lnTo>
                        <a:pt x="18" y="118"/>
                      </a:lnTo>
                      <a:lnTo>
                        <a:pt x="18" y="113"/>
                      </a:lnTo>
                      <a:lnTo>
                        <a:pt x="17" y="108"/>
                      </a:lnTo>
                      <a:lnTo>
                        <a:pt x="15" y="103"/>
                      </a:lnTo>
                      <a:lnTo>
                        <a:pt x="15" y="99"/>
                      </a:lnTo>
                      <a:lnTo>
                        <a:pt x="15" y="94"/>
                      </a:lnTo>
                      <a:lnTo>
                        <a:pt x="15" y="88"/>
                      </a:lnTo>
                      <a:lnTo>
                        <a:pt x="15" y="85"/>
                      </a:lnTo>
                      <a:lnTo>
                        <a:pt x="15" y="78"/>
                      </a:lnTo>
                      <a:lnTo>
                        <a:pt x="18" y="75"/>
                      </a:lnTo>
                      <a:lnTo>
                        <a:pt x="20" y="70"/>
                      </a:lnTo>
                      <a:lnTo>
                        <a:pt x="22" y="65"/>
                      </a:lnTo>
                      <a:lnTo>
                        <a:pt x="25" y="60"/>
                      </a:lnTo>
                      <a:lnTo>
                        <a:pt x="28" y="55"/>
                      </a:lnTo>
                      <a:lnTo>
                        <a:pt x="32" y="51"/>
                      </a:lnTo>
                      <a:lnTo>
                        <a:pt x="35" y="48"/>
                      </a:lnTo>
                      <a:lnTo>
                        <a:pt x="38" y="46"/>
                      </a:lnTo>
                      <a:lnTo>
                        <a:pt x="43" y="43"/>
                      </a:lnTo>
                      <a:lnTo>
                        <a:pt x="47" y="41"/>
                      </a:lnTo>
                      <a:lnTo>
                        <a:pt x="51" y="38"/>
                      </a:lnTo>
                      <a:lnTo>
                        <a:pt x="56" y="36"/>
                      </a:lnTo>
                      <a:lnTo>
                        <a:pt x="61" y="35"/>
                      </a:lnTo>
                      <a:lnTo>
                        <a:pt x="66" y="33"/>
                      </a:lnTo>
                      <a:lnTo>
                        <a:pt x="73" y="31"/>
                      </a:lnTo>
                      <a:lnTo>
                        <a:pt x="75" y="31"/>
                      </a:lnTo>
                      <a:lnTo>
                        <a:pt x="78" y="31"/>
                      </a:lnTo>
                      <a:lnTo>
                        <a:pt x="81" y="30"/>
                      </a:lnTo>
                      <a:lnTo>
                        <a:pt x="85" y="30"/>
                      </a:lnTo>
                      <a:lnTo>
                        <a:pt x="86" y="28"/>
                      </a:lnTo>
                      <a:lnTo>
                        <a:pt x="90" y="28"/>
                      </a:lnTo>
                      <a:lnTo>
                        <a:pt x="93" y="28"/>
                      </a:lnTo>
                      <a:lnTo>
                        <a:pt x="96" y="28"/>
                      </a:lnTo>
                      <a:lnTo>
                        <a:pt x="100" y="26"/>
                      </a:lnTo>
                      <a:lnTo>
                        <a:pt x="101" y="26"/>
                      </a:lnTo>
                      <a:lnTo>
                        <a:pt x="105" y="26"/>
                      </a:lnTo>
                      <a:lnTo>
                        <a:pt x="108" y="26"/>
                      </a:lnTo>
                      <a:lnTo>
                        <a:pt x="111" y="26"/>
                      </a:lnTo>
                      <a:lnTo>
                        <a:pt x="115" y="25"/>
                      </a:lnTo>
                      <a:lnTo>
                        <a:pt x="118" y="25"/>
                      </a:lnTo>
                      <a:lnTo>
                        <a:pt x="121" y="25"/>
                      </a:lnTo>
                      <a:lnTo>
                        <a:pt x="123" y="25"/>
                      </a:lnTo>
                      <a:lnTo>
                        <a:pt x="126" y="25"/>
                      </a:lnTo>
                      <a:lnTo>
                        <a:pt x="130" y="25"/>
                      </a:lnTo>
                      <a:lnTo>
                        <a:pt x="133" y="25"/>
                      </a:lnTo>
                      <a:lnTo>
                        <a:pt x="135" y="25"/>
                      </a:lnTo>
                      <a:lnTo>
                        <a:pt x="138" y="25"/>
                      </a:lnTo>
                      <a:lnTo>
                        <a:pt x="141" y="25"/>
                      </a:lnTo>
                      <a:lnTo>
                        <a:pt x="145" y="25"/>
                      </a:lnTo>
                      <a:lnTo>
                        <a:pt x="146" y="25"/>
                      </a:lnTo>
                      <a:lnTo>
                        <a:pt x="150" y="25"/>
                      </a:lnTo>
                      <a:lnTo>
                        <a:pt x="153" y="25"/>
                      </a:lnTo>
                      <a:lnTo>
                        <a:pt x="156" y="25"/>
                      </a:lnTo>
                      <a:lnTo>
                        <a:pt x="161" y="25"/>
                      </a:lnTo>
                      <a:lnTo>
                        <a:pt x="168" y="26"/>
                      </a:lnTo>
                      <a:lnTo>
                        <a:pt x="173" y="26"/>
                      </a:lnTo>
                      <a:lnTo>
                        <a:pt x="178" y="26"/>
                      </a:lnTo>
                      <a:lnTo>
                        <a:pt x="181" y="28"/>
                      </a:lnTo>
                      <a:lnTo>
                        <a:pt x="186" y="28"/>
                      </a:lnTo>
                      <a:lnTo>
                        <a:pt x="191" y="30"/>
                      </a:lnTo>
                      <a:lnTo>
                        <a:pt x="196" y="31"/>
                      </a:lnTo>
                      <a:lnTo>
                        <a:pt x="200" y="31"/>
                      </a:lnTo>
                      <a:lnTo>
                        <a:pt x="203" y="31"/>
                      </a:lnTo>
                      <a:lnTo>
                        <a:pt x="205" y="33"/>
                      </a:lnTo>
                      <a:lnTo>
                        <a:pt x="208" y="35"/>
                      </a:lnTo>
                      <a:lnTo>
                        <a:pt x="211" y="36"/>
                      </a:lnTo>
                      <a:lnTo>
                        <a:pt x="213" y="38"/>
                      </a:lnTo>
                      <a:lnTo>
                        <a:pt x="216" y="40"/>
                      </a:lnTo>
                      <a:lnTo>
                        <a:pt x="218" y="41"/>
                      </a:lnTo>
                      <a:lnTo>
                        <a:pt x="221" y="46"/>
                      </a:lnTo>
                      <a:lnTo>
                        <a:pt x="225" y="51"/>
                      </a:lnTo>
                      <a:lnTo>
                        <a:pt x="225" y="55"/>
                      </a:lnTo>
                      <a:lnTo>
                        <a:pt x="226" y="56"/>
                      </a:lnTo>
                      <a:lnTo>
                        <a:pt x="226" y="60"/>
                      </a:lnTo>
                      <a:lnTo>
                        <a:pt x="228" y="63"/>
                      </a:lnTo>
                      <a:lnTo>
                        <a:pt x="228" y="65"/>
                      </a:lnTo>
                      <a:lnTo>
                        <a:pt x="228" y="68"/>
                      </a:lnTo>
                      <a:lnTo>
                        <a:pt x="228" y="71"/>
                      </a:lnTo>
                      <a:lnTo>
                        <a:pt x="228" y="76"/>
                      </a:lnTo>
                      <a:lnTo>
                        <a:pt x="226" y="78"/>
                      </a:lnTo>
                      <a:lnTo>
                        <a:pt x="226" y="83"/>
                      </a:lnTo>
                      <a:lnTo>
                        <a:pt x="226" y="86"/>
                      </a:lnTo>
                      <a:lnTo>
                        <a:pt x="225" y="89"/>
                      </a:lnTo>
                      <a:lnTo>
                        <a:pt x="225" y="93"/>
                      </a:lnTo>
                      <a:lnTo>
                        <a:pt x="223" y="98"/>
                      </a:lnTo>
                      <a:lnTo>
                        <a:pt x="223" y="101"/>
                      </a:lnTo>
                      <a:lnTo>
                        <a:pt x="221" y="104"/>
                      </a:lnTo>
                      <a:lnTo>
                        <a:pt x="220" y="109"/>
                      </a:lnTo>
                      <a:lnTo>
                        <a:pt x="218" y="113"/>
                      </a:lnTo>
                      <a:lnTo>
                        <a:pt x="216" y="116"/>
                      </a:lnTo>
                      <a:lnTo>
                        <a:pt x="216" y="121"/>
                      </a:lnTo>
                      <a:lnTo>
                        <a:pt x="213" y="124"/>
                      </a:lnTo>
                      <a:lnTo>
                        <a:pt x="211" y="129"/>
                      </a:lnTo>
                      <a:lnTo>
                        <a:pt x="210" y="133"/>
                      </a:lnTo>
                      <a:lnTo>
                        <a:pt x="208" y="136"/>
                      </a:lnTo>
                      <a:lnTo>
                        <a:pt x="206" y="141"/>
                      </a:lnTo>
                      <a:lnTo>
                        <a:pt x="205" y="144"/>
                      </a:lnTo>
                      <a:lnTo>
                        <a:pt x="203" y="148"/>
                      </a:lnTo>
                      <a:lnTo>
                        <a:pt x="201" y="153"/>
                      </a:lnTo>
                      <a:lnTo>
                        <a:pt x="198" y="156"/>
                      </a:lnTo>
                      <a:lnTo>
                        <a:pt x="196" y="159"/>
                      </a:lnTo>
                      <a:lnTo>
                        <a:pt x="193" y="164"/>
                      </a:lnTo>
                      <a:lnTo>
                        <a:pt x="191" y="168"/>
                      </a:lnTo>
                      <a:lnTo>
                        <a:pt x="190" y="171"/>
                      </a:lnTo>
                      <a:lnTo>
                        <a:pt x="188" y="176"/>
                      </a:lnTo>
                      <a:lnTo>
                        <a:pt x="185" y="179"/>
                      </a:lnTo>
                      <a:lnTo>
                        <a:pt x="183" y="184"/>
                      </a:lnTo>
                      <a:lnTo>
                        <a:pt x="181" y="188"/>
                      </a:lnTo>
                      <a:lnTo>
                        <a:pt x="180" y="191"/>
                      </a:lnTo>
                      <a:lnTo>
                        <a:pt x="176" y="194"/>
                      </a:lnTo>
                      <a:lnTo>
                        <a:pt x="175" y="198"/>
                      </a:lnTo>
                      <a:lnTo>
                        <a:pt x="173" y="201"/>
                      </a:lnTo>
                      <a:lnTo>
                        <a:pt x="171" y="204"/>
                      </a:lnTo>
                      <a:lnTo>
                        <a:pt x="170" y="208"/>
                      </a:lnTo>
                      <a:lnTo>
                        <a:pt x="168" y="211"/>
                      </a:lnTo>
                      <a:lnTo>
                        <a:pt x="165" y="216"/>
                      </a:lnTo>
                      <a:lnTo>
                        <a:pt x="161" y="221"/>
                      </a:lnTo>
                      <a:lnTo>
                        <a:pt x="158" y="226"/>
                      </a:lnTo>
                      <a:lnTo>
                        <a:pt x="156" y="231"/>
                      </a:lnTo>
                      <a:lnTo>
                        <a:pt x="151" y="231"/>
                      </a:lnTo>
                      <a:lnTo>
                        <a:pt x="148" y="231"/>
                      </a:lnTo>
                      <a:lnTo>
                        <a:pt x="146" y="233"/>
                      </a:lnTo>
                      <a:lnTo>
                        <a:pt x="146" y="234"/>
                      </a:lnTo>
                      <a:lnTo>
                        <a:pt x="148" y="236"/>
                      </a:lnTo>
                      <a:lnTo>
                        <a:pt x="153" y="238"/>
                      </a:lnTo>
                      <a:lnTo>
                        <a:pt x="155" y="238"/>
                      </a:lnTo>
                      <a:lnTo>
                        <a:pt x="158" y="238"/>
                      </a:lnTo>
                      <a:lnTo>
                        <a:pt x="161" y="239"/>
                      </a:lnTo>
                      <a:lnTo>
                        <a:pt x="166" y="241"/>
                      </a:lnTo>
                      <a:lnTo>
                        <a:pt x="170" y="241"/>
                      </a:lnTo>
                      <a:lnTo>
                        <a:pt x="173" y="241"/>
                      </a:lnTo>
                      <a:lnTo>
                        <a:pt x="176" y="241"/>
                      </a:lnTo>
                      <a:lnTo>
                        <a:pt x="180" y="241"/>
                      </a:lnTo>
                      <a:lnTo>
                        <a:pt x="183" y="241"/>
                      </a:lnTo>
                      <a:lnTo>
                        <a:pt x="186" y="241"/>
                      </a:lnTo>
                      <a:lnTo>
                        <a:pt x="190" y="243"/>
                      </a:lnTo>
                      <a:lnTo>
                        <a:pt x="193" y="243"/>
                      </a:lnTo>
                      <a:lnTo>
                        <a:pt x="196" y="243"/>
                      </a:lnTo>
                      <a:lnTo>
                        <a:pt x="200" y="243"/>
                      </a:lnTo>
                      <a:lnTo>
                        <a:pt x="203" y="243"/>
                      </a:lnTo>
                      <a:lnTo>
                        <a:pt x="206" y="244"/>
                      </a:lnTo>
                      <a:lnTo>
                        <a:pt x="210" y="244"/>
                      </a:lnTo>
                      <a:lnTo>
                        <a:pt x="213" y="244"/>
                      </a:lnTo>
                      <a:lnTo>
                        <a:pt x="216" y="244"/>
                      </a:lnTo>
                      <a:lnTo>
                        <a:pt x="221" y="246"/>
                      </a:lnTo>
                      <a:lnTo>
                        <a:pt x="225" y="246"/>
                      </a:lnTo>
                      <a:lnTo>
                        <a:pt x="226" y="246"/>
                      </a:lnTo>
                      <a:lnTo>
                        <a:pt x="230" y="246"/>
                      </a:lnTo>
                      <a:lnTo>
                        <a:pt x="235" y="246"/>
                      </a:lnTo>
                      <a:lnTo>
                        <a:pt x="236" y="246"/>
                      </a:lnTo>
                      <a:lnTo>
                        <a:pt x="241" y="246"/>
                      </a:lnTo>
                      <a:lnTo>
                        <a:pt x="245" y="248"/>
                      </a:lnTo>
                      <a:lnTo>
                        <a:pt x="248" y="248"/>
                      </a:lnTo>
                      <a:lnTo>
                        <a:pt x="251" y="248"/>
                      </a:lnTo>
                      <a:lnTo>
                        <a:pt x="255" y="248"/>
                      </a:lnTo>
                      <a:lnTo>
                        <a:pt x="258" y="248"/>
                      </a:lnTo>
                      <a:lnTo>
                        <a:pt x="261" y="249"/>
                      </a:lnTo>
                      <a:lnTo>
                        <a:pt x="265" y="249"/>
                      </a:lnTo>
                      <a:lnTo>
                        <a:pt x="268" y="249"/>
                      </a:lnTo>
                      <a:lnTo>
                        <a:pt x="271" y="249"/>
                      </a:lnTo>
                      <a:lnTo>
                        <a:pt x="276" y="249"/>
                      </a:lnTo>
                      <a:lnTo>
                        <a:pt x="279" y="249"/>
                      </a:lnTo>
                      <a:lnTo>
                        <a:pt x="281" y="249"/>
                      </a:lnTo>
                      <a:lnTo>
                        <a:pt x="284" y="251"/>
                      </a:lnTo>
                      <a:lnTo>
                        <a:pt x="289" y="251"/>
                      </a:lnTo>
                      <a:lnTo>
                        <a:pt x="293" y="251"/>
                      </a:lnTo>
                      <a:lnTo>
                        <a:pt x="296" y="251"/>
                      </a:lnTo>
                      <a:lnTo>
                        <a:pt x="299" y="251"/>
                      </a:lnTo>
                      <a:lnTo>
                        <a:pt x="303" y="253"/>
                      </a:lnTo>
                      <a:lnTo>
                        <a:pt x="306" y="253"/>
                      </a:lnTo>
                      <a:lnTo>
                        <a:pt x="309" y="253"/>
                      </a:lnTo>
                      <a:lnTo>
                        <a:pt x="313" y="253"/>
                      </a:lnTo>
                      <a:lnTo>
                        <a:pt x="316" y="253"/>
                      </a:lnTo>
                      <a:lnTo>
                        <a:pt x="319" y="253"/>
                      </a:lnTo>
                      <a:lnTo>
                        <a:pt x="323" y="253"/>
                      </a:lnTo>
                      <a:lnTo>
                        <a:pt x="326" y="254"/>
                      </a:lnTo>
                      <a:lnTo>
                        <a:pt x="329" y="254"/>
                      </a:lnTo>
                      <a:lnTo>
                        <a:pt x="333" y="254"/>
                      </a:lnTo>
                      <a:lnTo>
                        <a:pt x="336" y="254"/>
                      </a:lnTo>
                      <a:lnTo>
                        <a:pt x="339" y="254"/>
                      </a:lnTo>
                      <a:lnTo>
                        <a:pt x="343" y="256"/>
                      </a:lnTo>
                      <a:lnTo>
                        <a:pt x="346" y="256"/>
                      </a:lnTo>
                      <a:lnTo>
                        <a:pt x="349" y="256"/>
                      </a:lnTo>
                      <a:lnTo>
                        <a:pt x="353" y="256"/>
                      </a:lnTo>
                      <a:lnTo>
                        <a:pt x="358" y="256"/>
                      </a:lnTo>
                      <a:lnTo>
                        <a:pt x="359" y="256"/>
                      </a:lnTo>
                      <a:lnTo>
                        <a:pt x="363" y="258"/>
                      </a:lnTo>
                      <a:lnTo>
                        <a:pt x="366" y="258"/>
                      </a:lnTo>
                      <a:lnTo>
                        <a:pt x="371" y="258"/>
                      </a:lnTo>
                      <a:lnTo>
                        <a:pt x="373" y="258"/>
                      </a:lnTo>
                      <a:lnTo>
                        <a:pt x="378" y="258"/>
                      </a:lnTo>
                      <a:lnTo>
                        <a:pt x="381" y="259"/>
                      </a:lnTo>
                      <a:lnTo>
                        <a:pt x="384" y="259"/>
                      </a:lnTo>
                      <a:lnTo>
                        <a:pt x="389" y="259"/>
                      </a:lnTo>
                      <a:lnTo>
                        <a:pt x="394" y="259"/>
                      </a:lnTo>
                      <a:lnTo>
                        <a:pt x="399" y="259"/>
                      </a:lnTo>
                      <a:lnTo>
                        <a:pt x="406" y="261"/>
                      </a:lnTo>
                      <a:lnTo>
                        <a:pt x="409" y="261"/>
                      </a:lnTo>
                      <a:lnTo>
                        <a:pt x="414" y="263"/>
                      </a:lnTo>
                      <a:lnTo>
                        <a:pt x="419" y="263"/>
                      </a:lnTo>
                      <a:lnTo>
                        <a:pt x="424" y="264"/>
                      </a:lnTo>
                      <a:lnTo>
                        <a:pt x="428" y="266"/>
                      </a:lnTo>
                      <a:lnTo>
                        <a:pt x="431" y="266"/>
                      </a:lnTo>
                      <a:lnTo>
                        <a:pt x="436" y="268"/>
                      </a:lnTo>
                      <a:lnTo>
                        <a:pt x="439" y="269"/>
                      </a:lnTo>
                      <a:lnTo>
                        <a:pt x="443" y="271"/>
                      </a:lnTo>
                      <a:lnTo>
                        <a:pt x="446" y="273"/>
                      </a:lnTo>
                      <a:lnTo>
                        <a:pt x="449" y="274"/>
                      </a:lnTo>
                      <a:lnTo>
                        <a:pt x="453" y="278"/>
                      </a:lnTo>
                      <a:lnTo>
                        <a:pt x="459" y="281"/>
                      </a:lnTo>
                      <a:lnTo>
                        <a:pt x="464" y="284"/>
                      </a:lnTo>
                      <a:lnTo>
                        <a:pt x="469" y="289"/>
                      </a:lnTo>
                      <a:lnTo>
                        <a:pt x="474" y="294"/>
                      </a:lnTo>
                      <a:lnTo>
                        <a:pt x="478" y="299"/>
                      </a:lnTo>
                      <a:lnTo>
                        <a:pt x="481" y="304"/>
                      </a:lnTo>
                      <a:lnTo>
                        <a:pt x="483" y="307"/>
                      </a:lnTo>
                      <a:lnTo>
                        <a:pt x="484" y="309"/>
                      </a:lnTo>
                      <a:lnTo>
                        <a:pt x="486" y="312"/>
                      </a:lnTo>
                      <a:lnTo>
                        <a:pt x="488" y="316"/>
                      </a:lnTo>
                      <a:lnTo>
                        <a:pt x="489" y="319"/>
                      </a:lnTo>
                      <a:lnTo>
                        <a:pt x="491" y="322"/>
                      </a:lnTo>
                      <a:lnTo>
                        <a:pt x="491" y="326"/>
                      </a:lnTo>
                      <a:lnTo>
                        <a:pt x="493" y="329"/>
                      </a:lnTo>
                      <a:lnTo>
                        <a:pt x="494" y="331"/>
                      </a:lnTo>
                      <a:lnTo>
                        <a:pt x="496" y="334"/>
                      </a:lnTo>
                      <a:lnTo>
                        <a:pt x="496" y="337"/>
                      </a:lnTo>
                      <a:lnTo>
                        <a:pt x="497" y="341"/>
                      </a:lnTo>
                      <a:lnTo>
                        <a:pt x="497" y="344"/>
                      </a:lnTo>
                      <a:lnTo>
                        <a:pt x="499" y="347"/>
                      </a:lnTo>
                      <a:lnTo>
                        <a:pt x="501" y="352"/>
                      </a:lnTo>
                      <a:lnTo>
                        <a:pt x="502" y="356"/>
                      </a:lnTo>
                      <a:lnTo>
                        <a:pt x="502" y="359"/>
                      </a:lnTo>
                      <a:lnTo>
                        <a:pt x="504" y="362"/>
                      </a:lnTo>
                      <a:lnTo>
                        <a:pt x="504" y="366"/>
                      </a:lnTo>
                      <a:lnTo>
                        <a:pt x="506" y="371"/>
                      </a:lnTo>
                      <a:lnTo>
                        <a:pt x="506" y="374"/>
                      </a:lnTo>
                      <a:lnTo>
                        <a:pt x="507" y="377"/>
                      </a:lnTo>
                      <a:lnTo>
                        <a:pt x="509" y="381"/>
                      </a:lnTo>
                      <a:lnTo>
                        <a:pt x="509" y="386"/>
                      </a:lnTo>
                      <a:lnTo>
                        <a:pt x="511" y="389"/>
                      </a:lnTo>
                      <a:lnTo>
                        <a:pt x="512" y="394"/>
                      </a:lnTo>
                      <a:lnTo>
                        <a:pt x="512" y="397"/>
                      </a:lnTo>
                      <a:lnTo>
                        <a:pt x="514" y="401"/>
                      </a:lnTo>
                      <a:lnTo>
                        <a:pt x="516" y="406"/>
                      </a:lnTo>
                      <a:lnTo>
                        <a:pt x="517" y="409"/>
                      </a:lnTo>
                      <a:lnTo>
                        <a:pt x="517" y="412"/>
                      </a:lnTo>
                      <a:lnTo>
                        <a:pt x="519" y="417"/>
                      </a:lnTo>
                      <a:lnTo>
                        <a:pt x="521" y="421"/>
                      </a:lnTo>
                      <a:lnTo>
                        <a:pt x="522" y="426"/>
                      </a:lnTo>
                      <a:lnTo>
                        <a:pt x="524" y="429"/>
                      </a:lnTo>
                      <a:lnTo>
                        <a:pt x="526" y="434"/>
                      </a:lnTo>
                      <a:lnTo>
                        <a:pt x="529" y="437"/>
                      </a:lnTo>
                      <a:lnTo>
                        <a:pt x="532" y="439"/>
                      </a:lnTo>
                      <a:lnTo>
                        <a:pt x="534" y="439"/>
                      </a:lnTo>
                      <a:lnTo>
                        <a:pt x="537" y="437"/>
                      </a:lnTo>
                      <a:lnTo>
                        <a:pt x="537" y="436"/>
                      </a:lnTo>
                      <a:lnTo>
                        <a:pt x="539" y="434"/>
                      </a:lnTo>
                      <a:lnTo>
                        <a:pt x="539" y="431"/>
                      </a:lnTo>
                      <a:lnTo>
                        <a:pt x="541" y="429"/>
                      </a:lnTo>
                      <a:lnTo>
                        <a:pt x="541" y="426"/>
                      </a:lnTo>
                      <a:lnTo>
                        <a:pt x="541" y="422"/>
                      </a:lnTo>
                      <a:lnTo>
                        <a:pt x="549" y="422"/>
                      </a:lnTo>
                      <a:lnTo>
                        <a:pt x="556" y="424"/>
                      </a:lnTo>
                      <a:lnTo>
                        <a:pt x="564" y="426"/>
                      </a:lnTo>
                      <a:lnTo>
                        <a:pt x="571" y="427"/>
                      </a:lnTo>
                      <a:lnTo>
                        <a:pt x="577" y="429"/>
                      </a:lnTo>
                      <a:lnTo>
                        <a:pt x="586" y="431"/>
                      </a:lnTo>
                      <a:lnTo>
                        <a:pt x="592" y="432"/>
                      </a:lnTo>
                      <a:lnTo>
                        <a:pt x="599" y="434"/>
                      </a:lnTo>
                      <a:lnTo>
                        <a:pt x="604" y="436"/>
                      </a:lnTo>
                      <a:lnTo>
                        <a:pt x="611" y="437"/>
                      </a:lnTo>
                      <a:lnTo>
                        <a:pt x="617" y="441"/>
                      </a:lnTo>
                      <a:lnTo>
                        <a:pt x="622" y="442"/>
                      </a:lnTo>
                      <a:lnTo>
                        <a:pt x="629" y="446"/>
                      </a:lnTo>
                      <a:lnTo>
                        <a:pt x="634" y="447"/>
                      </a:lnTo>
                      <a:lnTo>
                        <a:pt x="639" y="451"/>
                      </a:lnTo>
                      <a:lnTo>
                        <a:pt x="646" y="454"/>
                      </a:lnTo>
                      <a:lnTo>
                        <a:pt x="651" y="456"/>
                      </a:lnTo>
                      <a:lnTo>
                        <a:pt x="654" y="459"/>
                      </a:lnTo>
                      <a:lnTo>
                        <a:pt x="659" y="462"/>
                      </a:lnTo>
                      <a:lnTo>
                        <a:pt x="664" y="466"/>
                      </a:lnTo>
                      <a:lnTo>
                        <a:pt x="667" y="469"/>
                      </a:lnTo>
                      <a:lnTo>
                        <a:pt x="672" y="472"/>
                      </a:lnTo>
                      <a:lnTo>
                        <a:pt x="676" y="476"/>
                      </a:lnTo>
                      <a:lnTo>
                        <a:pt x="681" y="481"/>
                      </a:lnTo>
                      <a:lnTo>
                        <a:pt x="684" y="484"/>
                      </a:lnTo>
                      <a:lnTo>
                        <a:pt x="687" y="487"/>
                      </a:lnTo>
                      <a:lnTo>
                        <a:pt x="691" y="492"/>
                      </a:lnTo>
                      <a:lnTo>
                        <a:pt x="696" y="496"/>
                      </a:lnTo>
                      <a:lnTo>
                        <a:pt x="697" y="501"/>
                      </a:lnTo>
                      <a:lnTo>
                        <a:pt x="701" y="505"/>
                      </a:lnTo>
                      <a:lnTo>
                        <a:pt x="704" y="509"/>
                      </a:lnTo>
                      <a:lnTo>
                        <a:pt x="707" y="514"/>
                      </a:lnTo>
                      <a:lnTo>
                        <a:pt x="709" y="519"/>
                      </a:lnTo>
                      <a:lnTo>
                        <a:pt x="711" y="524"/>
                      </a:lnTo>
                      <a:lnTo>
                        <a:pt x="712" y="529"/>
                      </a:lnTo>
                      <a:lnTo>
                        <a:pt x="716" y="534"/>
                      </a:lnTo>
                      <a:lnTo>
                        <a:pt x="717" y="539"/>
                      </a:lnTo>
                      <a:lnTo>
                        <a:pt x="719" y="542"/>
                      </a:lnTo>
                      <a:lnTo>
                        <a:pt x="720" y="549"/>
                      </a:lnTo>
                      <a:lnTo>
                        <a:pt x="722" y="554"/>
                      </a:lnTo>
                      <a:lnTo>
                        <a:pt x="724" y="559"/>
                      </a:lnTo>
                      <a:lnTo>
                        <a:pt x="725" y="564"/>
                      </a:lnTo>
                      <a:lnTo>
                        <a:pt x="725" y="570"/>
                      </a:lnTo>
                      <a:lnTo>
                        <a:pt x="727" y="575"/>
                      </a:lnTo>
                      <a:lnTo>
                        <a:pt x="729" y="582"/>
                      </a:lnTo>
                      <a:lnTo>
                        <a:pt x="729" y="587"/>
                      </a:lnTo>
                      <a:lnTo>
                        <a:pt x="730" y="594"/>
                      </a:lnTo>
                      <a:lnTo>
                        <a:pt x="732" y="600"/>
                      </a:lnTo>
                      <a:lnTo>
                        <a:pt x="732" y="605"/>
                      </a:lnTo>
                      <a:lnTo>
                        <a:pt x="732" y="612"/>
                      </a:lnTo>
                      <a:lnTo>
                        <a:pt x="732" y="619"/>
                      </a:lnTo>
                      <a:lnTo>
                        <a:pt x="732" y="625"/>
                      </a:lnTo>
                      <a:lnTo>
                        <a:pt x="732" y="630"/>
                      </a:lnTo>
                      <a:lnTo>
                        <a:pt x="732" y="637"/>
                      </a:lnTo>
                      <a:lnTo>
                        <a:pt x="732" y="644"/>
                      </a:lnTo>
                      <a:lnTo>
                        <a:pt x="732" y="652"/>
                      </a:lnTo>
                      <a:lnTo>
                        <a:pt x="732" y="659"/>
                      </a:lnTo>
                      <a:lnTo>
                        <a:pt x="732" y="665"/>
                      </a:lnTo>
                      <a:lnTo>
                        <a:pt x="730" y="672"/>
                      </a:lnTo>
                      <a:lnTo>
                        <a:pt x="730" y="679"/>
                      </a:lnTo>
                      <a:lnTo>
                        <a:pt x="730" y="687"/>
                      </a:lnTo>
                      <a:lnTo>
                        <a:pt x="729" y="694"/>
                      </a:lnTo>
                      <a:lnTo>
                        <a:pt x="729" y="700"/>
                      </a:lnTo>
                      <a:lnTo>
                        <a:pt x="727" y="709"/>
                      </a:lnTo>
                      <a:lnTo>
                        <a:pt x="727" y="713"/>
                      </a:lnTo>
                      <a:lnTo>
                        <a:pt x="725" y="718"/>
                      </a:lnTo>
                      <a:lnTo>
                        <a:pt x="725" y="723"/>
                      </a:lnTo>
                      <a:lnTo>
                        <a:pt x="724" y="728"/>
                      </a:lnTo>
                      <a:lnTo>
                        <a:pt x="724" y="733"/>
                      </a:lnTo>
                      <a:lnTo>
                        <a:pt x="724" y="738"/>
                      </a:lnTo>
                      <a:lnTo>
                        <a:pt x="722" y="743"/>
                      </a:lnTo>
                      <a:lnTo>
                        <a:pt x="722" y="748"/>
                      </a:lnTo>
                      <a:lnTo>
                        <a:pt x="722" y="753"/>
                      </a:lnTo>
                      <a:lnTo>
                        <a:pt x="722" y="758"/>
                      </a:lnTo>
                      <a:lnTo>
                        <a:pt x="720" y="763"/>
                      </a:lnTo>
                      <a:lnTo>
                        <a:pt x="720" y="768"/>
                      </a:lnTo>
                      <a:lnTo>
                        <a:pt x="720" y="773"/>
                      </a:lnTo>
                      <a:lnTo>
                        <a:pt x="720" y="778"/>
                      </a:lnTo>
                      <a:lnTo>
                        <a:pt x="720" y="783"/>
                      </a:lnTo>
                      <a:lnTo>
                        <a:pt x="720" y="790"/>
                      </a:lnTo>
                      <a:lnTo>
                        <a:pt x="719" y="793"/>
                      </a:lnTo>
                      <a:lnTo>
                        <a:pt x="719" y="798"/>
                      </a:lnTo>
                      <a:lnTo>
                        <a:pt x="719" y="805"/>
                      </a:lnTo>
                      <a:lnTo>
                        <a:pt x="719" y="810"/>
                      </a:lnTo>
                      <a:lnTo>
                        <a:pt x="719" y="815"/>
                      </a:lnTo>
                      <a:lnTo>
                        <a:pt x="719" y="820"/>
                      </a:lnTo>
                      <a:lnTo>
                        <a:pt x="719" y="825"/>
                      </a:lnTo>
                      <a:lnTo>
                        <a:pt x="719" y="830"/>
                      </a:lnTo>
                      <a:lnTo>
                        <a:pt x="719" y="835"/>
                      </a:lnTo>
                      <a:lnTo>
                        <a:pt x="719" y="840"/>
                      </a:lnTo>
                      <a:lnTo>
                        <a:pt x="719" y="845"/>
                      </a:lnTo>
                      <a:lnTo>
                        <a:pt x="719" y="852"/>
                      </a:lnTo>
                      <a:lnTo>
                        <a:pt x="719" y="855"/>
                      </a:lnTo>
                      <a:lnTo>
                        <a:pt x="719" y="862"/>
                      </a:lnTo>
                      <a:lnTo>
                        <a:pt x="719" y="867"/>
                      </a:lnTo>
                      <a:lnTo>
                        <a:pt x="719" y="872"/>
                      </a:lnTo>
                      <a:lnTo>
                        <a:pt x="719" y="877"/>
                      </a:lnTo>
                      <a:lnTo>
                        <a:pt x="719" y="882"/>
                      </a:lnTo>
                      <a:lnTo>
                        <a:pt x="719" y="887"/>
                      </a:lnTo>
                      <a:lnTo>
                        <a:pt x="719" y="892"/>
                      </a:lnTo>
                      <a:lnTo>
                        <a:pt x="719" y="897"/>
                      </a:lnTo>
                      <a:lnTo>
                        <a:pt x="719" y="902"/>
                      </a:lnTo>
                      <a:lnTo>
                        <a:pt x="719" y="908"/>
                      </a:lnTo>
                      <a:lnTo>
                        <a:pt x="719" y="913"/>
                      </a:lnTo>
                      <a:lnTo>
                        <a:pt x="719" y="918"/>
                      </a:lnTo>
                      <a:lnTo>
                        <a:pt x="719" y="923"/>
                      </a:lnTo>
                      <a:lnTo>
                        <a:pt x="719" y="928"/>
                      </a:lnTo>
                      <a:lnTo>
                        <a:pt x="720" y="933"/>
                      </a:lnTo>
                      <a:lnTo>
                        <a:pt x="720" y="938"/>
                      </a:lnTo>
                      <a:lnTo>
                        <a:pt x="720" y="943"/>
                      </a:lnTo>
                      <a:lnTo>
                        <a:pt x="720" y="948"/>
                      </a:lnTo>
                      <a:lnTo>
                        <a:pt x="722" y="953"/>
                      </a:lnTo>
                      <a:lnTo>
                        <a:pt x="722" y="958"/>
                      </a:lnTo>
                      <a:lnTo>
                        <a:pt x="722" y="965"/>
                      </a:lnTo>
                      <a:lnTo>
                        <a:pt x="722" y="968"/>
                      </a:lnTo>
                      <a:lnTo>
                        <a:pt x="722" y="975"/>
                      </a:lnTo>
                      <a:lnTo>
                        <a:pt x="722" y="978"/>
                      </a:lnTo>
                      <a:lnTo>
                        <a:pt x="722" y="985"/>
                      </a:lnTo>
                      <a:lnTo>
                        <a:pt x="722" y="990"/>
                      </a:lnTo>
                      <a:lnTo>
                        <a:pt x="722" y="995"/>
                      </a:lnTo>
                      <a:lnTo>
                        <a:pt x="722" y="1000"/>
                      </a:lnTo>
                      <a:lnTo>
                        <a:pt x="722" y="1005"/>
                      </a:lnTo>
                      <a:lnTo>
                        <a:pt x="722" y="1010"/>
                      </a:lnTo>
                      <a:lnTo>
                        <a:pt x="724" y="1015"/>
                      </a:lnTo>
                      <a:lnTo>
                        <a:pt x="724" y="1020"/>
                      </a:lnTo>
                      <a:lnTo>
                        <a:pt x="724" y="1025"/>
                      </a:lnTo>
                      <a:lnTo>
                        <a:pt x="724" y="1031"/>
                      </a:lnTo>
                      <a:lnTo>
                        <a:pt x="724" y="1036"/>
                      </a:lnTo>
                      <a:lnTo>
                        <a:pt x="724" y="1041"/>
                      </a:lnTo>
                      <a:lnTo>
                        <a:pt x="724" y="1046"/>
                      </a:lnTo>
                      <a:lnTo>
                        <a:pt x="725" y="1051"/>
                      </a:lnTo>
                      <a:lnTo>
                        <a:pt x="725" y="1056"/>
                      </a:lnTo>
                      <a:lnTo>
                        <a:pt x="725" y="1061"/>
                      </a:lnTo>
                      <a:lnTo>
                        <a:pt x="725" y="1066"/>
                      </a:lnTo>
                      <a:lnTo>
                        <a:pt x="727" y="1071"/>
                      </a:lnTo>
                      <a:lnTo>
                        <a:pt x="727" y="1078"/>
                      </a:lnTo>
                      <a:lnTo>
                        <a:pt x="729" y="1083"/>
                      </a:lnTo>
                      <a:lnTo>
                        <a:pt x="729" y="1090"/>
                      </a:lnTo>
                      <a:lnTo>
                        <a:pt x="730" y="1095"/>
                      </a:lnTo>
                      <a:lnTo>
                        <a:pt x="730" y="1101"/>
                      </a:lnTo>
                      <a:lnTo>
                        <a:pt x="732" y="1106"/>
                      </a:lnTo>
                      <a:lnTo>
                        <a:pt x="732" y="1113"/>
                      </a:lnTo>
                      <a:lnTo>
                        <a:pt x="732" y="1118"/>
                      </a:lnTo>
                      <a:lnTo>
                        <a:pt x="734" y="1125"/>
                      </a:lnTo>
                      <a:lnTo>
                        <a:pt x="734" y="1131"/>
                      </a:lnTo>
                      <a:lnTo>
                        <a:pt x="735" y="1136"/>
                      </a:lnTo>
                      <a:lnTo>
                        <a:pt x="735" y="1143"/>
                      </a:lnTo>
                      <a:lnTo>
                        <a:pt x="737" y="1149"/>
                      </a:lnTo>
                      <a:lnTo>
                        <a:pt x="737" y="1154"/>
                      </a:lnTo>
                      <a:lnTo>
                        <a:pt x="737" y="1161"/>
                      </a:lnTo>
                      <a:lnTo>
                        <a:pt x="739" y="1166"/>
                      </a:lnTo>
                      <a:lnTo>
                        <a:pt x="739" y="1173"/>
                      </a:lnTo>
                      <a:lnTo>
                        <a:pt x="739" y="1179"/>
                      </a:lnTo>
                      <a:lnTo>
                        <a:pt x="740" y="1184"/>
                      </a:lnTo>
                      <a:lnTo>
                        <a:pt x="740" y="1191"/>
                      </a:lnTo>
                      <a:lnTo>
                        <a:pt x="740" y="1198"/>
                      </a:lnTo>
                      <a:lnTo>
                        <a:pt x="740" y="1203"/>
                      </a:lnTo>
                      <a:lnTo>
                        <a:pt x="742" y="1209"/>
                      </a:lnTo>
                      <a:lnTo>
                        <a:pt x="742" y="1216"/>
                      </a:lnTo>
                      <a:lnTo>
                        <a:pt x="742" y="1223"/>
                      </a:lnTo>
                      <a:lnTo>
                        <a:pt x="742" y="1228"/>
                      </a:lnTo>
                      <a:lnTo>
                        <a:pt x="742" y="1234"/>
                      </a:lnTo>
                      <a:lnTo>
                        <a:pt x="742" y="1239"/>
                      </a:lnTo>
                      <a:lnTo>
                        <a:pt x="742" y="1246"/>
                      </a:lnTo>
                      <a:lnTo>
                        <a:pt x="740" y="1251"/>
                      </a:lnTo>
                      <a:lnTo>
                        <a:pt x="740" y="1256"/>
                      </a:lnTo>
                      <a:lnTo>
                        <a:pt x="739" y="1263"/>
                      </a:lnTo>
                      <a:lnTo>
                        <a:pt x="739" y="1268"/>
                      </a:lnTo>
                      <a:lnTo>
                        <a:pt x="737" y="1274"/>
                      </a:lnTo>
                      <a:lnTo>
                        <a:pt x="737" y="1279"/>
                      </a:lnTo>
                      <a:lnTo>
                        <a:pt x="735" y="1284"/>
                      </a:lnTo>
                      <a:lnTo>
                        <a:pt x="734" y="1291"/>
                      </a:lnTo>
                      <a:lnTo>
                        <a:pt x="732" y="1296"/>
                      </a:lnTo>
                      <a:lnTo>
                        <a:pt x="730" y="1301"/>
                      </a:lnTo>
                      <a:lnTo>
                        <a:pt x="729" y="1306"/>
                      </a:lnTo>
                      <a:lnTo>
                        <a:pt x="727" y="1311"/>
                      </a:lnTo>
                      <a:lnTo>
                        <a:pt x="725" y="1316"/>
                      </a:lnTo>
                      <a:lnTo>
                        <a:pt x="722" y="1321"/>
                      </a:lnTo>
                      <a:lnTo>
                        <a:pt x="719" y="1326"/>
                      </a:lnTo>
                      <a:lnTo>
                        <a:pt x="717" y="1331"/>
                      </a:lnTo>
                      <a:lnTo>
                        <a:pt x="714" y="1334"/>
                      </a:lnTo>
                      <a:lnTo>
                        <a:pt x="711" y="1339"/>
                      </a:lnTo>
                      <a:lnTo>
                        <a:pt x="709" y="1344"/>
                      </a:lnTo>
                      <a:lnTo>
                        <a:pt x="706" y="1347"/>
                      </a:lnTo>
                      <a:lnTo>
                        <a:pt x="701" y="1351"/>
                      </a:lnTo>
                      <a:lnTo>
                        <a:pt x="697" y="1356"/>
                      </a:lnTo>
                      <a:lnTo>
                        <a:pt x="692" y="1359"/>
                      </a:lnTo>
                      <a:lnTo>
                        <a:pt x="689" y="1362"/>
                      </a:lnTo>
                      <a:lnTo>
                        <a:pt x="684" y="1366"/>
                      </a:lnTo>
                      <a:lnTo>
                        <a:pt x="679" y="1369"/>
                      </a:lnTo>
                      <a:lnTo>
                        <a:pt x="676" y="1372"/>
                      </a:lnTo>
                      <a:lnTo>
                        <a:pt x="671" y="1377"/>
                      </a:lnTo>
                      <a:lnTo>
                        <a:pt x="666" y="1379"/>
                      </a:lnTo>
                      <a:lnTo>
                        <a:pt x="661" y="1382"/>
                      </a:lnTo>
                      <a:lnTo>
                        <a:pt x="656" y="1384"/>
                      </a:lnTo>
                      <a:lnTo>
                        <a:pt x="652" y="1386"/>
                      </a:lnTo>
                      <a:lnTo>
                        <a:pt x="647" y="1389"/>
                      </a:lnTo>
                      <a:lnTo>
                        <a:pt x="644" y="1391"/>
                      </a:lnTo>
                      <a:lnTo>
                        <a:pt x="639" y="1392"/>
                      </a:lnTo>
                      <a:lnTo>
                        <a:pt x="636" y="1396"/>
                      </a:lnTo>
                      <a:lnTo>
                        <a:pt x="632" y="1399"/>
                      </a:lnTo>
                      <a:lnTo>
                        <a:pt x="629" y="1401"/>
                      </a:lnTo>
                      <a:lnTo>
                        <a:pt x="626" y="1404"/>
                      </a:lnTo>
                      <a:lnTo>
                        <a:pt x="622" y="1406"/>
                      </a:lnTo>
                      <a:lnTo>
                        <a:pt x="619" y="1409"/>
                      </a:lnTo>
                      <a:lnTo>
                        <a:pt x="616" y="1412"/>
                      </a:lnTo>
                      <a:lnTo>
                        <a:pt x="614" y="1416"/>
                      </a:lnTo>
                      <a:lnTo>
                        <a:pt x="611" y="1417"/>
                      </a:lnTo>
                      <a:lnTo>
                        <a:pt x="607" y="1421"/>
                      </a:lnTo>
                      <a:lnTo>
                        <a:pt x="606" y="1424"/>
                      </a:lnTo>
                      <a:lnTo>
                        <a:pt x="602" y="1427"/>
                      </a:lnTo>
                      <a:lnTo>
                        <a:pt x="601" y="1431"/>
                      </a:lnTo>
                      <a:lnTo>
                        <a:pt x="597" y="1434"/>
                      </a:lnTo>
                      <a:lnTo>
                        <a:pt x="596" y="1437"/>
                      </a:lnTo>
                      <a:lnTo>
                        <a:pt x="594" y="1441"/>
                      </a:lnTo>
                      <a:lnTo>
                        <a:pt x="592" y="1446"/>
                      </a:lnTo>
                      <a:lnTo>
                        <a:pt x="591" y="1449"/>
                      </a:lnTo>
                      <a:lnTo>
                        <a:pt x="587" y="1452"/>
                      </a:lnTo>
                      <a:lnTo>
                        <a:pt x="586" y="1457"/>
                      </a:lnTo>
                      <a:lnTo>
                        <a:pt x="586" y="1461"/>
                      </a:lnTo>
                      <a:lnTo>
                        <a:pt x="584" y="1466"/>
                      </a:lnTo>
                      <a:lnTo>
                        <a:pt x="582" y="1471"/>
                      </a:lnTo>
                      <a:lnTo>
                        <a:pt x="581" y="1476"/>
                      </a:lnTo>
                      <a:lnTo>
                        <a:pt x="581" y="1481"/>
                      </a:lnTo>
                      <a:lnTo>
                        <a:pt x="581" y="1482"/>
                      </a:lnTo>
                      <a:lnTo>
                        <a:pt x="582" y="1482"/>
                      </a:lnTo>
                      <a:lnTo>
                        <a:pt x="587" y="1477"/>
                      </a:lnTo>
                      <a:lnTo>
                        <a:pt x="592" y="1472"/>
                      </a:lnTo>
                      <a:lnTo>
                        <a:pt x="596" y="1469"/>
                      </a:lnTo>
                      <a:lnTo>
                        <a:pt x="597" y="1467"/>
                      </a:lnTo>
                      <a:lnTo>
                        <a:pt x="601" y="1466"/>
                      </a:lnTo>
                      <a:lnTo>
                        <a:pt x="606" y="1464"/>
                      </a:lnTo>
                      <a:lnTo>
                        <a:pt x="609" y="1461"/>
                      </a:lnTo>
                      <a:lnTo>
                        <a:pt x="611" y="1459"/>
                      </a:lnTo>
                      <a:lnTo>
                        <a:pt x="616" y="1457"/>
                      </a:lnTo>
                      <a:lnTo>
                        <a:pt x="619" y="1456"/>
                      </a:lnTo>
                      <a:lnTo>
                        <a:pt x="622" y="1452"/>
                      </a:lnTo>
                      <a:lnTo>
                        <a:pt x="627" y="1451"/>
                      </a:lnTo>
                      <a:lnTo>
                        <a:pt x="631" y="1451"/>
                      </a:lnTo>
                      <a:lnTo>
                        <a:pt x="634" y="1449"/>
                      </a:lnTo>
                      <a:lnTo>
                        <a:pt x="639" y="1446"/>
                      </a:lnTo>
                      <a:lnTo>
                        <a:pt x="642" y="1444"/>
                      </a:lnTo>
                      <a:lnTo>
                        <a:pt x="646" y="1442"/>
                      </a:lnTo>
                      <a:lnTo>
                        <a:pt x="651" y="1441"/>
                      </a:lnTo>
                      <a:lnTo>
                        <a:pt x="654" y="1439"/>
                      </a:lnTo>
                      <a:lnTo>
                        <a:pt x="659" y="1437"/>
                      </a:lnTo>
                      <a:lnTo>
                        <a:pt x="662" y="1436"/>
                      </a:lnTo>
                      <a:lnTo>
                        <a:pt x="667" y="1434"/>
                      </a:lnTo>
                      <a:lnTo>
                        <a:pt x="671" y="1432"/>
                      </a:lnTo>
                      <a:lnTo>
                        <a:pt x="676" y="1431"/>
                      </a:lnTo>
                      <a:lnTo>
                        <a:pt x="679" y="1429"/>
                      </a:lnTo>
                      <a:lnTo>
                        <a:pt x="684" y="1427"/>
                      </a:lnTo>
                      <a:lnTo>
                        <a:pt x="687" y="1426"/>
                      </a:lnTo>
                      <a:lnTo>
                        <a:pt x="692" y="1424"/>
                      </a:lnTo>
                      <a:lnTo>
                        <a:pt x="697" y="1422"/>
                      </a:lnTo>
                      <a:lnTo>
                        <a:pt x="701" y="1421"/>
                      </a:lnTo>
                      <a:lnTo>
                        <a:pt x="706" y="1419"/>
                      </a:lnTo>
                      <a:lnTo>
                        <a:pt x="709" y="1416"/>
                      </a:lnTo>
                      <a:lnTo>
                        <a:pt x="712" y="1414"/>
                      </a:lnTo>
                      <a:lnTo>
                        <a:pt x="717" y="1412"/>
                      </a:lnTo>
                      <a:lnTo>
                        <a:pt x="720" y="1411"/>
                      </a:lnTo>
                      <a:lnTo>
                        <a:pt x="725" y="1409"/>
                      </a:lnTo>
                      <a:lnTo>
                        <a:pt x="729" y="1406"/>
                      </a:lnTo>
                      <a:lnTo>
                        <a:pt x="732" y="1404"/>
                      </a:lnTo>
                      <a:lnTo>
                        <a:pt x="735" y="1402"/>
                      </a:lnTo>
                      <a:lnTo>
                        <a:pt x="740" y="1401"/>
                      </a:lnTo>
                      <a:lnTo>
                        <a:pt x="742" y="1397"/>
                      </a:lnTo>
                      <a:lnTo>
                        <a:pt x="747" y="1396"/>
                      </a:lnTo>
                      <a:lnTo>
                        <a:pt x="750" y="1392"/>
                      </a:lnTo>
                      <a:lnTo>
                        <a:pt x="752" y="1391"/>
                      </a:lnTo>
                      <a:lnTo>
                        <a:pt x="755" y="1387"/>
                      </a:lnTo>
                      <a:lnTo>
                        <a:pt x="760" y="1386"/>
                      </a:lnTo>
                      <a:lnTo>
                        <a:pt x="762" y="1382"/>
                      </a:lnTo>
                      <a:lnTo>
                        <a:pt x="765" y="1381"/>
                      </a:lnTo>
                      <a:lnTo>
                        <a:pt x="767" y="1377"/>
                      </a:lnTo>
                      <a:lnTo>
                        <a:pt x="770" y="1374"/>
                      </a:lnTo>
                      <a:lnTo>
                        <a:pt x="772" y="1371"/>
                      </a:lnTo>
                      <a:lnTo>
                        <a:pt x="775" y="1367"/>
                      </a:lnTo>
                      <a:lnTo>
                        <a:pt x="777" y="1364"/>
                      </a:lnTo>
                      <a:lnTo>
                        <a:pt x="779" y="1361"/>
                      </a:lnTo>
                      <a:lnTo>
                        <a:pt x="780" y="1357"/>
                      </a:lnTo>
                      <a:lnTo>
                        <a:pt x="782" y="1354"/>
                      </a:lnTo>
                      <a:lnTo>
                        <a:pt x="784" y="1351"/>
                      </a:lnTo>
                      <a:lnTo>
                        <a:pt x="785" y="1346"/>
                      </a:lnTo>
                      <a:lnTo>
                        <a:pt x="785" y="1342"/>
                      </a:lnTo>
                      <a:lnTo>
                        <a:pt x="787" y="1339"/>
                      </a:lnTo>
                      <a:lnTo>
                        <a:pt x="789" y="1334"/>
                      </a:lnTo>
                      <a:lnTo>
                        <a:pt x="789" y="13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pic>
            <p:nvPicPr>
              <p:cNvPr id="183" name="Picture 4" descr="j0238687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2002" y="3942960"/>
                <a:ext cx="525959" cy="325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5" descr="j0232136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43" y="4853637"/>
                <a:ext cx="344041" cy="50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0" name="Text Box 215"/>
            <p:cNvSpPr txBox="1">
              <a:spLocks noChangeArrowheads="1"/>
            </p:cNvSpPr>
            <p:nvPr/>
          </p:nvSpPr>
          <p:spPr bwMode="auto">
            <a:xfrm>
              <a:off x="2402711" y="3820180"/>
              <a:ext cx="1775171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knapsack 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2150745" y="5309213"/>
            <a:ext cx="1048358" cy="1491856"/>
            <a:chOff x="4346462" y="3820180"/>
            <a:chExt cx="1323477" cy="1653538"/>
          </a:xfrm>
        </p:grpSpPr>
        <p:pic>
          <p:nvPicPr>
            <p:cNvPr id="2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" t="16715" r="36778" b="39111"/>
            <a:stretch/>
          </p:blipFill>
          <p:spPr bwMode="auto">
            <a:xfrm>
              <a:off x="4414738" y="4315071"/>
              <a:ext cx="1255201" cy="115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Text Box 215"/>
            <p:cNvSpPr txBox="1">
              <a:spLocks noChangeArrowheads="1"/>
            </p:cNvSpPr>
            <p:nvPr/>
          </p:nvSpPr>
          <p:spPr bwMode="auto">
            <a:xfrm>
              <a:off x="4346462" y="3820180"/>
              <a:ext cx="1311748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 err="1"/>
                <a:t>Colour</a:t>
              </a:r>
              <a:endParaRPr lang="en-US" altLang="en-US" sz="2400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894320" y="5311835"/>
            <a:ext cx="1506480" cy="1516047"/>
            <a:chOff x="7222466" y="3820180"/>
            <a:chExt cx="1901825" cy="1680351"/>
          </a:xfrm>
        </p:grpSpPr>
        <p:pic>
          <p:nvPicPr>
            <p:cNvPr id="230" name="Picture 4" descr="Image result for functi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466" y="4288257"/>
              <a:ext cx="1901825" cy="121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 Box 215"/>
            <p:cNvSpPr txBox="1">
              <a:spLocks noChangeArrowheads="1"/>
            </p:cNvSpPr>
            <p:nvPr/>
          </p:nvSpPr>
          <p:spPr bwMode="auto">
            <a:xfrm>
              <a:off x="7315200" y="3820180"/>
              <a:ext cx="1710413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Function 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438895" y="5312728"/>
            <a:ext cx="952505" cy="1524290"/>
            <a:chOff x="5903781" y="3820180"/>
            <a:chExt cx="1202470" cy="1689487"/>
          </a:xfrm>
        </p:grpSpPr>
        <p:pic>
          <p:nvPicPr>
            <p:cNvPr id="23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323" y="4279122"/>
              <a:ext cx="820777" cy="123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Text Box 215"/>
            <p:cNvSpPr txBox="1">
              <a:spLocks noChangeArrowheads="1"/>
            </p:cNvSpPr>
            <p:nvPr/>
          </p:nvSpPr>
          <p:spPr bwMode="auto">
            <a:xfrm>
              <a:off x="5903781" y="3820180"/>
              <a:ext cx="1202470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Image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543800" y="5334001"/>
            <a:ext cx="1540806" cy="1357692"/>
            <a:chOff x="6266230" y="2753380"/>
            <a:chExt cx="2027937" cy="1623021"/>
          </a:xfrm>
        </p:grpSpPr>
        <p:pic>
          <p:nvPicPr>
            <p:cNvPr id="236" name="Picture 4" descr="Image result for quantum entanglem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392" y="3368920"/>
              <a:ext cx="1791074" cy="100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Text Box 215"/>
            <p:cNvSpPr txBox="1">
              <a:spLocks noChangeArrowheads="1"/>
            </p:cNvSpPr>
            <p:nvPr/>
          </p:nvSpPr>
          <p:spPr bwMode="auto">
            <a:xfrm>
              <a:off x="6266230" y="2753380"/>
              <a:ext cx="2027937" cy="8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Probabilities </a:t>
              </a:r>
            </a:p>
            <a:p>
              <a:pPr eaLnBrk="1" hangingPunct="1"/>
              <a:r>
                <a:rPr lang="en-US" altLang="en-US" sz="2000" dirty="0"/>
                <a:t>&amp; Quantum 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124200" y="5356861"/>
            <a:ext cx="1947969" cy="1219200"/>
            <a:chOff x="1164325" y="2438400"/>
            <a:chExt cx="1947969" cy="1219200"/>
          </a:xfrm>
        </p:grpSpPr>
        <p:pic>
          <p:nvPicPr>
            <p:cNvPr id="239" name="Picture 2" descr="Image result for error correcting code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3" t="7042" r="2867" b="52550"/>
            <a:stretch/>
          </p:blipFill>
          <p:spPr bwMode="auto">
            <a:xfrm>
              <a:off x="1676400" y="3124200"/>
              <a:ext cx="8382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Text Box 215"/>
            <p:cNvSpPr txBox="1">
              <a:spLocks noChangeArrowheads="1"/>
            </p:cNvSpPr>
            <p:nvPr/>
          </p:nvSpPr>
          <p:spPr bwMode="auto">
            <a:xfrm>
              <a:off x="1164325" y="2438400"/>
              <a:ext cx="19479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Error Correcting </a:t>
              </a:r>
            </a:p>
            <a:p>
              <a:pPr algn="ctr" eaLnBrk="1" hangingPunct="1"/>
              <a:r>
                <a:rPr lang="en-US" altLang="en-US" sz="2000" dirty="0"/>
                <a:t>Codes</a:t>
              </a:r>
            </a:p>
          </p:txBody>
        </p:sp>
      </p:grpSp>
      <p:sp>
        <p:nvSpPr>
          <p:cNvPr id="507" name="Text Box 215"/>
          <p:cNvSpPr txBox="1">
            <a:spLocks noChangeArrowheads="1"/>
          </p:cNvSpPr>
          <p:nvPr/>
        </p:nvSpPr>
        <p:spPr bwMode="auto">
          <a:xfrm>
            <a:off x="609600" y="880408"/>
            <a:ext cx="83653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eaLnBrk="1" hangingPunct="1">
              <a:buFont typeface="Symbol" panose="05050102010706020507" pitchFamily="18" charset="2"/>
              <a:buChar char="&quot;"/>
            </a:pPr>
            <a:r>
              <a:rPr lang="en-US" altLang="en-US" sz="2400" dirty="0">
                <a:solidFill>
                  <a:schemeClr val="accent1"/>
                </a:solidFill>
              </a:rPr>
              <a:t>vectors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u,v,w</a:t>
            </a:r>
            <a:r>
              <a:rPr lang="en-US" altLang="en-US" sz="2400" i="1" dirty="0">
                <a:solidFill>
                  <a:schemeClr val="accent1"/>
                </a:solidFill>
              </a:rPr>
              <a:t>    </a:t>
            </a:r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reals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a,b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  <a:endParaRPr lang="en-US" altLang="en-US" sz="24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Closed:           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a×u</a:t>
            </a:r>
            <a:r>
              <a:rPr lang="en-US" altLang="en-US" sz="2400" i="1" dirty="0">
                <a:solidFill>
                  <a:schemeClr val="accent1"/>
                </a:solidFill>
              </a:rPr>
              <a:t>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b×v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  <a:r>
              <a:rPr lang="en-US" altLang="en-US" sz="2400" dirty="0"/>
              <a:t>is a vector</a:t>
            </a:r>
            <a:r>
              <a:rPr lang="en-US" altLang="en-US" sz="2400" i="1" dirty="0"/>
              <a:t>, </a:t>
            </a:r>
            <a:r>
              <a:rPr lang="en-US" altLang="en-US" sz="2400" i="1" dirty="0">
                <a:solidFill>
                  <a:schemeClr val="accent1"/>
                </a:solidFill>
              </a:rPr>
              <a:t>0×u=zero vector, 1×u=u.   </a:t>
            </a:r>
            <a:endParaRPr lang="en-US" altLang="en-US" sz="24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Associative:    </a:t>
            </a:r>
            <a:r>
              <a:rPr lang="en-US" altLang="en-US" sz="2400" i="1" dirty="0">
                <a:solidFill>
                  <a:schemeClr val="accent1"/>
                </a:solidFill>
              </a:rPr>
              <a:t>u+(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v+w</a:t>
            </a:r>
            <a:r>
              <a:rPr lang="en-US" altLang="en-US" sz="2400" i="1" dirty="0">
                <a:solidFill>
                  <a:schemeClr val="accent1"/>
                </a:solidFill>
              </a:rPr>
              <a:t>) = 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)+w</a:t>
            </a:r>
            <a:endParaRPr lang="en-US" altLang="en-US" sz="2400" i="1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Commutative: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 =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v+u</a:t>
            </a:r>
            <a:r>
              <a:rPr lang="en-US" altLang="en-US" sz="2400" dirty="0">
                <a:solidFill>
                  <a:schemeClr val="accent1"/>
                </a:solidFill>
              </a:rPr>
              <a:t>            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Distributive:</a:t>
            </a:r>
            <a:r>
              <a:rPr lang="en-US" altLang="en-US" sz="2400" dirty="0">
                <a:solidFill>
                  <a:schemeClr val="accent1"/>
                </a:solidFill>
              </a:rPr>
              <a:t>    </a:t>
            </a:r>
            <a:r>
              <a:rPr lang="en-US" altLang="en-US" sz="2400" i="1" dirty="0">
                <a:solidFill>
                  <a:schemeClr val="accent1"/>
                </a:solidFill>
              </a:rPr>
              <a:t>a×(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) =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a×u</a:t>
            </a:r>
            <a:r>
              <a:rPr lang="en-US" altLang="en-US" sz="2400" i="1" dirty="0">
                <a:solidFill>
                  <a:schemeClr val="accent1"/>
                </a:solidFill>
              </a:rPr>
              <a:t>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a×v</a:t>
            </a:r>
            <a:endParaRPr lang="en-US" altLang="en-US" sz="2400" i="1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+ Inverse:       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</a:rPr>
              <a:t>v 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$</a:t>
            </a:r>
            <a:r>
              <a:rPr lang="en-US" altLang="en-US" sz="2400" i="1" dirty="0">
                <a:solidFill>
                  <a:schemeClr val="accent1"/>
                </a:solidFill>
              </a:rPr>
              <a:t>u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u+v</a:t>
            </a:r>
            <a:r>
              <a:rPr lang="en-US" altLang="en-US" sz="2400" i="1" dirty="0">
                <a:solidFill>
                  <a:schemeClr val="accent1"/>
                </a:solidFill>
              </a:rPr>
              <a:t>=0, i.e. v=-u</a:t>
            </a:r>
          </a:p>
        </p:txBody>
      </p:sp>
      <p:sp>
        <p:nvSpPr>
          <p:cNvPr id="50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29" y="2819400"/>
            <a:ext cx="2803321" cy="970076"/>
          </a:xfrm>
          <a:prstGeom prst="wedgeRoundRectCallout">
            <a:avLst>
              <a:gd name="adj1" fmla="val 34833"/>
              <a:gd name="adj2" fmla="val -75750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These conditions are not so hard to meet.</a:t>
            </a:r>
          </a:p>
        </p:txBody>
      </p:sp>
      <p:sp>
        <p:nvSpPr>
          <p:cNvPr id="509" name="Text Box 215"/>
          <p:cNvSpPr txBox="1">
            <a:spLocks noChangeArrowheads="1"/>
          </p:cNvSpPr>
          <p:nvPr/>
        </p:nvSpPr>
        <p:spPr bwMode="auto">
          <a:xfrm>
            <a:off x="76200" y="482600"/>
            <a:ext cx="261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 err="1">
                <a:solidFill>
                  <a:schemeClr val="accent1"/>
                </a:solidFill>
                <a:latin typeface="+mj-lt"/>
              </a:rPr>
              <a:t>Def</a:t>
            </a:r>
            <a:r>
              <a:rPr lang="en-US" altLang="en-US" sz="2400" i="1" baseline="30000" dirty="0" err="1">
                <a:solidFill>
                  <a:schemeClr val="accent1"/>
                </a:solidFill>
                <a:latin typeface="+mj-lt"/>
              </a:rPr>
              <a:t>n</a:t>
            </a:r>
            <a:r>
              <a:rPr lang="en-US" altLang="en-US" sz="2400" i="1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altLang="en-US" sz="2400" dirty="0">
                <a:solidFill>
                  <a:schemeClr val="tx2"/>
                </a:solidFill>
              </a:rPr>
              <a:t>vectors space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99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Text Box 215"/>
          <p:cNvSpPr txBox="1">
            <a:spLocks noChangeArrowheads="1"/>
          </p:cNvSpPr>
          <p:nvPr/>
        </p:nvSpPr>
        <p:spPr bwMode="auto">
          <a:xfrm>
            <a:off x="0" y="4948535"/>
            <a:ext cx="2660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A 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could be: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47259" y="5309236"/>
            <a:ext cx="1053712" cy="1107506"/>
            <a:chOff x="325438" y="3820180"/>
            <a:chExt cx="1249014" cy="1145055"/>
          </a:xfrm>
        </p:grpSpPr>
        <p:sp>
          <p:nvSpPr>
            <p:cNvPr id="176" name="Line 8"/>
            <p:cNvSpPr>
              <a:spLocks noChangeShapeType="1"/>
            </p:cNvSpPr>
            <p:nvPr/>
          </p:nvSpPr>
          <p:spPr bwMode="auto">
            <a:xfrm flipV="1">
              <a:off x="575770" y="4312663"/>
              <a:ext cx="639787" cy="6525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77" name="Text Box 215"/>
            <p:cNvSpPr txBox="1">
              <a:spLocks noChangeArrowheads="1"/>
            </p:cNvSpPr>
            <p:nvPr/>
          </p:nvSpPr>
          <p:spPr bwMode="auto">
            <a:xfrm>
              <a:off x="325438" y="3820180"/>
              <a:ext cx="1249014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Arrow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931545" y="5314779"/>
            <a:ext cx="1406154" cy="1543221"/>
            <a:chOff x="2402711" y="3820180"/>
            <a:chExt cx="1775171" cy="1710470"/>
          </a:xfrm>
        </p:grpSpPr>
        <p:grpSp>
          <p:nvGrpSpPr>
            <p:cNvPr id="179" name="Group 178"/>
            <p:cNvGrpSpPr/>
            <p:nvPr/>
          </p:nvGrpSpPr>
          <p:grpSpPr>
            <a:xfrm>
              <a:off x="2895601" y="4258138"/>
              <a:ext cx="914399" cy="1272512"/>
              <a:chOff x="2895600" y="3570803"/>
              <a:chExt cx="1448921" cy="1915597"/>
            </a:xfrm>
          </p:grpSpPr>
          <p:grpSp>
            <p:nvGrpSpPr>
              <p:cNvPr id="181" name="Group 63"/>
              <p:cNvGrpSpPr>
                <a:grpSpLocks/>
              </p:cNvGrpSpPr>
              <p:nvPr/>
            </p:nvGrpSpPr>
            <p:grpSpPr bwMode="auto">
              <a:xfrm>
                <a:off x="2928329" y="4251398"/>
                <a:ext cx="995363" cy="1104105"/>
                <a:chOff x="2569" y="1329"/>
                <a:chExt cx="905" cy="521"/>
              </a:xfrm>
            </p:grpSpPr>
            <p:sp>
              <p:nvSpPr>
                <p:cNvPr id="200" name="Freeform 64"/>
                <p:cNvSpPr>
                  <a:spLocks/>
                </p:cNvSpPr>
                <p:nvPr/>
              </p:nvSpPr>
              <p:spPr bwMode="auto">
                <a:xfrm>
                  <a:off x="2821" y="1350"/>
                  <a:ext cx="572" cy="204"/>
                </a:xfrm>
                <a:custGeom>
                  <a:avLst/>
                  <a:gdLst>
                    <a:gd name="T0" fmla="*/ 0 w 1143"/>
                    <a:gd name="T1" fmla="*/ 1 h 407"/>
                    <a:gd name="T2" fmla="*/ 1 w 1143"/>
                    <a:gd name="T3" fmla="*/ 0 h 407"/>
                    <a:gd name="T4" fmla="*/ 1 w 1143"/>
                    <a:gd name="T5" fmla="*/ 1 h 407"/>
                    <a:gd name="T6" fmla="*/ 1 w 1143"/>
                    <a:gd name="T7" fmla="*/ 1 h 407"/>
                    <a:gd name="T8" fmla="*/ 0 w 1143"/>
                    <a:gd name="T9" fmla="*/ 1 h 407"/>
                    <a:gd name="T10" fmla="*/ 0 w 1143"/>
                    <a:gd name="T11" fmla="*/ 1 h 4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3"/>
                    <a:gd name="T19" fmla="*/ 0 h 407"/>
                    <a:gd name="T20" fmla="*/ 1143 w 1143"/>
                    <a:gd name="T21" fmla="*/ 407 h 4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3" h="407">
                      <a:moveTo>
                        <a:pt x="0" y="312"/>
                      </a:moveTo>
                      <a:lnTo>
                        <a:pt x="699" y="0"/>
                      </a:lnTo>
                      <a:lnTo>
                        <a:pt x="1143" y="40"/>
                      </a:lnTo>
                      <a:lnTo>
                        <a:pt x="538" y="407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F2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1" name="Freeform 65"/>
                <p:cNvSpPr>
                  <a:spLocks/>
                </p:cNvSpPr>
                <p:nvPr/>
              </p:nvSpPr>
              <p:spPr bwMode="auto">
                <a:xfrm>
                  <a:off x="2804" y="1370"/>
                  <a:ext cx="613" cy="253"/>
                </a:xfrm>
                <a:custGeom>
                  <a:avLst/>
                  <a:gdLst>
                    <a:gd name="T0" fmla="*/ 1 w 1226"/>
                    <a:gd name="T1" fmla="*/ 1 h 505"/>
                    <a:gd name="T2" fmla="*/ 1 w 1226"/>
                    <a:gd name="T3" fmla="*/ 1 h 505"/>
                    <a:gd name="T4" fmla="*/ 1 w 1226"/>
                    <a:gd name="T5" fmla="*/ 0 h 505"/>
                    <a:gd name="T6" fmla="*/ 1 w 1226"/>
                    <a:gd name="T7" fmla="*/ 1 h 505"/>
                    <a:gd name="T8" fmla="*/ 1 w 1226"/>
                    <a:gd name="T9" fmla="*/ 1 h 505"/>
                    <a:gd name="T10" fmla="*/ 0 w 1226"/>
                    <a:gd name="T11" fmla="*/ 1 h 505"/>
                    <a:gd name="T12" fmla="*/ 1 w 1226"/>
                    <a:gd name="T13" fmla="*/ 1 h 505"/>
                    <a:gd name="T14" fmla="*/ 1 w 1226"/>
                    <a:gd name="T15" fmla="*/ 1 h 505"/>
                    <a:gd name="T16" fmla="*/ 1 w 1226"/>
                    <a:gd name="T17" fmla="*/ 1 h 5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6"/>
                    <a:gd name="T28" fmla="*/ 0 h 505"/>
                    <a:gd name="T29" fmla="*/ 1226 w 1226"/>
                    <a:gd name="T30" fmla="*/ 505 h 5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6" h="505">
                      <a:moveTo>
                        <a:pt x="36" y="272"/>
                      </a:moveTo>
                      <a:lnTo>
                        <a:pt x="571" y="358"/>
                      </a:lnTo>
                      <a:lnTo>
                        <a:pt x="1214" y="0"/>
                      </a:lnTo>
                      <a:lnTo>
                        <a:pt x="1226" y="181"/>
                      </a:lnTo>
                      <a:lnTo>
                        <a:pt x="571" y="505"/>
                      </a:lnTo>
                      <a:lnTo>
                        <a:pt x="0" y="456"/>
                      </a:lnTo>
                      <a:lnTo>
                        <a:pt x="3" y="322"/>
                      </a:lnTo>
                      <a:lnTo>
                        <a:pt x="36" y="272"/>
                      </a:lnTo>
                      <a:close/>
                    </a:path>
                  </a:pathLst>
                </a:custGeom>
                <a:solidFill>
                  <a:srgbClr val="F2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2" name="Freeform 66"/>
                <p:cNvSpPr>
                  <a:spLocks/>
                </p:cNvSpPr>
                <p:nvPr/>
              </p:nvSpPr>
              <p:spPr bwMode="auto">
                <a:xfrm>
                  <a:off x="3356" y="1480"/>
                  <a:ext cx="118" cy="109"/>
                </a:xfrm>
                <a:custGeom>
                  <a:avLst/>
                  <a:gdLst>
                    <a:gd name="T0" fmla="*/ 1 w 236"/>
                    <a:gd name="T1" fmla="*/ 1 h 216"/>
                    <a:gd name="T2" fmla="*/ 1 w 236"/>
                    <a:gd name="T3" fmla="*/ 1 h 216"/>
                    <a:gd name="T4" fmla="*/ 1 w 236"/>
                    <a:gd name="T5" fmla="*/ 1 h 216"/>
                    <a:gd name="T6" fmla="*/ 1 w 236"/>
                    <a:gd name="T7" fmla="*/ 1 h 216"/>
                    <a:gd name="T8" fmla="*/ 1 w 236"/>
                    <a:gd name="T9" fmla="*/ 1 h 216"/>
                    <a:gd name="T10" fmla="*/ 1 w 236"/>
                    <a:gd name="T11" fmla="*/ 1 h 216"/>
                    <a:gd name="T12" fmla="*/ 1 w 236"/>
                    <a:gd name="T13" fmla="*/ 1 h 216"/>
                    <a:gd name="T14" fmla="*/ 1 w 236"/>
                    <a:gd name="T15" fmla="*/ 1 h 216"/>
                    <a:gd name="T16" fmla="*/ 1 w 236"/>
                    <a:gd name="T17" fmla="*/ 1 h 216"/>
                    <a:gd name="T18" fmla="*/ 1 w 236"/>
                    <a:gd name="T19" fmla="*/ 1 h 216"/>
                    <a:gd name="T20" fmla="*/ 1 w 236"/>
                    <a:gd name="T21" fmla="*/ 1 h 216"/>
                    <a:gd name="T22" fmla="*/ 1 w 236"/>
                    <a:gd name="T23" fmla="*/ 1 h 216"/>
                    <a:gd name="T24" fmla="*/ 0 w 236"/>
                    <a:gd name="T25" fmla="*/ 1 h 216"/>
                    <a:gd name="T26" fmla="*/ 0 w 236"/>
                    <a:gd name="T27" fmla="*/ 1 h 216"/>
                    <a:gd name="T28" fmla="*/ 0 w 236"/>
                    <a:gd name="T29" fmla="*/ 1 h 216"/>
                    <a:gd name="T30" fmla="*/ 1 w 236"/>
                    <a:gd name="T31" fmla="*/ 1 h 216"/>
                    <a:gd name="T32" fmla="*/ 1 w 236"/>
                    <a:gd name="T33" fmla="*/ 1 h 216"/>
                    <a:gd name="T34" fmla="*/ 1 w 236"/>
                    <a:gd name="T35" fmla="*/ 1 h 216"/>
                    <a:gd name="T36" fmla="*/ 1 w 236"/>
                    <a:gd name="T37" fmla="*/ 1 h 216"/>
                    <a:gd name="T38" fmla="*/ 1 w 236"/>
                    <a:gd name="T39" fmla="*/ 1 h 216"/>
                    <a:gd name="T40" fmla="*/ 1 w 236"/>
                    <a:gd name="T41" fmla="*/ 1 h 216"/>
                    <a:gd name="T42" fmla="*/ 1 w 236"/>
                    <a:gd name="T43" fmla="*/ 1 h 216"/>
                    <a:gd name="T44" fmla="*/ 1 w 236"/>
                    <a:gd name="T45" fmla="*/ 1 h 216"/>
                    <a:gd name="T46" fmla="*/ 1 w 236"/>
                    <a:gd name="T47" fmla="*/ 1 h 216"/>
                    <a:gd name="T48" fmla="*/ 1 w 236"/>
                    <a:gd name="T49" fmla="*/ 1 h 216"/>
                    <a:gd name="T50" fmla="*/ 1 w 236"/>
                    <a:gd name="T51" fmla="*/ 1 h 216"/>
                    <a:gd name="T52" fmla="*/ 1 w 236"/>
                    <a:gd name="T53" fmla="*/ 1 h 216"/>
                    <a:gd name="T54" fmla="*/ 1 w 236"/>
                    <a:gd name="T55" fmla="*/ 1 h 216"/>
                    <a:gd name="T56" fmla="*/ 1 w 236"/>
                    <a:gd name="T57" fmla="*/ 1 h 216"/>
                    <a:gd name="T58" fmla="*/ 1 w 236"/>
                    <a:gd name="T59" fmla="*/ 1 h 216"/>
                    <a:gd name="T60" fmla="*/ 1 w 236"/>
                    <a:gd name="T61" fmla="*/ 1 h 216"/>
                    <a:gd name="T62" fmla="*/ 1 w 236"/>
                    <a:gd name="T63" fmla="*/ 1 h 216"/>
                    <a:gd name="T64" fmla="*/ 1 w 236"/>
                    <a:gd name="T65" fmla="*/ 1 h 216"/>
                    <a:gd name="T66" fmla="*/ 1 w 236"/>
                    <a:gd name="T67" fmla="*/ 1 h 216"/>
                    <a:gd name="T68" fmla="*/ 1 w 236"/>
                    <a:gd name="T69" fmla="*/ 1 h 216"/>
                    <a:gd name="T70" fmla="*/ 1 w 236"/>
                    <a:gd name="T71" fmla="*/ 1 h 216"/>
                    <a:gd name="T72" fmla="*/ 1 w 236"/>
                    <a:gd name="T73" fmla="*/ 1 h 216"/>
                    <a:gd name="T74" fmla="*/ 1 w 236"/>
                    <a:gd name="T75" fmla="*/ 1 h 216"/>
                    <a:gd name="T76" fmla="*/ 1 w 236"/>
                    <a:gd name="T77" fmla="*/ 1 h 216"/>
                    <a:gd name="T78" fmla="*/ 1 w 236"/>
                    <a:gd name="T79" fmla="*/ 1 h 216"/>
                    <a:gd name="T80" fmla="*/ 1 w 236"/>
                    <a:gd name="T81" fmla="*/ 1 h 216"/>
                    <a:gd name="T82" fmla="*/ 1 w 236"/>
                    <a:gd name="T83" fmla="*/ 1 h 216"/>
                    <a:gd name="T84" fmla="*/ 1 w 236"/>
                    <a:gd name="T85" fmla="*/ 1 h 216"/>
                    <a:gd name="T86" fmla="*/ 1 w 236"/>
                    <a:gd name="T87" fmla="*/ 1 h 216"/>
                    <a:gd name="T88" fmla="*/ 1 w 236"/>
                    <a:gd name="T89" fmla="*/ 1 h 216"/>
                    <a:gd name="T90" fmla="*/ 1 w 236"/>
                    <a:gd name="T91" fmla="*/ 1 h 216"/>
                    <a:gd name="T92" fmla="*/ 1 w 236"/>
                    <a:gd name="T93" fmla="*/ 1 h 216"/>
                    <a:gd name="T94" fmla="*/ 1 w 236"/>
                    <a:gd name="T95" fmla="*/ 1 h 216"/>
                    <a:gd name="T96" fmla="*/ 1 w 236"/>
                    <a:gd name="T97" fmla="*/ 1 h 216"/>
                    <a:gd name="T98" fmla="*/ 1 w 236"/>
                    <a:gd name="T99" fmla="*/ 1 h 216"/>
                    <a:gd name="T100" fmla="*/ 1 w 236"/>
                    <a:gd name="T101" fmla="*/ 1 h 216"/>
                    <a:gd name="T102" fmla="*/ 1 w 236"/>
                    <a:gd name="T103" fmla="*/ 1 h 216"/>
                    <a:gd name="T104" fmla="*/ 1 w 236"/>
                    <a:gd name="T105" fmla="*/ 0 h 216"/>
                    <a:gd name="T106" fmla="*/ 1 w 236"/>
                    <a:gd name="T107" fmla="*/ 1 h 216"/>
                    <a:gd name="T108" fmla="*/ 1 w 236"/>
                    <a:gd name="T109" fmla="*/ 1 h 216"/>
                    <a:gd name="T110" fmla="*/ 1 w 236"/>
                    <a:gd name="T111" fmla="*/ 1 h 216"/>
                    <a:gd name="T112" fmla="*/ 1 w 236"/>
                    <a:gd name="T113" fmla="*/ 1 h 216"/>
                    <a:gd name="T114" fmla="*/ 1 w 236"/>
                    <a:gd name="T115" fmla="*/ 1 h 216"/>
                    <a:gd name="T116" fmla="*/ 1 w 236"/>
                    <a:gd name="T117" fmla="*/ 1 h 216"/>
                    <a:gd name="T118" fmla="*/ 1 w 236"/>
                    <a:gd name="T119" fmla="*/ 1 h 216"/>
                    <a:gd name="T120" fmla="*/ 1 w 236"/>
                    <a:gd name="T121" fmla="*/ 1 h 2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216"/>
                    <a:gd name="T185" fmla="*/ 236 w 236"/>
                    <a:gd name="T186" fmla="*/ 216 h 2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216">
                      <a:moveTo>
                        <a:pt x="94" y="14"/>
                      </a:moveTo>
                      <a:lnTo>
                        <a:pt x="92" y="14"/>
                      </a:lnTo>
                      <a:lnTo>
                        <a:pt x="86" y="16"/>
                      </a:lnTo>
                      <a:lnTo>
                        <a:pt x="82" y="17"/>
                      </a:lnTo>
                      <a:lnTo>
                        <a:pt x="78" y="18"/>
                      </a:lnTo>
                      <a:lnTo>
                        <a:pt x="73" y="19"/>
                      </a:lnTo>
                      <a:lnTo>
                        <a:pt x="69" y="21"/>
                      </a:lnTo>
                      <a:lnTo>
                        <a:pt x="63" y="24"/>
                      </a:lnTo>
                      <a:lnTo>
                        <a:pt x="57" y="26"/>
                      </a:lnTo>
                      <a:lnTo>
                        <a:pt x="52" y="28"/>
                      </a:lnTo>
                      <a:lnTo>
                        <a:pt x="47" y="32"/>
                      </a:lnTo>
                      <a:lnTo>
                        <a:pt x="41" y="35"/>
                      </a:lnTo>
                      <a:lnTo>
                        <a:pt x="36" y="38"/>
                      </a:lnTo>
                      <a:lnTo>
                        <a:pt x="31" y="43"/>
                      </a:lnTo>
                      <a:lnTo>
                        <a:pt x="27" y="49"/>
                      </a:lnTo>
                      <a:lnTo>
                        <a:pt x="22" y="52"/>
                      </a:lnTo>
                      <a:lnTo>
                        <a:pt x="17" y="57"/>
                      </a:lnTo>
                      <a:lnTo>
                        <a:pt x="14" y="62"/>
                      </a:lnTo>
                      <a:lnTo>
                        <a:pt x="12" y="68"/>
                      </a:lnTo>
                      <a:lnTo>
                        <a:pt x="9" y="74"/>
                      </a:lnTo>
                      <a:lnTo>
                        <a:pt x="7" y="79"/>
                      </a:lnTo>
                      <a:lnTo>
                        <a:pt x="5" y="86"/>
                      </a:lnTo>
                      <a:lnTo>
                        <a:pt x="4" y="93"/>
                      </a:lnTo>
                      <a:lnTo>
                        <a:pt x="1" y="99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0" y="124"/>
                      </a:lnTo>
                      <a:lnTo>
                        <a:pt x="0" y="131"/>
                      </a:lnTo>
                      <a:lnTo>
                        <a:pt x="0" y="136"/>
                      </a:lnTo>
                      <a:lnTo>
                        <a:pt x="1" y="142"/>
                      </a:lnTo>
                      <a:lnTo>
                        <a:pt x="1" y="147"/>
                      </a:lnTo>
                      <a:lnTo>
                        <a:pt x="3" y="152"/>
                      </a:lnTo>
                      <a:lnTo>
                        <a:pt x="3" y="157"/>
                      </a:lnTo>
                      <a:lnTo>
                        <a:pt x="5" y="163"/>
                      </a:lnTo>
                      <a:lnTo>
                        <a:pt x="6" y="167"/>
                      </a:lnTo>
                      <a:lnTo>
                        <a:pt x="7" y="172"/>
                      </a:lnTo>
                      <a:lnTo>
                        <a:pt x="9" y="176"/>
                      </a:lnTo>
                      <a:lnTo>
                        <a:pt x="13" y="181"/>
                      </a:lnTo>
                      <a:lnTo>
                        <a:pt x="19" y="188"/>
                      </a:lnTo>
                      <a:lnTo>
                        <a:pt x="27" y="195"/>
                      </a:lnTo>
                      <a:lnTo>
                        <a:pt x="30" y="198"/>
                      </a:lnTo>
                      <a:lnTo>
                        <a:pt x="36" y="200"/>
                      </a:lnTo>
                      <a:lnTo>
                        <a:pt x="40" y="203"/>
                      </a:lnTo>
                      <a:lnTo>
                        <a:pt x="47" y="206"/>
                      </a:lnTo>
                      <a:lnTo>
                        <a:pt x="52" y="207"/>
                      </a:lnTo>
                      <a:lnTo>
                        <a:pt x="58" y="209"/>
                      </a:lnTo>
                      <a:lnTo>
                        <a:pt x="65" y="211"/>
                      </a:lnTo>
                      <a:lnTo>
                        <a:pt x="73" y="212"/>
                      </a:lnTo>
                      <a:lnTo>
                        <a:pt x="81" y="213"/>
                      </a:lnTo>
                      <a:lnTo>
                        <a:pt x="89" y="214"/>
                      </a:lnTo>
                      <a:lnTo>
                        <a:pt x="97" y="215"/>
                      </a:lnTo>
                      <a:lnTo>
                        <a:pt x="105" y="216"/>
                      </a:lnTo>
                      <a:lnTo>
                        <a:pt x="113" y="215"/>
                      </a:lnTo>
                      <a:lnTo>
                        <a:pt x="121" y="215"/>
                      </a:lnTo>
                      <a:lnTo>
                        <a:pt x="126" y="214"/>
                      </a:lnTo>
                      <a:lnTo>
                        <a:pt x="130" y="214"/>
                      </a:lnTo>
                      <a:lnTo>
                        <a:pt x="134" y="214"/>
                      </a:lnTo>
                      <a:lnTo>
                        <a:pt x="138" y="214"/>
                      </a:lnTo>
                      <a:lnTo>
                        <a:pt x="146" y="212"/>
                      </a:lnTo>
                      <a:lnTo>
                        <a:pt x="154" y="211"/>
                      </a:lnTo>
                      <a:lnTo>
                        <a:pt x="161" y="208"/>
                      </a:lnTo>
                      <a:lnTo>
                        <a:pt x="169" y="206"/>
                      </a:lnTo>
                      <a:lnTo>
                        <a:pt x="175" y="203"/>
                      </a:lnTo>
                      <a:lnTo>
                        <a:pt x="182" y="199"/>
                      </a:lnTo>
                      <a:lnTo>
                        <a:pt x="186" y="195"/>
                      </a:lnTo>
                      <a:lnTo>
                        <a:pt x="193" y="191"/>
                      </a:lnTo>
                      <a:lnTo>
                        <a:pt x="198" y="186"/>
                      </a:lnTo>
                      <a:lnTo>
                        <a:pt x="202" y="181"/>
                      </a:lnTo>
                      <a:lnTo>
                        <a:pt x="207" y="175"/>
                      </a:lnTo>
                      <a:lnTo>
                        <a:pt x="211" y="171"/>
                      </a:lnTo>
                      <a:lnTo>
                        <a:pt x="215" y="164"/>
                      </a:lnTo>
                      <a:lnTo>
                        <a:pt x="218" y="158"/>
                      </a:lnTo>
                      <a:lnTo>
                        <a:pt x="222" y="151"/>
                      </a:lnTo>
                      <a:lnTo>
                        <a:pt x="224" y="146"/>
                      </a:lnTo>
                      <a:lnTo>
                        <a:pt x="226" y="139"/>
                      </a:lnTo>
                      <a:lnTo>
                        <a:pt x="228" y="132"/>
                      </a:lnTo>
                      <a:lnTo>
                        <a:pt x="231" y="125"/>
                      </a:lnTo>
                      <a:lnTo>
                        <a:pt x="233" y="119"/>
                      </a:lnTo>
                      <a:lnTo>
                        <a:pt x="233" y="111"/>
                      </a:lnTo>
                      <a:lnTo>
                        <a:pt x="234" y="105"/>
                      </a:lnTo>
                      <a:lnTo>
                        <a:pt x="235" y="98"/>
                      </a:lnTo>
                      <a:lnTo>
                        <a:pt x="236" y="92"/>
                      </a:lnTo>
                      <a:lnTo>
                        <a:pt x="235" y="85"/>
                      </a:lnTo>
                      <a:lnTo>
                        <a:pt x="235" y="78"/>
                      </a:lnTo>
                      <a:lnTo>
                        <a:pt x="235" y="73"/>
                      </a:lnTo>
                      <a:lnTo>
                        <a:pt x="235" y="66"/>
                      </a:lnTo>
                      <a:lnTo>
                        <a:pt x="234" y="59"/>
                      </a:lnTo>
                      <a:lnTo>
                        <a:pt x="233" y="53"/>
                      </a:lnTo>
                      <a:lnTo>
                        <a:pt x="231" y="46"/>
                      </a:lnTo>
                      <a:lnTo>
                        <a:pt x="231" y="42"/>
                      </a:lnTo>
                      <a:lnTo>
                        <a:pt x="227" y="37"/>
                      </a:lnTo>
                      <a:lnTo>
                        <a:pt x="225" y="33"/>
                      </a:lnTo>
                      <a:lnTo>
                        <a:pt x="223" y="28"/>
                      </a:lnTo>
                      <a:lnTo>
                        <a:pt x="220" y="24"/>
                      </a:lnTo>
                      <a:lnTo>
                        <a:pt x="214" y="17"/>
                      </a:lnTo>
                      <a:lnTo>
                        <a:pt x="206" y="11"/>
                      </a:lnTo>
                      <a:lnTo>
                        <a:pt x="201" y="9"/>
                      </a:lnTo>
                      <a:lnTo>
                        <a:pt x="198" y="6"/>
                      </a:lnTo>
                      <a:lnTo>
                        <a:pt x="193" y="4"/>
                      </a:lnTo>
                      <a:lnTo>
                        <a:pt x="188" y="4"/>
                      </a:lnTo>
                      <a:lnTo>
                        <a:pt x="184" y="2"/>
                      </a:lnTo>
                      <a:lnTo>
                        <a:pt x="179" y="2"/>
                      </a:lnTo>
                      <a:lnTo>
                        <a:pt x="174" y="1"/>
                      </a:lnTo>
                      <a:lnTo>
                        <a:pt x="169" y="1"/>
                      </a:lnTo>
                      <a:lnTo>
                        <a:pt x="163" y="0"/>
                      </a:lnTo>
                      <a:lnTo>
                        <a:pt x="159" y="0"/>
                      </a:lnTo>
                      <a:lnTo>
                        <a:pt x="154" y="1"/>
                      </a:lnTo>
                      <a:lnTo>
                        <a:pt x="150" y="2"/>
                      </a:lnTo>
                      <a:lnTo>
                        <a:pt x="144" y="2"/>
                      </a:lnTo>
                      <a:lnTo>
                        <a:pt x="138" y="2"/>
                      </a:lnTo>
                      <a:lnTo>
                        <a:pt x="133" y="3"/>
                      </a:lnTo>
                      <a:lnTo>
                        <a:pt x="128" y="4"/>
                      </a:lnTo>
                      <a:lnTo>
                        <a:pt x="123" y="4"/>
                      </a:lnTo>
                      <a:lnTo>
                        <a:pt x="119" y="6"/>
                      </a:lnTo>
                      <a:lnTo>
                        <a:pt x="114" y="8"/>
                      </a:lnTo>
                      <a:lnTo>
                        <a:pt x="111" y="9"/>
                      </a:lnTo>
                      <a:lnTo>
                        <a:pt x="103" y="10"/>
                      </a:lnTo>
                      <a:lnTo>
                        <a:pt x="98" y="12"/>
                      </a:lnTo>
                      <a:lnTo>
                        <a:pt x="94" y="13"/>
                      </a:lnTo>
                      <a:lnTo>
                        <a:pt x="94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3" name="Freeform 67"/>
                <p:cNvSpPr>
                  <a:spLocks/>
                </p:cNvSpPr>
                <p:nvPr/>
              </p:nvSpPr>
              <p:spPr bwMode="auto">
                <a:xfrm>
                  <a:off x="3132" y="1597"/>
                  <a:ext cx="118" cy="107"/>
                </a:xfrm>
                <a:custGeom>
                  <a:avLst/>
                  <a:gdLst>
                    <a:gd name="T0" fmla="*/ 1 w 236"/>
                    <a:gd name="T1" fmla="*/ 0 h 216"/>
                    <a:gd name="T2" fmla="*/ 1 w 236"/>
                    <a:gd name="T3" fmla="*/ 0 h 216"/>
                    <a:gd name="T4" fmla="*/ 1 w 236"/>
                    <a:gd name="T5" fmla="*/ 0 h 216"/>
                    <a:gd name="T6" fmla="*/ 1 w 236"/>
                    <a:gd name="T7" fmla="*/ 0 h 216"/>
                    <a:gd name="T8" fmla="*/ 1 w 236"/>
                    <a:gd name="T9" fmla="*/ 0 h 216"/>
                    <a:gd name="T10" fmla="*/ 1 w 236"/>
                    <a:gd name="T11" fmla="*/ 0 h 216"/>
                    <a:gd name="T12" fmla="*/ 1 w 236"/>
                    <a:gd name="T13" fmla="*/ 0 h 216"/>
                    <a:gd name="T14" fmla="*/ 1 w 236"/>
                    <a:gd name="T15" fmla="*/ 0 h 216"/>
                    <a:gd name="T16" fmla="*/ 1 w 236"/>
                    <a:gd name="T17" fmla="*/ 0 h 216"/>
                    <a:gd name="T18" fmla="*/ 1 w 236"/>
                    <a:gd name="T19" fmla="*/ 0 h 216"/>
                    <a:gd name="T20" fmla="*/ 1 w 236"/>
                    <a:gd name="T21" fmla="*/ 0 h 216"/>
                    <a:gd name="T22" fmla="*/ 1 w 236"/>
                    <a:gd name="T23" fmla="*/ 0 h 216"/>
                    <a:gd name="T24" fmla="*/ 1 w 236"/>
                    <a:gd name="T25" fmla="*/ 0 h 216"/>
                    <a:gd name="T26" fmla="*/ 0 w 236"/>
                    <a:gd name="T27" fmla="*/ 0 h 216"/>
                    <a:gd name="T28" fmla="*/ 1 w 236"/>
                    <a:gd name="T29" fmla="*/ 0 h 216"/>
                    <a:gd name="T30" fmla="*/ 1 w 236"/>
                    <a:gd name="T31" fmla="*/ 0 h 216"/>
                    <a:gd name="T32" fmla="*/ 1 w 236"/>
                    <a:gd name="T33" fmla="*/ 0 h 216"/>
                    <a:gd name="T34" fmla="*/ 1 w 236"/>
                    <a:gd name="T35" fmla="*/ 0 h 216"/>
                    <a:gd name="T36" fmla="*/ 1 w 236"/>
                    <a:gd name="T37" fmla="*/ 0 h 216"/>
                    <a:gd name="T38" fmla="*/ 1 w 236"/>
                    <a:gd name="T39" fmla="*/ 0 h 216"/>
                    <a:gd name="T40" fmla="*/ 1 w 236"/>
                    <a:gd name="T41" fmla="*/ 0 h 216"/>
                    <a:gd name="T42" fmla="*/ 1 w 236"/>
                    <a:gd name="T43" fmla="*/ 0 h 216"/>
                    <a:gd name="T44" fmla="*/ 1 w 236"/>
                    <a:gd name="T45" fmla="*/ 0 h 216"/>
                    <a:gd name="T46" fmla="*/ 1 w 236"/>
                    <a:gd name="T47" fmla="*/ 0 h 216"/>
                    <a:gd name="T48" fmla="*/ 1 w 236"/>
                    <a:gd name="T49" fmla="*/ 0 h 216"/>
                    <a:gd name="T50" fmla="*/ 1 w 236"/>
                    <a:gd name="T51" fmla="*/ 0 h 216"/>
                    <a:gd name="T52" fmla="*/ 1 w 236"/>
                    <a:gd name="T53" fmla="*/ 0 h 216"/>
                    <a:gd name="T54" fmla="*/ 1 w 236"/>
                    <a:gd name="T55" fmla="*/ 0 h 216"/>
                    <a:gd name="T56" fmla="*/ 1 w 236"/>
                    <a:gd name="T57" fmla="*/ 0 h 216"/>
                    <a:gd name="T58" fmla="*/ 1 w 236"/>
                    <a:gd name="T59" fmla="*/ 0 h 216"/>
                    <a:gd name="T60" fmla="*/ 1 w 236"/>
                    <a:gd name="T61" fmla="*/ 0 h 216"/>
                    <a:gd name="T62" fmla="*/ 1 w 236"/>
                    <a:gd name="T63" fmla="*/ 0 h 216"/>
                    <a:gd name="T64" fmla="*/ 1 w 236"/>
                    <a:gd name="T65" fmla="*/ 0 h 216"/>
                    <a:gd name="T66" fmla="*/ 1 w 236"/>
                    <a:gd name="T67" fmla="*/ 0 h 216"/>
                    <a:gd name="T68" fmla="*/ 1 w 236"/>
                    <a:gd name="T69" fmla="*/ 0 h 216"/>
                    <a:gd name="T70" fmla="*/ 1 w 236"/>
                    <a:gd name="T71" fmla="*/ 0 h 216"/>
                    <a:gd name="T72" fmla="*/ 1 w 236"/>
                    <a:gd name="T73" fmla="*/ 0 h 216"/>
                    <a:gd name="T74" fmla="*/ 1 w 236"/>
                    <a:gd name="T75" fmla="*/ 0 h 216"/>
                    <a:gd name="T76" fmla="*/ 1 w 236"/>
                    <a:gd name="T77" fmla="*/ 0 h 216"/>
                    <a:gd name="T78" fmla="*/ 1 w 236"/>
                    <a:gd name="T79" fmla="*/ 0 h 216"/>
                    <a:gd name="T80" fmla="*/ 1 w 236"/>
                    <a:gd name="T81" fmla="*/ 0 h 216"/>
                    <a:gd name="T82" fmla="*/ 1 w 236"/>
                    <a:gd name="T83" fmla="*/ 0 h 216"/>
                    <a:gd name="T84" fmla="*/ 1 w 236"/>
                    <a:gd name="T85" fmla="*/ 0 h 216"/>
                    <a:gd name="T86" fmla="*/ 1 w 236"/>
                    <a:gd name="T87" fmla="*/ 0 h 216"/>
                    <a:gd name="T88" fmla="*/ 1 w 236"/>
                    <a:gd name="T89" fmla="*/ 0 h 216"/>
                    <a:gd name="T90" fmla="*/ 1 w 236"/>
                    <a:gd name="T91" fmla="*/ 0 h 216"/>
                    <a:gd name="T92" fmla="*/ 1 w 236"/>
                    <a:gd name="T93" fmla="*/ 0 h 216"/>
                    <a:gd name="T94" fmla="*/ 1 w 236"/>
                    <a:gd name="T95" fmla="*/ 0 h 216"/>
                    <a:gd name="T96" fmla="*/ 1 w 236"/>
                    <a:gd name="T97" fmla="*/ 0 h 216"/>
                    <a:gd name="T98" fmla="*/ 1 w 236"/>
                    <a:gd name="T99" fmla="*/ 0 h 216"/>
                    <a:gd name="T100" fmla="*/ 1 w 236"/>
                    <a:gd name="T101" fmla="*/ 0 h 216"/>
                    <a:gd name="T102" fmla="*/ 1 w 236"/>
                    <a:gd name="T103" fmla="*/ 0 h 216"/>
                    <a:gd name="T104" fmla="*/ 1 w 236"/>
                    <a:gd name="T105" fmla="*/ 0 h 216"/>
                    <a:gd name="T106" fmla="*/ 1 w 236"/>
                    <a:gd name="T107" fmla="*/ 0 h 216"/>
                    <a:gd name="T108" fmla="*/ 1 w 236"/>
                    <a:gd name="T109" fmla="*/ 0 h 216"/>
                    <a:gd name="T110" fmla="*/ 1 w 236"/>
                    <a:gd name="T111" fmla="*/ 0 h 216"/>
                    <a:gd name="T112" fmla="*/ 1 w 236"/>
                    <a:gd name="T113" fmla="*/ 0 h 216"/>
                    <a:gd name="T114" fmla="*/ 1 w 236"/>
                    <a:gd name="T115" fmla="*/ 0 h 216"/>
                    <a:gd name="T116" fmla="*/ 1 w 236"/>
                    <a:gd name="T117" fmla="*/ 0 h 216"/>
                    <a:gd name="T118" fmla="*/ 1 w 236"/>
                    <a:gd name="T119" fmla="*/ 0 h 216"/>
                    <a:gd name="T120" fmla="*/ 1 w 236"/>
                    <a:gd name="T121" fmla="*/ 0 h 2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216"/>
                    <a:gd name="T185" fmla="*/ 236 w 236"/>
                    <a:gd name="T186" fmla="*/ 216 h 2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216">
                      <a:moveTo>
                        <a:pt x="95" y="15"/>
                      </a:moveTo>
                      <a:lnTo>
                        <a:pt x="92" y="15"/>
                      </a:lnTo>
                      <a:lnTo>
                        <a:pt x="87" y="16"/>
                      </a:lnTo>
                      <a:lnTo>
                        <a:pt x="83" y="17"/>
                      </a:lnTo>
                      <a:lnTo>
                        <a:pt x="79" y="19"/>
                      </a:lnTo>
                      <a:lnTo>
                        <a:pt x="74" y="20"/>
                      </a:lnTo>
                      <a:lnTo>
                        <a:pt x="70" y="22"/>
                      </a:lnTo>
                      <a:lnTo>
                        <a:pt x="64" y="24"/>
                      </a:lnTo>
                      <a:lnTo>
                        <a:pt x="58" y="27"/>
                      </a:lnTo>
                      <a:lnTo>
                        <a:pt x="52" y="29"/>
                      </a:lnTo>
                      <a:lnTo>
                        <a:pt x="48" y="32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2" y="42"/>
                      </a:lnTo>
                      <a:lnTo>
                        <a:pt x="27" y="47"/>
                      </a:lnTo>
                      <a:lnTo>
                        <a:pt x="23" y="52"/>
                      </a:lnTo>
                      <a:lnTo>
                        <a:pt x="18" y="57"/>
                      </a:lnTo>
                      <a:lnTo>
                        <a:pt x="15" y="62"/>
                      </a:lnTo>
                      <a:lnTo>
                        <a:pt x="13" y="69"/>
                      </a:lnTo>
                      <a:lnTo>
                        <a:pt x="9" y="73"/>
                      </a:lnTo>
                      <a:lnTo>
                        <a:pt x="7" y="80"/>
                      </a:lnTo>
                      <a:lnTo>
                        <a:pt x="5" y="86"/>
                      </a:lnTo>
                      <a:lnTo>
                        <a:pt x="5" y="93"/>
                      </a:lnTo>
                      <a:lnTo>
                        <a:pt x="2" y="98"/>
                      </a:lnTo>
                      <a:lnTo>
                        <a:pt x="1" y="104"/>
                      </a:lnTo>
                      <a:lnTo>
                        <a:pt x="1" y="110"/>
                      </a:lnTo>
                      <a:lnTo>
                        <a:pt x="1" y="118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1" y="136"/>
                      </a:lnTo>
                      <a:lnTo>
                        <a:pt x="2" y="143"/>
                      </a:lnTo>
                      <a:lnTo>
                        <a:pt x="2" y="147"/>
                      </a:lnTo>
                      <a:lnTo>
                        <a:pt x="2" y="153"/>
                      </a:lnTo>
                      <a:lnTo>
                        <a:pt x="3" y="158"/>
                      </a:lnTo>
                      <a:lnTo>
                        <a:pt x="6" y="163"/>
                      </a:lnTo>
                      <a:lnTo>
                        <a:pt x="7" y="168"/>
                      </a:lnTo>
                      <a:lnTo>
                        <a:pt x="8" y="173"/>
                      </a:lnTo>
                      <a:lnTo>
                        <a:pt x="10" y="176"/>
                      </a:lnTo>
                      <a:lnTo>
                        <a:pt x="14" y="180"/>
                      </a:lnTo>
                      <a:lnTo>
                        <a:pt x="18" y="187"/>
                      </a:lnTo>
                      <a:lnTo>
                        <a:pt x="26" y="194"/>
                      </a:lnTo>
                      <a:lnTo>
                        <a:pt x="31" y="198"/>
                      </a:lnTo>
                      <a:lnTo>
                        <a:pt x="35" y="201"/>
                      </a:lnTo>
                      <a:lnTo>
                        <a:pt x="41" y="203"/>
                      </a:lnTo>
                      <a:lnTo>
                        <a:pt x="48" y="206"/>
                      </a:lnTo>
                      <a:lnTo>
                        <a:pt x="52" y="208"/>
                      </a:lnTo>
                      <a:lnTo>
                        <a:pt x="60" y="210"/>
                      </a:lnTo>
                      <a:lnTo>
                        <a:pt x="67" y="211"/>
                      </a:lnTo>
                      <a:lnTo>
                        <a:pt x="74" y="212"/>
                      </a:lnTo>
                      <a:lnTo>
                        <a:pt x="82" y="214"/>
                      </a:lnTo>
                      <a:lnTo>
                        <a:pt x="90" y="215"/>
                      </a:lnTo>
                      <a:lnTo>
                        <a:pt x="98" y="215"/>
                      </a:lnTo>
                      <a:lnTo>
                        <a:pt x="106" y="216"/>
                      </a:lnTo>
                      <a:lnTo>
                        <a:pt x="114" y="215"/>
                      </a:lnTo>
                      <a:lnTo>
                        <a:pt x="122" y="215"/>
                      </a:lnTo>
                      <a:lnTo>
                        <a:pt x="127" y="215"/>
                      </a:lnTo>
                      <a:lnTo>
                        <a:pt x="131" y="215"/>
                      </a:lnTo>
                      <a:lnTo>
                        <a:pt x="135" y="214"/>
                      </a:lnTo>
                      <a:lnTo>
                        <a:pt x="139" y="214"/>
                      </a:lnTo>
                      <a:lnTo>
                        <a:pt x="147" y="212"/>
                      </a:lnTo>
                      <a:lnTo>
                        <a:pt x="155" y="210"/>
                      </a:lnTo>
                      <a:lnTo>
                        <a:pt x="162" y="208"/>
                      </a:lnTo>
                      <a:lnTo>
                        <a:pt x="170" y="206"/>
                      </a:lnTo>
                      <a:lnTo>
                        <a:pt x="176" y="202"/>
                      </a:lnTo>
                      <a:lnTo>
                        <a:pt x="182" y="199"/>
                      </a:lnTo>
                      <a:lnTo>
                        <a:pt x="187" y="194"/>
                      </a:lnTo>
                      <a:lnTo>
                        <a:pt x="194" y="190"/>
                      </a:lnTo>
                      <a:lnTo>
                        <a:pt x="198" y="185"/>
                      </a:lnTo>
                      <a:lnTo>
                        <a:pt x="204" y="180"/>
                      </a:lnTo>
                      <a:lnTo>
                        <a:pt x="209" y="175"/>
                      </a:lnTo>
                      <a:lnTo>
                        <a:pt x="213" y="169"/>
                      </a:lnTo>
                      <a:lnTo>
                        <a:pt x="216" y="163"/>
                      </a:lnTo>
                      <a:lnTo>
                        <a:pt x="219" y="157"/>
                      </a:lnTo>
                      <a:lnTo>
                        <a:pt x="222" y="151"/>
                      </a:lnTo>
                      <a:lnTo>
                        <a:pt x="225" y="145"/>
                      </a:lnTo>
                      <a:lnTo>
                        <a:pt x="227" y="138"/>
                      </a:lnTo>
                      <a:lnTo>
                        <a:pt x="229" y="133"/>
                      </a:lnTo>
                      <a:lnTo>
                        <a:pt x="232" y="126"/>
                      </a:lnTo>
                      <a:lnTo>
                        <a:pt x="234" y="120"/>
                      </a:lnTo>
                      <a:lnTo>
                        <a:pt x="234" y="113"/>
                      </a:lnTo>
                      <a:lnTo>
                        <a:pt x="235" y="105"/>
                      </a:lnTo>
                      <a:lnTo>
                        <a:pt x="235" y="98"/>
                      </a:lnTo>
                      <a:lnTo>
                        <a:pt x="236" y="92"/>
                      </a:lnTo>
                      <a:lnTo>
                        <a:pt x="236" y="85"/>
                      </a:lnTo>
                      <a:lnTo>
                        <a:pt x="236" y="78"/>
                      </a:lnTo>
                      <a:lnTo>
                        <a:pt x="235" y="72"/>
                      </a:lnTo>
                      <a:lnTo>
                        <a:pt x="235" y="66"/>
                      </a:lnTo>
                      <a:lnTo>
                        <a:pt x="234" y="60"/>
                      </a:lnTo>
                      <a:lnTo>
                        <a:pt x="233" y="54"/>
                      </a:lnTo>
                      <a:lnTo>
                        <a:pt x="232" y="47"/>
                      </a:lnTo>
                      <a:lnTo>
                        <a:pt x="229" y="42"/>
                      </a:lnTo>
                      <a:lnTo>
                        <a:pt x="227" y="38"/>
                      </a:lnTo>
                      <a:lnTo>
                        <a:pt x="225" y="33"/>
                      </a:lnTo>
                      <a:lnTo>
                        <a:pt x="222" y="29"/>
                      </a:lnTo>
                      <a:lnTo>
                        <a:pt x="220" y="25"/>
                      </a:lnTo>
                      <a:lnTo>
                        <a:pt x="213" y="17"/>
                      </a:lnTo>
                      <a:lnTo>
                        <a:pt x="206" y="12"/>
                      </a:lnTo>
                      <a:lnTo>
                        <a:pt x="202" y="9"/>
                      </a:lnTo>
                      <a:lnTo>
                        <a:pt x="197" y="7"/>
                      </a:lnTo>
                      <a:lnTo>
                        <a:pt x="193" y="6"/>
                      </a:lnTo>
                      <a:lnTo>
                        <a:pt x="189" y="5"/>
                      </a:lnTo>
                      <a:lnTo>
                        <a:pt x="184" y="3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9" y="0"/>
                      </a:lnTo>
                      <a:lnTo>
                        <a:pt x="164" y="0"/>
                      </a:lnTo>
                      <a:lnTo>
                        <a:pt x="159" y="0"/>
                      </a:lnTo>
                      <a:lnTo>
                        <a:pt x="153" y="1"/>
                      </a:lnTo>
                      <a:lnTo>
                        <a:pt x="148" y="3"/>
                      </a:lnTo>
                      <a:lnTo>
                        <a:pt x="144" y="3"/>
                      </a:lnTo>
                      <a:lnTo>
                        <a:pt x="138" y="4"/>
                      </a:lnTo>
                      <a:lnTo>
                        <a:pt x="132" y="4"/>
                      </a:lnTo>
                      <a:lnTo>
                        <a:pt x="128" y="6"/>
                      </a:lnTo>
                      <a:lnTo>
                        <a:pt x="123" y="6"/>
                      </a:lnTo>
                      <a:lnTo>
                        <a:pt x="119" y="8"/>
                      </a:lnTo>
                      <a:lnTo>
                        <a:pt x="114" y="8"/>
                      </a:lnTo>
                      <a:lnTo>
                        <a:pt x="111" y="11"/>
                      </a:lnTo>
                      <a:lnTo>
                        <a:pt x="104" y="12"/>
                      </a:lnTo>
                      <a:lnTo>
                        <a:pt x="99" y="13"/>
                      </a:lnTo>
                      <a:lnTo>
                        <a:pt x="95" y="1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4" name="Freeform 68"/>
                <p:cNvSpPr>
                  <a:spLocks/>
                </p:cNvSpPr>
                <p:nvPr/>
              </p:nvSpPr>
              <p:spPr bwMode="auto">
                <a:xfrm>
                  <a:off x="2860" y="1612"/>
                  <a:ext cx="109" cy="66"/>
                </a:xfrm>
                <a:custGeom>
                  <a:avLst/>
                  <a:gdLst>
                    <a:gd name="T0" fmla="*/ 0 w 218"/>
                    <a:gd name="T1" fmla="*/ 1 h 132"/>
                    <a:gd name="T2" fmla="*/ 1 w 218"/>
                    <a:gd name="T3" fmla="*/ 1 h 132"/>
                    <a:gd name="T4" fmla="*/ 1 w 218"/>
                    <a:gd name="T5" fmla="*/ 1 h 132"/>
                    <a:gd name="T6" fmla="*/ 1 w 218"/>
                    <a:gd name="T7" fmla="*/ 1 h 132"/>
                    <a:gd name="T8" fmla="*/ 1 w 218"/>
                    <a:gd name="T9" fmla="*/ 1 h 132"/>
                    <a:gd name="T10" fmla="*/ 1 w 218"/>
                    <a:gd name="T11" fmla="*/ 1 h 132"/>
                    <a:gd name="T12" fmla="*/ 1 w 218"/>
                    <a:gd name="T13" fmla="*/ 1 h 132"/>
                    <a:gd name="T14" fmla="*/ 1 w 218"/>
                    <a:gd name="T15" fmla="*/ 1 h 132"/>
                    <a:gd name="T16" fmla="*/ 1 w 218"/>
                    <a:gd name="T17" fmla="*/ 1 h 132"/>
                    <a:gd name="T18" fmla="*/ 1 w 218"/>
                    <a:gd name="T19" fmla="*/ 1 h 132"/>
                    <a:gd name="T20" fmla="*/ 1 w 218"/>
                    <a:gd name="T21" fmla="*/ 1 h 132"/>
                    <a:gd name="T22" fmla="*/ 1 w 218"/>
                    <a:gd name="T23" fmla="*/ 1 h 132"/>
                    <a:gd name="T24" fmla="*/ 1 w 218"/>
                    <a:gd name="T25" fmla="*/ 1 h 132"/>
                    <a:gd name="T26" fmla="*/ 1 w 218"/>
                    <a:gd name="T27" fmla="*/ 1 h 132"/>
                    <a:gd name="T28" fmla="*/ 1 w 218"/>
                    <a:gd name="T29" fmla="*/ 1 h 132"/>
                    <a:gd name="T30" fmla="*/ 1 w 218"/>
                    <a:gd name="T31" fmla="*/ 1 h 132"/>
                    <a:gd name="T32" fmla="*/ 1 w 218"/>
                    <a:gd name="T33" fmla="*/ 1 h 132"/>
                    <a:gd name="T34" fmla="*/ 1 w 218"/>
                    <a:gd name="T35" fmla="*/ 1 h 132"/>
                    <a:gd name="T36" fmla="*/ 1 w 218"/>
                    <a:gd name="T37" fmla="*/ 1 h 132"/>
                    <a:gd name="T38" fmla="*/ 1 w 218"/>
                    <a:gd name="T39" fmla="*/ 1 h 132"/>
                    <a:gd name="T40" fmla="*/ 1 w 218"/>
                    <a:gd name="T41" fmla="*/ 1 h 132"/>
                    <a:gd name="T42" fmla="*/ 1 w 218"/>
                    <a:gd name="T43" fmla="*/ 1 h 132"/>
                    <a:gd name="T44" fmla="*/ 1 w 218"/>
                    <a:gd name="T45" fmla="*/ 1 h 132"/>
                    <a:gd name="T46" fmla="*/ 1 w 218"/>
                    <a:gd name="T47" fmla="*/ 1 h 132"/>
                    <a:gd name="T48" fmla="*/ 1 w 218"/>
                    <a:gd name="T49" fmla="*/ 1 h 132"/>
                    <a:gd name="T50" fmla="*/ 1 w 218"/>
                    <a:gd name="T51" fmla="*/ 1 h 132"/>
                    <a:gd name="T52" fmla="*/ 1 w 218"/>
                    <a:gd name="T53" fmla="*/ 1 h 132"/>
                    <a:gd name="T54" fmla="*/ 1 w 218"/>
                    <a:gd name="T55" fmla="*/ 1 h 132"/>
                    <a:gd name="T56" fmla="*/ 1 w 218"/>
                    <a:gd name="T57" fmla="*/ 1 h 132"/>
                    <a:gd name="T58" fmla="*/ 1 w 218"/>
                    <a:gd name="T59" fmla="*/ 1 h 132"/>
                    <a:gd name="T60" fmla="*/ 1 w 218"/>
                    <a:gd name="T61" fmla="*/ 1 h 132"/>
                    <a:gd name="T62" fmla="*/ 1 w 218"/>
                    <a:gd name="T63" fmla="*/ 1 h 132"/>
                    <a:gd name="T64" fmla="*/ 1 w 218"/>
                    <a:gd name="T65" fmla="*/ 1 h 132"/>
                    <a:gd name="T66" fmla="*/ 1 w 218"/>
                    <a:gd name="T67" fmla="*/ 1 h 132"/>
                    <a:gd name="T68" fmla="*/ 1 w 218"/>
                    <a:gd name="T69" fmla="*/ 1 h 132"/>
                    <a:gd name="T70" fmla="*/ 1 w 218"/>
                    <a:gd name="T71" fmla="*/ 1 h 132"/>
                    <a:gd name="T72" fmla="*/ 1 w 218"/>
                    <a:gd name="T73" fmla="*/ 1 h 132"/>
                    <a:gd name="T74" fmla="*/ 1 w 218"/>
                    <a:gd name="T75" fmla="*/ 1 h 132"/>
                    <a:gd name="T76" fmla="*/ 1 w 218"/>
                    <a:gd name="T77" fmla="*/ 1 h 132"/>
                    <a:gd name="T78" fmla="*/ 1 w 218"/>
                    <a:gd name="T79" fmla="*/ 1 h 132"/>
                    <a:gd name="T80" fmla="*/ 1 w 218"/>
                    <a:gd name="T81" fmla="*/ 1 h 132"/>
                    <a:gd name="T82" fmla="*/ 1 w 218"/>
                    <a:gd name="T83" fmla="*/ 1 h 132"/>
                    <a:gd name="T84" fmla="*/ 1 w 218"/>
                    <a:gd name="T85" fmla="*/ 1 h 132"/>
                    <a:gd name="T86" fmla="*/ 1 w 218"/>
                    <a:gd name="T87" fmla="*/ 1 h 132"/>
                    <a:gd name="T88" fmla="*/ 1 w 218"/>
                    <a:gd name="T89" fmla="*/ 1 h 132"/>
                    <a:gd name="T90" fmla="*/ 1 w 218"/>
                    <a:gd name="T91" fmla="*/ 1 h 132"/>
                    <a:gd name="T92" fmla="*/ 1 w 218"/>
                    <a:gd name="T93" fmla="*/ 1 h 132"/>
                    <a:gd name="T94" fmla="*/ 1 w 218"/>
                    <a:gd name="T95" fmla="*/ 1 h 132"/>
                    <a:gd name="T96" fmla="*/ 1 w 218"/>
                    <a:gd name="T97" fmla="*/ 1 h 132"/>
                    <a:gd name="T98" fmla="*/ 1 w 218"/>
                    <a:gd name="T99" fmla="*/ 1 h 132"/>
                    <a:gd name="T100" fmla="*/ 1 w 218"/>
                    <a:gd name="T101" fmla="*/ 1 h 132"/>
                    <a:gd name="T102" fmla="*/ 1 w 218"/>
                    <a:gd name="T103" fmla="*/ 1 h 132"/>
                    <a:gd name="T104" fmla="*/ 1 w 218"/>
                    <a:gd name="T105" fmla="*/ 1 h 132"/>
                    <a:gd name="T106" fmla="*/ 1 w 218"/>
                    <a:gd name="T107" fmla="*/ 1 h 132"/>
                    <a:gd name="T108" fmla="*/ 1 w 218"/>
                    <a:gd name="T109" fmla="*/ 0 h 132"/>
                    <a:gd name="T110" fmla="*/ 0 w 218"/>
                    <a:gd name="T111" fmla="*/ 1 h 132"/>
                    <a:gd name="T112" fmla="*/ 0 w 218"/>
                    <a:gd name="T113" fmla="*/ 1 h 13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18"/>
                    <a:gd name="T172" fmla="*/ 0 h 132"/>
                    <a:gd name="T173" fmla="*/ 218 w 218"/>
                    <a:gd name="T174" fmla="*/ 132 h 13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18" h="132">
                      <a:moveTo>
                        <a:pt x="0" y="114"/>
                      </a:moveTo>
                      <a:lnTo>
                        <a:pt x="3" y="114"/>
                      </a:lnTo>
                      <a:lnTo>
                        <a:pt x="6" y="115"/>
                      </a:lnTo>
                      <a:lnTo>
                        <a:pt x="12" y="116"/>
                      </a:lnTo>
                      <a:lnTo>
                        <a:pt x="16" y="119"/>
                      </a:lnTo>
                      <a:lnTo>
                        <a:pt x="24" y="121"/>
                      </a:lnTo>
                      <a:lnTo>
                        <a:pt x="28" y="121"/>
                      </a:lnTo>
                      <a:lnTo>
                        <a:pt x="32" y="123"/>
                      </a:lnTo>
                      <a:lnTo>
                        <a:pt x="37" y="123"/>
                      </a:lnTo>
                      <a:lnTo>
                        <a:pt x="41" y="126"/>
                      </a:lnTo>
                      <a:lnTo>
                        <a:pt x="46" y="126"/>
                      </a:lnTo>
                      <a:lnTo>
                        <a:pt x="50" y="127"/>
                      </a:lnTo>
                      <a:lnTo>
                        <a:pt x="55" y="127"/>
                      </a:lnTo>
                      <a:lnTo>
                        <a:pt x="60" y="128"/>
                      </a:lnTo>
                      <a:lnTo>
                        <a:pt x="64" y="128"/>
                      </a:lnTo>
                      <a:lnTo>
                        <a:pt x="70" y="130"/>
                      </a:lnTo>
                      <a:lnTo>
                        <a:pt x="74" y="130"/>
                      </a:lnTo>
                      <a:lnTo>
                        <a:pt x="80" y="131"/>
                      </a:lnTo>
                      <a:lnTo>
                        <a:pt x="85" y="131"/>
                      </a:lnTo>
                      <a:lnTo>
                        <a:pt x="90" y="132"/>
                      </a:lnTo>
                      <a:lnTo>
                        <a:pt x="95" y="132"/>
                      </a:lnTo>
                      <a:lnTo>
                        <a:pt x="99" y="132"/>
                      </a:lnTo>
                      <a:lnTo>
                        <a:pt x="104" y="132"/>
                      </a:lnTo>
                      <a:lnTo>
                        <a:pt x="110" y="132"/>
                      </a:lnTo>
                      <a:lnTo>
                        <a:pt x="114" y="132"/>
                      </a:lnTo>
                      <a:lnTo>
                        <a:pt x="120" y="132"/>
                      </a:lnTo>
                      <a:lnTo>
                        <a:pt x="128" y="130"/>
                      </a:lnTo>
                      <a:lnTo>
                        <a:pt x="136" y="128"/>
                      </a:lnTo>
                      <a:lnTo>
                        <a:pt x="143" y="124"/>
                      </a:lnTo>
                      <a:lnTo>
                        <a:pt x="150" y="122"/>
                      </a:lnTo>
                      <a:lnTo>
                        <a:pt x="155" y="118"/>
                      </a:lnTo>
                      <a:lnTo>
                        <a:pt x="161" y="114"/>
                      </a:lnTo>
                      <a:lnTo>
                        <a:pt x="167" y="110"/>
                      </a:lnTo>
                      <a:lnTo>
                        <a:pt x="172" y="105"/>
                      </a:lnTo>
                      <a:lnTo>
                        <a:pt x="176" y="99"/>
                      </a:lnTo>
                      <a:lnTo>
                        <a:pt x="180" y="94"/>
                      </a:lnTo>
                      <a:lnTo>
                        <a:pt x="185" y="89"/>
                      </a:lnTo>
                      <a:lnTo>
                        <a:pt x="188" y="83"/>
                      </a:lnTo>
                      <a:lnTo>
                        <a:pt x="192" y="78"/>
                      </a:lnTo>
                      <a:lnTo>
                        <a:pt x="195" y="72"/>
                      </a:lnTo>
                      <a:lnTo>
                        <a:pt x="198" y="65"/>
                      </a:lnTo>
                      <a:lnTo>
                        <a:pt x="202" y="61"/>
                      </a:lnTo>
                      <a:lnTo>
                        <a:pt x="203" y="54"/>
                      </a:lnTo>
                      <a:lnTo>
                        <a:pt x="205" y="49"/>
                      </a:lnTo>
                      <a:lnTo>
                        <a:pt x="207" y="42"/>
                      </a:lnTo>
                      <a:lnTo>
                        <a:pt x="209" y="38"/>
                      </a:lnTo>
                      <a:lnTo>
                        <a:pt x="210" y="33"/>
                      </a:lnTo>
                      <a:lnTo>
                        <a:pt x="211" y="29"/>
                      </a:lnTo>
                      <a:lnTo>
                        <a:pt x="213" y="24"/>
                      </a:lnTo>
                      <a:lnTo>
                        <a:pt x="215" y="21"/>
                      </a:lnTo>
                      <a:lnTo>
                        <a:pt x="216" y="13"/>
                      </a:lnTo>
                      <a:lnTo>
                        <a:pt x="217" y="7"/>
                      </a:lnTo>
                      <a:lnTo>
                        <a:pt x="218" y="5"/>
                      </a:lnTo>
                      <a:lnTo>
                        <a:pt x="218" y="4"/>
                      </a:lnTo>
                      <a:lnTo>
                        <a:pt x="95" y="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5" name="Freeform 69"/>
                <p:cNvSpPr>
                  <a:spLocks/>
                </p:cNvSpPr>
                <p:nvPr/>
              </p:nvSpPr>
              <p:spPr bwMode="auto">
                <a:xfrm>
                  <a:off x="2682" y="1725"/>
                  <a:ext cx="52" cy="39"/>
                </a:xfrm>
                <a:custGeom>
                  <a:avLst/>
                  <a:gdLst>
                    <a:gd name="T0" fmla="*/ 1 w 104"/>
                    <a:gd name="T1" fmla="*/ 0 h 77"/>
                    <a:gd name="T2" fmla="*/ 1 w 104"/>
                    <a:gd name="T3" fmla="*/ 1 h 77"/>
                    <a:gd name="T4" fmla="*/ 1 w 104"/>
                    <a:gd name="T5" fmla="*/ 1 h 77"/>
                    <a:gd name="T6" fmla="*/ 1 w 104"/>
                    <a:gd name="T7" fmla="*/ 1 h 77"/>
                    <a:gd name="T8" fmla="*/ 0 w 104"/>
                    <a:gd name="T9" fmla="*/ 1 h 77"/>
                    <a:gd name="T10" fmla="*/ 1 w 104"/>
                    <a:gd name="T11" fmla="*/ 1 h 77"/>
                    <a:gd name="T12" fmla="*/ 1 w 104"/>
                    <a:gd name="T13" fmla="*/ 0 h 77"/>
                    <a:gd name="T14" fmla="*/ 1 w 104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7"/>
                    <a:gd name="T26" fmla="*/ 104 w 104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7">
                      <a:moveTo>
                        <a:pt x="61" y="0"/>
                      </a:moveTo>
                      <a:lnTo>
                        <a:pt x="102" y="12"/>
                      </a:lnTo>
                      <a:lnTo>
                        <a:pt x="104" y="58"/>
                      </a:lnTo>
                      <a:lnTo>
                        <a:pt x="73" y="77"/>
                      </a:lnTo>
                      <a:lnTo>
                        <a:pt x="0" y="36"/>
                      </a:lnTo>
                      <a:lnTo>
                        <a:pt x="23" y="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6" name="Freeform 70"/>
                <p:cNvSpPr>
                  <a:spLocks/>
                </p:cNvSpPr>
                <p:nvPr/>
              </p:nvSpPr>
              <p:spPr bwMode="auto">
                <a:xfrm>
                  <a:off x="2586" y="1710"/>
                  <a:ext cx="176" cy="140"/>
                </a:xfrm>
                <a:custGeom>
                  <a:avLst/>
                  <a:gdLst>
                    <a:gd name="T0" fmla="*/ 1 w 352"/>
                    <a:gd name="T1" fmla="*/ 0 h 282"/>
                    <a:gd name="T2" fmla="*/ 1 w 352"/>
                    <a:gd name="T3" fmla="*/ 0 h 282"/>
                    <a:gd name="T4" fmla="*/ 1 w 352"/>
                    <a:gd name="T5" fmla="*/ 0 h 282"/>
                    <a:gd name="T6" fmla="*/ 1 w 352"/>
                    <a:gd name="T7" fmla="*/ 0 h 282"/>
                    <a:gd name="T8" fmla="*/ 1 w 352"/>
                    <a:gd name="T9" fmla="*/ 0 h 282"/>
                    <a:gd name="T10" fmla="*/ 1 w 352"/>
                    <a:gd name="T11" fmla="*/ 0 h 282"/>
                    <a:gd name="T12" fmla="*/ 1 w 352"/>
                    <a:gd name="T13" fmla="*/ 0 h 282"/>
                    <a:gd name="T14" fmla="*/ 1 w 352"/>
                    <a:gd name="T15" fmla="*/ 0 h 282"/>
                    <a:gd name="T16" fmla="*/ 1 w 352"/>
                    <a:gd name="T17" fmla="*/ 0 h 282"/>
                    <a:gd name="T18" fmla="*/ 1 w 352"/>
                    <a:gd name="T19" fmla="*/ 0 h 282"/>
                    <a:gd name="T20" fmla="*/ 1 w 352"/>
                    <a:gd name="T21" fmla="*/ 0 h 282"/>
                    <a:gd name="T22" fmla="*/ 1 w 352"/>
                    <a:gd name="T23" fmla="*/ 0 h 282"/>
                    <a:gd name="T24" fmla="*/ 1 w 352"/>
                    <a:gd name="T25" fmla="*/ 0 h 282"/>
                    <a:gd name="T26" fmla="*/ 1 w 352"/>
                    <a:gd name="T27" fmla="*/ 0 h 282"/>
                    <a:gd name="T28" fmla="*/ 1 w 352"/>
                    <a:gd name="T29" fmla="*/ 0 h 282"/>
                    <a:gd name="T30" fmla="*/ 1 w 352"/>
                    <a:gd name="T31" fmla="*/ 0 h 282"/>
                    <a:gd name="T32" fmla="*/ 1 w 352"/>
                    <a:gd name="T33" fmla="*/ 0 h 282"/>
                    <a:gd name="T34" fmla="*/ 1 w 352"/>
                    <a:gd name="T35" fmla="*/ 0 h 282"/>
                    <a:gd name="T36" fmla="*/ 1 w 352"/>
                    <a:gd name="T37" fmla="*/ 0 h 282"/>
                    <a:gd name="T38" fmla="*/ 1 w 352"/>
                    <a:gd name="T39" fmla="*/ 0 h 282"/>
                    <a:gd name="T40" fmla="*/ 1 w 352"/>
                    <a:gd name="T41" fmla="*/ 0 h 282"/>
                    <a:gd name="T42" fmla="*/ 1 w 352"/>
                    <a:gd name="T43" fmla="*/ 0 h 282"/>
                    <a:gd name="T44" fmla="*/ 1 w 352"/>
                    <a:gd name="T45" fmla="*/ 0 h 282"/>
                    <a:gd name="T46" fmla="*/ 1 w 352"/>
                    <a:gd name="T47" fmla="*/ 0 h 282"/>
                    <a:gd name="T48" fmla="*/ 1 w 352"/>
                    <a:gd name="T49" fmla="*/ 0 h 282"/>
                    <a:gd name="T50" fmla="*/ 1 w 352"/>
                    <a:gd name="T51" fmla="*/ 0 h 282"/>
                    <a:gd name="T52" fmla="*/ 1 w 352"/>
                    <a:gd name="T53" fmla="*/ 0 h 282"/>
                    <a:gd name="T54" fmla="*/ 1 w 352"/>
                    <a:gd name="T55" fmla="*/ 0 h 282"/>
                    <a:gd name="T56" fmla="*/ 1 w 352"/>
                    <a:gd name="T57" fmla="*/ 0 h 282"/>
                    <a:gd name="T58" fmla="*/ 1 w 352"/>
                    <a:gd name="T59" fmla="*/ 0 h 282"/>
                    <a:gd name="T60" fmla="*/ 1 w 352"/>
                    <a:gd name="T61" fmla="*/ 0 h 282"/>
                    <a:gd name="T62" fmla="*/ 1 w 352"/>
                    <a:gd name="T63" fmla="*/ 0 h 282"/>
                    <a:gd name="T64" fmla="*/ 1 w 352"/>
                    <a:gd name="T65" fmla="*/ 0 h 282"/>
                    <a:gd name="T66" fmla="*/ 1 w 352"/>
                    <a:gd name="T67" fmla="*/ 0 h 282"/>
                    <a:gd name="T68" fmla="*/ 1 w 352"/>
                    <a:gd name="T69" fmla="*/ 0 h 282"/>
                    <a:gd name="T70" fmla="*/ 1 w 352"/>
                    <a:gd name="T71" fmla="*/ 0 h 282"/>
                    <a:gd name="T72" fmla="*/ 1 w 352"/>
                    <a:gd name="T73" fmla="*/ 0 h 282"/>
                    <a:gd name="T74" fmla="*/ 1 w 352"/>
                    <a:gd name="T75" fmla="*/ 0 h 282"/>
                    <a:gd name="T76" fmla="*/ 1 w 352"/>
                    <a:gd name="T77" fmla="*/ 0 h 282"/>
                    <a:gd name="T78" fmla="*/ 1 w 352"/>
                    <a:gd name="T79" fmla="*/ 0 h 282"/>
                    <a:gd name="T80" fmla="*/ 1 w 352"/>
                    <a:gd name="T81" fmla="*/ 0 h 282"/>
                    <a:gd name="T82" fmla="*/ 1 w 352"/>
                    <a:gd name="T83" fmla="*/ 0 h 282"/>
                    <a:gd name="T84" fmla="*/ 1 w 352"/>
                    <a:gd name="T85" fmla="*/ 0 h 282"/>
                    <a:gd name="T86" fmla="*/ 1 w 352"/>
                    <a:gd name="T87" fmla="*/ 0 h 282"/>
                    <a:gd name="T88" fmla="*/ 1 w 352"/>
                    <a:gd name="T89" fmla="*/ 0 h 282"/>
                    <a:gd name="T90" fmla="*/ 1 w 352"/>
                    <a:gd name="T91" fmla="*/ 0 h 282"/>
                    <a:gd name="T92" fmla="*/ 1 w 352"/>
                    <a:gd name="T93" fmla="*/ 0 h 282"/>
                    <a:gd name="T94" fmla="*/ 1 w 352"/>
                    <a:gd name="T95" fmla="*/ 0 h 282"/>
                    <a:gd name="T96" fmla="*/ 1 w 352"/>
                    <a:gd name="T97" fmla="*/ 0 h 282"/>
                    <a:gd name="T98" fmla="*/ 1 w 352"/>
                    <a:gd name="T99" fmla="*/ 0 h 282"/>
                    <a:gd name="T100" fmla="*/ 1 w 352"/>
                    <a:gd name="T101" fmla="*/ 0 h 282"/>
                    <a:gd name="T102" fmla="*/ 1 w 352"/>
                    <a:gd name="T103" fmla="*/ 0 h 282"/>
                    <a:gd name="T104" fmla="*/ 1 w 352"/>
                    <a:gd name="T105" fmla="*/ 0 h 282"/>
                    <a:gd name="T106" fmla="*/ 1 w 352"/>
                    <a:gd name="T107" fmla="*/ 0 h 282"/>
                    <a:gd name="T108" fmla="*/ 1 w 352"/>
                    <a:gd name="T109" fmla="*/ 0 h 282"/>
                    <a:gd name="T110" fmla="*/ 1 w 352"/>
                    <a:gd name="T111" fmla="*/ 0 h 282"/>
                    <a:gd name="T112" fmla="*/ 1 w 352"/>
                    <a:gd name="T113" fmla="*/ 0 h 282"/>
                    <a:gd name="T114" fmla="*/ 1 w 352"/>
                    <a:gd name="T115" fmla="*/ 0 h 282"/>
                    <a:gd name="T116" fmla="*/ 1 w 352"/>
                    <a:gd name="T117" fmla="*/ 0 h 2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52"/>
                    <a:gd name="T178" fmla="*/ 0 h 282"/>
                    <a:gd name="T179" fmla="*/ 352 w 352"/>
                    <a:gd name="T180" fmla="*/ 282 h 28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52" h="282">
                      <a:moveTo>
                        <a:pt x="214" y="0"/>
                      </a:moveTo>
                      <a:lnTo>
                        <a:pt x="35" y="113"/>
                      </a:lnTo>
                      <a:lnTo>
                        <a:pt x="34" y="113"/>
                      </a:lnTo>
                      <a:lnTo>
                        <a:pt x="33" y="115"/>
                      </a:lnTo>
                      <a:lnTo>
                        <a:pt x="29" y="119"/>
                      </a:lnTo>
                      <a:lnTo>
                        <a:pt x="27" y="124"/>
                      </a:lnTo>
                      <a:lnTo>
                        <a:pt x="24" y="129"/>
                      </a:lnTo>
                      <a:lnTo>
                        <a:pt x="20" y="137"/>
                      </a:lnTo>
                      <a:lnTo>
                        <a:pt x="18" y="140"/>
                      </a:lnTo>
                      <a:lnTo>
                        <a:pt x="17" y="144"/>
                      </a:lnTo>
                      <a:lnTo>
                        <a:pt x="15" y="148"/>
                      </a:lnTo>
                      <a:lnTo>
                        <a:pt x="13" y="153"/>
                      </a:lnTo>
                      <a:lnTo>
                        <a:pt x="9" y="161"/>
                      </a:lnTo>
                      <a:lnTo>
                        <a:pt x="7" y="169"/>
                      </a:lnTo>
                      <a:lnTo>
                        <a:pt x="4" y="173"/>
                      </a:lnTo>
                      <a:lnTo>
                        <a:pt x="3" y="178"/>
                      </a:lnTo>
                      <a:lnTo>
                        <a:pt x="2" y="181"/>
                      </a:lnTo>
                      <a:lnTo>
                        <a:pt x="2" y="186"/>
                      </a:lnTo>
                      <a:lnTo>
                        <a:pt x="0" y="193"/>
                      </a:lnTo>
                      <a:lnTo>
                        <a:pt x="1" y="201"/>
                      </a:lnTo>
                      <a:lnTo>
                        <a:pt x="2" y="207"/>
                      </a:lnTo>
                      <a:lnTo>
                        <a:pt x="5" y="212"/>
                      </a:lnTo>
                      <a:lnTo>
                        <a:pt x="7" y="217"/>
                      </a:lnTo>
                      <a:lnTo>
                        <a:pt x="10" y="221"/>
                      </a:lnTo>
                      <a:lnTo>
                        <a:pt x="13" y="226"/>
                      </a:lnTo>
                      <a:lnTo>
                        <a:pt x="18" y="230"/>
                      </a:lnTo>
                      <a:lnTo>
                        <a:pt x="21" y="234"/>
                      </a:lnTo>
                      <a:lnTo>
                        <a:pt x="26" y="238"/>
                      </a:lnTo>
                      <a:lnTo>
                        <a:pt x="31" y="243"/>
                      </a:lnTo>
                      <a:lnTo>
                        <a:pt x="35" y="248"/>
                      </a:lnTo>
                      <a:lnTo>
                        <a:pt x="38" y="250"/>
                      </a:lnTo>
                      <a:lnTo>
                        <a:pt x="43" y="254"/>
                      </a:lnTo>
                      <a:lnTo>
                        <a:pt x="48" y="257"/>
                      </a:lnTo>
                      <a:lnTo>
                        <a:pt x="53" y="261"/>
                      </a:lnTo>
                      <a:lnTo>
                        <a:pt x="58" y="264"/>
                      </a:lnTo>
                      <a:lnTo>
                        <a:pt x="64" y="267"/>
                      </a:lnTo>
                      <a:lnTo>
                        <a:pt x="69" y="270"/>
                      </a:lnTo>
                      <a:lnTo>
                        <a:pt x="76" y="273"/>
                      </a:lnTo>
                      <a:lnTo>
                        <a:pt x="82" y="275"/>
                      </a:lnTo>
                      <a:lnTo>
                        <a:pt x="88" y="277"/>
                      </a:lnTo>
                      <a:lnTo>
                        <a:pt x="94" y="278"/>
                      </a:lnTo>
                      <a:lnTo>
                        <a:pt x="101" y="280"/>
                      </a:lnTo>
                      <a:lnTo>
                        <a:pt x="107" y="281"/>
                      </a:lnTo>
                      <a:lnTo>
                        <a:pt x="114" y="282"/>
                      </a:lnTo>
                      <a:lnTo>
                        <a:pt x="121" y="282"/>
                      </a:lnTo>
                      <a:lnTo>
                        <a:pt x="129" y="282"/>
                      </a:lnTo>
                      <a:lnTo>
                        <a:pt x="135" y="280"/>
                      </a:lnTo>
                      <a:lnTo>
                        <a:pt x="142" y="278"/>
                      </a:lnTo>
                      <a:lnTo>
                        <a:pt x="150" y="276"/>
                      </a:lnTo>
                      <a:lnTo>
                        <a:pt x="158" y="274"/>
                      </a:lnTo>
                      <a:lnTo>
                        <a:pt x="165" y="270"/>
                      </a:lnTo>
                      <a:lnTo>
                        <a:pt x="174" y="267"/>
                      </a:lnTo>
                      <a:lnTo>
                        <a:pt x="178" y="265"/>
                      </a:lnTo>
                      <a:lnTo>
                        <a:pt x="182" y="262"/>
                      </a:lnTo>
                      <a:lnTo>
                        <a:pt x="187" y="260"/>
                      </a:lnTo>
                      <a:lnTo>
                        <a:pt x="191" y="258"/>
                      </a:lnTo>
                      <a:lnTo>
                        <a:pt x="199" y="251"/>
                      </a:lnTo>
                      <a:lnTo>
                        <a:pt x="207" y="245"/>
                      </a:lnTo>
                      <a:lnTo>
                        <a:pt x="212" y="241"/>
                      </a:lnTo>
                      <a:lnTo>
                        <a:pt x="215" y="238"/>
                      </a:lnTo>
                      <a:lnTo>
                        <a:pt x="220" y="234"/>
                      </a:lnTo>
                      <a:lnTo>
                        <a:pt x="224" y="232"/>
                      </a:lnTo>
                      <a:lnTo>
                        <a:pt x="228" y="227"/>
                      </a:lnTo>
                      <a:lnTo>
                        <a:pt x="232" y="223"/>
                      </a:lnTo>
                      <a:lnTo>
                        <a:pt x="236" y="218"/>
                      </a:lnTo>
                      <a:lnTo>
                        <a:pt x="240" y="215"/>
                      </a:lnTo>
                      <a:lnTo>
                        <a:pt x="244" y="210"/>
                      </a:lnTo>
                      <a:lnTo>
                        <a:pt x="248" y="205"/>
                      </a:lnTo>
                      <a:lnTo>
                        <a:pt x="253" y="202"/>
                      </a:lnTo>
                      <a:lnTo>
                        <a:pt x="257" y="199"/>
                      </a:lnTo>
                      <a:lnTo>
                        <a:pt x="260" y="194"/>
                      </a:lnTo>
                      <a:lnTo>
                        <a:pt x="264" y="189"/>
                      </a:lnTo>
                      <a:lnTo>
                        <a:pt x="268" y="185"/>
                      </a:lnTo>
                      <a:lnTo>
                        <a:pt x="272" y="180"/>
                      </a:lnTo>
                      <a:lnTo>
                        <a:pt x="276" y="176"/>
                      </a:lnTo>
                      <a:lnTo>
                        <a:pt x="279" y="171"/>
                      </a:lnTo>
                      <a:lnTo>
                        <a:pt x="284" y="167"/>
                      </a:lnTo>
                      <a:lnTo>
                        <a:pt x="287" y="162"/>
                      </a:lnTo>
                      <a:lnTo>
                        <a:pt x="291" y="157"/>
                      </a:lnTo>
                      <a:lnTo>
                        <a:pt x="293" y="153"/>
                      </a:lnTo>
                      <a:lnTo>
                        <a:pt x="296" y="150"/>
                      </a:lnTo>
                      <a:lnTo>
                        <a:pt x="300" y="145"/>
                      </a:lnTo>
                      <a:lnTo>
                        <a:pt x="306" y="138"/>
                      </a:lnTo>
                      <a:lnTo>
                        <a:pt x="312" y="131"/>
                      </a:lnTo>
                      <a:lnTo>
                        <a:pt x="317" y="123"/>
                      </a:lnTo>
                      <a:lnTo>
                        <a:pt x="321" y="116"/>
                      </a:lnTo>
                      <a:lnTo>
                        <a:pt x="326" y="110"/>
                      </a:lnTo>
                      <a:lnTo>
                        <a:pt x="330" y="104"/>
                      </a:lnTo>
                      <a:lnTo>
                        <a:pt x="334" y="98"/>
                      </a:lnTo>
                      <a:lnTo>
                        <a:pt x="336" y="94"/>
                      </a:lnTo>
                      <a:lnTo>
                        <a:pt x="340" y="89"/>
                      </a:lnTo>
                      <a:lnTo>
                        <a:pt x="343" y="86"/>
                      </a:lnTo>
                      <a:lnTo>
                        <a:pt x="346" y="78"/>
                      </a:lnTo>
                      <a:lnTo>
                        <a:pt x="350" y="73"/>
                      </a:lnTo>
                      <a:lnTo>
                        <a:pt x="351" y="71"/>
                      </a:lnTo>
                      <a:lnTo>
                        <a:pt x="352" y="71"/>
                      </a:lnTo>
                      <a:lnTo>
                        <a:pt x="293" y="43"/>
                      </a:lnTo>
                      <a:lnTo>
                        <a:pt x="291" y="45"/>
                      </a:lnTo>
                      <a:lnTo>
                        <a:pt x="288" y="51"/>
                      </a:lnTo>
                      <a:lnTo>
                        <a:pt x="286" y="55"/>
                      </a:lnTo>
                      <a:lnTo>
                        <a:pt x="285" y="61"/>
                      </a:lnTo>
                      <a:lnTo>
                        <a:pt x="283" y="66"/>
                      </a:lnTo>
                      <a:lnTo>
                        <a:pt x="280" y="73"/>
                      </a:lnTo>
                      <a:lnTo>
                        <a:pt x="276" y="80"/>
                      </a:lnTo>
                      <a:lnTo>
                        <a:pt x="273" y="87"/>
                      </a:lnTo>
                      <a:lnTo>
                        <a:pt x="270" y="94"/>
                      </a:lnTo>
                      <a:lnTo>
                        <a:pt x="267" y="100"/>
                      </a:lnTo>
                      <a:lnTo>
                        <a:pt x="262" y="108"/>
                      </a:lnTo>
                      <a:lnTo>
                        <a:pt x="260" y="115"/>
                      </a:lnTo>
                      <a:lnTo>
                        <a:pt x="255" y="123"/>
                      </a:lnTo>
                      <a:lnTo>
                        <a:pt x="252" y="131"/>
                      </a:lnTo>
                      <a:lnTo>
                        <a:pt x="247" y="137"/>
                      </a:lnTo>
                      <a:lnTo>
                        <a:pt x="243" y="143"/>
                      </a:lnTo>
                      <a:lnTo>
                        <a:pt x="237" y="150"/>
                      </a:lnTo>
                      <a:lnTo>
                        <a:pt x="232" y="156"/>
                      </a:lnTo>
                      <a:lnTo>
                        <a:pt x="226" y="161"/>
                      </a:lnTo>
                      <a:lnTo>
                        <a:pt x="220" y="168"/>
                      </a:lnTo>
                      <a:lnTo>
                        <a:pt x="214" y="173"/>
                      </a:lnTo>
                      <a:lnTo>
                        <a:pt x="207" y="179"/>
                      </a:lnTo>
                      <a:lnTo>
                        <a:pt x="200" y="184"/>
                      </a:lnTo>
                      <a:lnTo>
                        <a:pt x="194" y="188"/>
                      </a:lnTo>
                      <a:lnTo>
                        <a:pt x="187" y="193"/>
                      </a:lnTo>
                      <a:lnTo>
                        <a:pt x="180" y="199"/>
                      </a:lnTo>
                      <a:lnTo>
                        <a:pt x="173" y="202"/>
                      </a:lnTo>
                      <a:lnTo>
                        <a:pt x="166" y="205"/>
                      </a:lnTo>
                      <a:lnTo>
                        <a:pt x="159" y="209"/>
                      </a:lnTo>
                      <a:lnTo>
                        <a:pt x="154" y="212"/>
                      </a:lnTo>
                      <a:lnTo>
                        <a:pt x="147" y="215"/>
                      </a:lnTo>
                      <a:lnTo>
                        <a:pt x="140" y="217"/>
                      </a:lnTo>
                      <a:lnTo>
                        <a:pt x="133" y="218"/>
                      </a:lnTo>
                      <a:lnTo>
                        <a:pt x="126" y="220"/>
                      </a:lnTo>
                      <a:lnTo>
                        <a:pt x="119" y="220"/>
                      </a:lnTo>
                      <a:lnTo>
                        <a:pt x="114" y="221"/>
                      </a:lnTo>
                      <a:lnTo>
                        <a:pt x="108" y="221"/>
                      </a:lnTo>
                      <a:lnTo>
                        <a:pt x="103" y="221"/>
                      </a:lnTo>
                      <a:lnTo>
                        <a:pt x="98" y="221"/>
                      </a:lnTo>
                      <a:lnTo>
                        <a:pt x="93" y="221"/>
                      </a:lnTo>
                      <a:lnTo>
                        <a:pt x="89" y="220"/>
                      </a:lnTo>
                      <a:lnTo>
                        <a:pt x="85" y="220"/>
                      </a:lnTo>
                      <a:lnTo>
                        <a:pt x="77" y="217"/>
                      </a:lnTo>
                      <a:lnTo>
                        <a:pt x="73" y="212"/>
                      </a:lnTo>
                      <a:lnTo>
                        <a:pt x="68" y="207"/>
                      </a:lnTo>
                      <a:lnTo>
                        <a:pt x="67" y="201"/>
                      </a:lnTo>
                      <a:lnTo>
                        <a:pt x="66" y="194"/>
                      </a:lnTo>
                      <a:lnTo>
                        <a:pt x="66" y="187"/>
                      </a:lnTo>
                      <a:lnTo>
                        <a:pt x="67" y="178"/>
                      </a:lnTo>
                      <a:lnTo>
                        <a:pt x="70" y="171"/>
                      </a:lnTo>
                      <a:lnTo>
                        <a:pt x="74" y="163"/>
                      </a:lnTo>
                      <a:lnTo>
                        <a:pt x="78" y="156"/>
                      </a:lnTo>
                      <a:lnTo>
                        <a:pt x="83" y="148"/>
                      </a:lnTo>
                      <a:lnTo>
                        <a:pt x="89" y="142"/>
                      </a:lnTo>
                      <a:lnTo>
                        <a:pt x="96" y="135"/>
                      </a:lnTo>
                      <a:lnTo>
                        <a:pt x="102" y="129"/>
                      </a:lnTo>
                      <a:lnTo>
                        <a:pt x="106" y="126"/>
                      </a:lnTo>
                      <a:lnTo>
                        <a:pt x="109" y="122"/>
                      </a:lnTo>
                      <a:lnTo>
                        <a:pt x="114" y="120"/>
                      </a:lnTo>
                      <a:lnTo>
                        <a:pt x="118" y="118"/>
                      </a:lnTo>
                      <a:lnTo>
                        <a:pt x="123" y="114"/>
                      </a:lnTo>
                      <a:lnTo>
                        <a:pt x="127" y="111"/>
                      </a:lnTo>
                      <a:lnTo>
                        <a:pt x="133" y="108"/>
                      </a:lnTo>
                      <a:lnTo>
                        <a:pt x="139" y="105"/>
                      </a:lnTo>
                      <a:lnTo>
                        <a:pt x="143" y="102"/>
                      </a:lnTo>
                      <a:lnTo>
                        <a:pt x="149" y="98"/>
                      </a:lnTo>
                      <a:lnTo>
                        <a:pt x="155" y="96"/>
                      </a:lnTo>
                      <a:lnTo>
                        <a:pt x="161" y="94"/>
                      </a:lnTo>
                      <a:lnTo>
                        <a:pt x="166" y="90"/>
                      </a:lnTo>
                      <a:lnTo>
                        <a:pt x="172" y="88"/>
                      </a:lnTo>
                      <a:lnTo>
                        <a:pt x="176" y="86"/>
                      </a:lnTo>
                      <a:lnTo>
                        <a:pt x="183" y="83"/>
                      </a:lnTo>
                      <a:lnTo>
                        <a:pt x="187" y="81"/>
                      </a:lnTo>
                      <a:lnTo>
                        <a:pt x="191" y="79"/>
                      </a:lnTo>
                      <a:lnTo>
                        <a:pt x="195" y="78"/>
                      </a:lnTo>
                      <a:lnTo>
                        <a:pt x="198" y="77"/>
                      </a:lnTo>
                      <a:lnTo>
                        <a:pt x="203" y="74"/>
                      </a:lnTo>
                      <a:lnTo>
                        <a:pt x="205" y="74"/>
                      </a:lnTo>
                      <a:lnTo>
                        <a:pt x="252" y="31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7" name="Freeform 71"/>
                <p:cNvSpPr>
                  <a:spLocks/>
                </p:cNvSpPr>
                <p:nvPr/>
              </p:nvSpPr>
              <p:spPr bwMode="auto">
                <a:xfrm>
                  <a:off x="2693" y="1560"/>
                  <a:ext cx="271" cy="191"/>
                </a:xfrm>
                <a:custGeom>
                  <a:avLst/>
                  <a:gdLst>
                    <a:gd name="T0" fmla="*/ 0 w 543"/>
                    <a:gd name="T1" fmla="*/ 1 h 381"/>
                    <a:gd name="T2" fmla="*/ 0 w 543"/>
                    <a:gd name="T3" fmla="*/ 0 h 381"/>
                    <a:gd name="T4" fmla="*/ 0 w 543"/>
                    <a:gd name="T5" fmla="*/ 1 h 381"/>
                    <a:gd name="T6" fmla="*/ 0 w 543"/>
                    <a:gd name="T7" fmla="*/ 1 h 381"/>
                    <a:gd name="T8" fmla="*/ 0 w 543"/>
                    <a:gd name="T9" fmla="*/ 1 h 381"/>
                    <a:gd name="T10" fmla="*/ 0 w 543"/>
                    <a:gd name="T11" fmla="*/ 1 h 3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3"/>
                    <a:gd name="T19" fmla="*/ 0 h 381"/>
                    <a:gd name="T20" fmla="*/ 543 w 543"/>
                    <a:gd name="T21" fmla="*/ 381 h 3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3" h="381">
                      <a:moveTo>
                        <a:pt x="0" y="299"/>
                      </a:moveTo>
                      <a:lnTo>
                        <a:pt x="443" y="0"/>
                      </a:lnTo>
                      <a:lnTo>
                        <a:pt x="543" y="35"/>
                      </a:lnTo>
                      <a:lnTo>
                        <a:pt x="138" y="381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8" name="Freeform 72"/>
                <p:cNvSpPr>
                  <a:spLocks/>
                </p:cNvSpPr>
                <p:nvPr/>
              </p:nvSpPr>
              <p:spPr bwMode="auto">
                <a:xfrm>
                  <a:off x="2784" y="1329"/>
                  <a:ext cx="625" cy="215"/>
                </a:xfrm>
                <a:custGeom>
                  <a:avLst/>
                  <a:gdLst>
                    <a:gd name="T0" fmla="*/ 0 w 1248"/>
                    <a:gd name="T1" fmla="*/ 1 h 430"/>
                    <a:gd name="T2" fmla="*/ 1 w 1248"/>
                    <a:gd name="T3" fmla="*/ 0 h 430"/>
                    <a:gd name="T4" fmla="*/ 1 w 1248"/>
                    <a:gd name="T5" fmla="*/ 1 h 430"/>
                    <a:gd name="T6" fmla="*/ 1 w 1248"/>
                    <a:gd name="T7" fmla="*/ 1 h 430"/>
                    <a:gd name="T8" fmla="*/ 1 w 1248"/>
                    <a:gd name="T9" fmla="*/ 1 h 430"/>
                    <a:gd name="T10" fmla="*/ 1 w 1248"/>
                    <a:gd name="T11" fmla="*/ 1 h 430"/>
                    <a:gd name="T12" fmla="*/ 1 w 1248"/>
                    <a:gd name="T13" fmla="*/ 1 h 430"/>
                    <a:gd name="T14" fmla="*/ 1 w 1248"/>
                    <a:gd name="T15" fmla="*/ 1 h 430"/>
                    <a:gd name="T16" fmla="*/ 0 w 1248"/>
                    <a:gd name="T17" fmla="*/ 1 h 430"/>
                    <a:gd name="T18" fmla="*/ 0 w 1248"/>
                    <a:gd name="T19" fmla="*/ 1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48"/>
                    <a:gd name="T31" fmla="*/ 0 h 430"/>
                    <a:gd name="T32" fmla="*/ 1248 w 1248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48" h="430">
                      <a:moveTo>
                        <a:pt x="0" y="344"/>
                      </a:moveTo>
                      <a:lnTo>
                        <a:pt x="720" y="0"/>
                      </a:lnTo>
                      <a:lnTo>
                        <a:pt x="1248" y="51"/>
                      </a:lnTo>
                      <a:lnTo>
                        <a:pt x="595" y="430"/>
                      </a:lnTo>
                      <a:lnTo>
                        <a:pt x="583" y="413"/>
                      </a:lnTo>
                      <a:lnTo>
                        <a:pt x="1183" y="62"/>
                      </a:lnTo>
                      <a:lnTo>
                        <a:pt x="726" y="28"/>
                      </a:lnTo>
                      <a:lnTo>
                        <a:pt x="28" y="354"/>
                      </a:lnTo>
                      <a:lnTo>
                        <a:pt x="0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09" name="Freeform 73"/>
                <p:cNvSpPr>
                  <a:spLocks/>
                </p:cNvSpPr>
                <p:nvPr/>
              </p:nvSpPr>
              <p:spPr bwMode="auto">
                <a:xfrm>
                  <a:off x="2799" y="1497"/>
                  <a:ext cx="283" cy="47"/>
                </a:xfrm>
                <a:custGeom>
                  <a:avLst/>
                  <a:gdLst>
                    <a:gd name="T0" fmla="*/ 0 w 567"/>
                    <a:gd name="T1" fmla="*/ 1 h 93"/>
                    <a:gd name="T2" fmla="*/ 0 w 567"/>
                    <a:gd name="T3" fmla="*/ 1 h 93"/>
                    <a:gd name="T4" fmla="*/ 0 w 567"/>
                    <a:gd name="T5" fmla="*/ 1 h 93"/>
                    <a:gd name="T6" fmla="*/ 0 w 567"/>
                    <a:gd name="T7" fmla="*/ 0 h 93"/>
                    <a:gd name="T8" fmla="*/ 0 w 567"/>
                    <a:gd name="T9" fmla="*/ 1 h 93"/>
                    <a:gd name="T10" fmla="*/ 0 w 567"/>
                    <a:gd name="T11" fmla="*/ 1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93"/>
                    <a:gd name="T20" fmla="*/ 567 w 567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93">
                      <a:moveTo>
                        <a:pt x="0" y="17"/>
                      </a:moveTo>
                      <a:lnTo>
                        <a:pt x="567" y="93"/>
                      </a:lnTo>
                      <a:lnTo>
                        <a:pt x="561" y="75"/>
                      </a:lnTo>
                      <a:lnTo>
                        <a:pt x="7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0" name="Freeform 74"/>
                <p:cNvSpPr>
                  <a:spLocks/>
                </p:cNvSpPr>
                <p:nvPr/>
              </p:nvSpPr>
              <p:spPr bwMode="auto">
                <a:xfrm>
                  <a:off x="2784" y="1501"/>
                  <a:ext cx="64" cy="95"/>
                </a:xfrm>
                <a:custGeom>
                  <a:avLst/>
                  <a:gdLst>
                    <a:gd name="T0" fmla="*/ 0 w 127"/>
                    <a:gd name="T1" fmla="*/ 0 h 189"/>
                    <a:gd name="T2" fmla="*/ 0 w 127"/>
                    <a:gd name="T3" fmla="*/ 1 h 189"/>
                    <a:gd name="T4" fmla="*/ 1 w 127"/>
                    <a:gd name="T5" fmla="*/ 1 h 189"/>
                    <a:gd name="T6" fmla="*/ 1 w 127"/>
                    <a:gd name="T7" fmla="*/ 1 h 189"/>
                    <a:gd name="T8" fmla="*/ 1 w 127"/>
                    <a:gd name="T9" fmla="*/ 1 h 189"/>
                    <a:gd name="T10" fmla="*/ 1 w 127"/>
                    <a:gd name="T11" fmla="*/ 0 h 189"/>
                    <a:gd name="T12" fmla="*/ 0 w 127"/>
                    <a:gd name="T13" fmla="*/ 0 h 189"/>
                    <a:gd name="T14" fmla="*/ 0 w 127"/>
                    <a:gd name="T15" fmla="*/ 0 h 1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7"/>
                    <a:gd name="T25" fmla="*/ 0 h 189"/>
                    <a:gd name="T26" fmla="*/ 127 w 127"/>
                    <a:gd name="T27" fmla="*/ 189 h 1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7" h="189">
                      <a:moveTo>
                        <a:pt x="0" y="0"/>
                      </a:moveTo>
                      <a:lnTo>
                        <a:pt x="0" y="183"/>
                      </a:lnTo>
                      <a:lnTo>
                        <a:pt x="104" y="189"/>
                      </a:lnTo>
                      <a:lnTo>
                        <a:pt x="127" y="170"/>
                      </a:lnTo>
                      <a:lnTo>
                        <a:pt x="20" y="162"/>
                      </a:lnTo>
                      <a:lnTo>
                        <a:pt x="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1" name="Freeform 75"/>
                <p:cNvSpPr>
                  <a:spLocks/>
                </p:cNvSpPr>
                <p:nvPr/>
              </p:nvSpPr>
              <p:spPr bwMode="auto">
                <a:xfrm>
                  <a:off x="2661" y="1541"/>
                  <a:ext cx="315" cy="204"/>
                </a:xfrm>
                <a:custGeom>
                  <a:avLst/>
                  <a:gdLst>
                    <a:gd name="T0" fmla="*/ 0 w 631"/>
                    <a:gd name="T1" fmla="*/ 1 h 408"/>
                    <a:gd name="T2" fmla="*/ 0 w 631"/>
                    <a:gd name="T3" fmla="*/ 0 h 408"/>
                    <a:gd name="T4" fmla="*/ 0 w 631"/>
                    <a:gd name="T5" fmla="*/ 1 h 408"/>
                    <a:gd name="T6" fmla="*/ 0 w 631"/>
                    <a:gd name="T7" fmla="*/ 1 h 408"/>
                    <a:gd name="T8" fmla="*/ 0 w 631"/>
                    <a:gd name="T9" fmla="*/ 1 h 408"/>
                    <a:gd name="T10" fmla="*/ 0 w 631"/>
                    <a:gd name="T11" fmla="*/ 1 h 408"/>
                    <a:gd name="T12" fmla="*/ 0 w 631"/>
                    <a:gd name="T13" fmla="*/ 1 h 408"/>
                    <a:gd name="T14" fmla="*/ 0 w 631"/>
                    <a:gd name="T15" fmla="*/ 1 h 408"/>
                    <a:gd name="T16" fmla="*/ 0 w 631"/>
                    <a:gd name="T17" fmla="*/ 1 h 408"/>
                    <a:gd name="T18" fmla="*/ 0 w 631"/>
                    <a:gd name="T19" fmla="*/ 1 h 4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1"/>
                    <a:gd name="T31" fmla="*/ 0 h 408"/>
                    <a:gd name="T32" fmla="*/ 631 w 631"/>
                    <a:gd name="T33" fmla="*/ 408 h 4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1" h="408">
                      <a:moveTo>
                        <a:pt x="0" y="322"/>
                      </a:moveTo>
                      <a:lnTo>
                        <a:pt x="487" y="0"/>
                      </a:lnTo>
                      <a:lnTo>
                        <a:pt x="631" y="31"/>
                      </a:lnTo>
                      <a:lnTo>
                        <a:pt x="181" y="408"/>
                      </a:lnTo>
                      <a:lnTo>
                        <a:pt x="156" y="384"/>
                      </a:lnTo>
                      <a:lnTo>
                        <a:pt x="584" y="46"/>
                      </a:lnTo>
                      <a:lnTo>
                        <a:pt x="494" y="25"/>
                      </a:lnTo>
                      <a:lnTo>
                        <a:pt x="38" y="328"/>
                      </a:lnTo>
                      <a:lnTo>
                        <a:pt x="0" y="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2" name="Freeform 76"/>
                <p:cNvSpPr>
                  <a:spLocks/>
                </p:cNvSpPr>
                <p:nvPr/>
              </p:nvSpPr>
              <p:spPr bwMode="auto">
                <a:xfrm>
                  <a:off x="2661" y="1695"/>
                  <a:ext cx="95" cy="50"/>
                </a:xfrm>
                <a:custGeom>
                  <a:avLst/>
                  <a:gdLst>
                    <a:gd name="T0" fmla="*/ 0 w 191"/>
                    <a:gd name="T1" fmla="*/ 1 h 99"/>
                    <a:gd name="T2" fmla="*/ 0 w 191"/>
                    <a:gd name="T3" fmla="*/ 1 h 99"/>
                    <a:gd name="T4" fmla="*/ 0 w 191"/>
                    <a:gd name="T5" fmla="*/ 1 h 99"/>
                    <a:gd name="T6" fmla="*/ 0 w 191"/>
                    <a:gd name="T7" fmla="*/ 0 h 99"/>
                    <a:gd name="T8" fmla="*/ 0 w 191"/>
                    <a:gd name="T9" fmla="*/ 1 h 99"/>
                    <a:gd name="T10" fmla="*/ 0 w 191"/>
                    <a:gd name="T11" fmla="*/ 1 h 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1"/>
                    <a:gd name="T19" fmla="*/ 0 h 99"/>
                    <a:gd name="T20" fmla="*/ 191 w 191"/>
                    <a:gd name="T21" fmla="*/ 99 h 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1" h="99">
                      <a:moveTo>
                        <a:pt x="0" y="13"/>
                      </a:moveTo>
                      <a:lnTo>
                        <a:pt x="181" y="99"/>
                      </a:lnTo>
                      <a:lnTo>
                        <a:pt x="191" y="74"/>
                      </a:lnTo>
                      <a:lnTo>
                        <a:pt x="3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3" name="Freeform 77"/>
                <p:cNvSpPr>
                  <a:spLocks/>
                </p:cNvSpPr>
                <p:nvPr/>
              </p:nvSpPr>
              <p:spPr bwMode="auto">
                <a:xfrm>
                  <a:off x="2915" y="1354"/>
                  <a:ext cx="498" cy="263"/>
                </a:xfrm>
                <a:custGeom>
                  <a:avLst/>
                  <a:gdLst>
                    <a:gd name="T0" fmla="*/ 0 w 994"/>
                    <a:gd name="T1" fmla="*/ 1 h 524"/>
                    <a:gd name="T2" fmla="*/ 1 w 994"/>
                    <a:gd name="T3" fmla="*/ 1 h 524"/>
                    <a:gd name="T4" fmla="*/ 1 w 994"/>
                    <a:gd name="T5" fmla="*/ 1 h 524"/>
                    <a:gd name="T6" fmla="*/ 1 w 994"/>
                    <a:gd name="T7" fmla="*/ 0 h 524"/>
                    <a:gd name="T8" fmla="*/ 1 w 994"/>
                    <a:gd name="T9" fmla="*/ 1 h 524"/>
                    <a:gd name="T10" fmla="*/ 1 w 994"/>
                    <a:gd name="T11" fmla="*/ 1 h 524"/>
                    <a:gd name="T12" fmla="*/ 1 w 994"/>
                    <a:gd name="T13" fmla="*/ 1 h 524"/>
                    <a:gd name="T14" fmla="*/ 1 w 994"/>
                    <a:gd name="T15" fmla="*/ 1 h 524"/>
                    <a:gd name="T16" fmla="*/ 0 w 994"/>
                    <a:gd name="T17" fmla="*/ 1 h 524"/>
                    <a:gd name="T18" fmla="*/ 0 w 994"/>
                    <a:gd name="T19" fmla="*/ 1 h 5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4"/>
                    <a:gd name="T31" fmla="*/ 0 h 524"/>
                    <a:gd name="T32" fmla="*/ 994 w 994"/>
                    <a:gd name="T33" fmla="*/ 524 h 5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4" h="524">
                      <a:moveTo>
                        <a:pt x="0" y="501"/>
                      </a:moveTo>
                      <a:lnTo>
                        <a:pt x="334" y="524"/>
                      </a:lnTo>
                      <a:lnTo>
                        <a:pt x="994" y="189"/>
                      </a:lnTo>
                      <a:lnTo>
                        <a:pt x="986" y="0"/>
                      </a:lnTo>
                      <a:lnTo>
                        <a:pt x="955" y="10"/>
                      </a:lnTo>
                      <a:lnTo>
                        <a:pt x="971" y="178"/>
                      </a:lnTo>
                      <a:lnTo>
                        <a:pt x="328" y="504"/>
                      </a:lnTo>
                      <a:lnTo>
                        <a:pt x="11" y="477"/>
                      </a:lnTo>
                      <a:lnTo>
                        <a:pt x="0" y="5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4" name="Freeform 78"/>
                <p:cNvSpPr>
                  <a:spLocks/>
                </p:cNvSpPr>
                <p:nvPr/>
              </p:nvSpPr>
              <p:spPr bwMode="auto">
                <a:xfrm>
                  <a:off x="2569" y="1702"/>
                  <a:ext cx="182" cy="137"/>
                </a:xfrm>
                <a:custGeom>
                  <a:avLst/>
                  <a:gdLst>
                    <a:gd name="T0" fmla="*/ 1 w 364"/>
                    <a:gd name="T1" fmla="*/ 1 h 274"/>
                    <a:gd name="T2" fmla="*/ 1 w 364"/>
                    <a:gd name="T3" fmla="*/ 1 h 274"/>
                    <a:gd name="T4" fmla="*/ 1 w 364"/>
                    <a:gd name="T5" fmla="*/ 1 h 274"/>
                    <a:gd name="T6" fmla="*/ 1 w 364"/>
                    <a:gd name="T7" fmla="*/ 1 h 274"/>
                    <a:gd name="T8" fmla="*/ 1 w 364"/>
                    <a:gd name="T9" fmla="*/ 1 h 274"/>
                    <a:gd name="T10" fmla="*/ 1 w 364"/>
                    <a:gd name="T11" fmla="*/ 1 h 274"/>
                    <a:gd name="T12" fmla="*/ 1 w 364"/>
                    <a:gd name="T13" fmla="*/ 1 h 274"/>
                    <a:gd name="T14" fmla="*/ 1 w 364"/>
                    <a:gd name="T15" fmla="*/ 1 h 274"/>
                    <a:gd name="T16" fmla="*/ 1 w 364"/>
                    <a:gd name="T17" fmla="*/ 1 h 274"/>
                    <a:gd name="T18" fmla="*/ 0 w 364"/>
                    <a:gd name="T19" fmla="*/ 1 h 274"/>
                    <a:gd name="T20" fmla="*/ 0 w 364"/>
                    <a:gd name="T21" fmla="*/ 1 h 274"/>
                    <a:gd name="T22" fmla="*/ 1 w 364"/>
                    <a:gd name="T23" fmla="*/ 1 h 274"/>
                    <a:gd name="T24" fmla="*/ 1 w 364"/>
                    <a:gd name="T25" fmla="*/ 1 h 274"/>
                    <a:gd name="T26" fmla="*/ 1 w 364"/>
                    <a:gd name="T27" fmla="*/ 1 h 274"/>
                    <a:gd name="T28" fmla="*/ 1 w 364"/>
                    <a:gd name="T29" fmla="*/ 1 h 274"/>
                    <a:gd name="T30" fmla="*/ 1 w 364"/>
                    <a:gd name="T31" fmla="*/ 1 h 274"/>
                    <a:gd name="T32" fmla="*/ 1 w 364"/>
                    <a:gd name="T33" fmla="*/ 1 h 274"/>
                    <a:gd name="T34" fmla="*/ 1 w 364"/>
                    <a:gd name="T35" fmla="*/ 1 h 274"/>
                    <a:gd name="T36" fmla="*/ 1 w 364"/>
                    <a:gd name="T37" fmla="*/ 1 h 274"/>
                    <a:gd name="T38" fmla="*/ 1 w 364"/>
                    <a:gd name="T39" fmla="*/ 1 h 274"/>
                    <a:gd name="T40" fmla="*/ 1 w 364"/>
                    <a:gd name="T41" fmla="*/ 1 h 274"/>
                    <a:gd name="T42" fmla="*/ 1 w 364"/>
                    <a:gd name="T43" fmla="*/ 1 h 274"/>
                    <a:gd name="T44" fmla="*/ 1 w 364"/>
                    <a:gd name="T45" fmla="*/ 1 h 274"/>
                    <a:gd name="T46" fmla="*/ 1 w 364"/>
                    <a:gd name="T47" fmla="*/ 1 h 274"/>
                    <a:gd name="T48" fmla="*/ 1 w 364"/>
                    <a:gd name="T49" fmla="*/ 1 h 274"/>
                    <a:gd name="T50" fmla="*/ 1 w 364"/>
                    <a:gd name="T51" fmla="*/ 1 h 274"/>
                    <a:gd name="T52" fmla="*/ 1 w 364"/>
                    <a:gd name="T53" fmla="*/ 1 h 274"/>
                    <a:gd name="T54" fmla="*/ 1 w 364"/>
                    <a:gd name="T55" fmla="*/ 1 h 274"/>
                    <a:gd name="T56" fmla="*/ 1 w 364"/>
                    <a:gd name="T57" fmla="*/ 1 h 274"/>
                    <a:gd name="T58" fmla="*/ 1 w 364"/>
                    <a:gd name="T59" fmla="*/ 1 h 274"/>
                    <a:gd name="T60" fmla="*/ 1 w 364"/>
                    <a:gd name="T61" fmla="*/ 1 h 274"/>
                    <a:gd name="T62" fmla="*/ 1 w 364"/>
                    <a:gd name="T63" fmla="*/ 1 h 274"/>
                    <a:gd name="T64" fmla="*/ 1 w 364"/>
                    <a:gd name="T65" fmla="*/ 1 h 274"/>
                    <a:gd name="T66" fmla="*/ 1 w 364"/>
                    <a:gd name="T67" fmla="*/ 1 h 274"/>
                    <a:gd name="T68" fmla="*/ 1 w 364"/>
                    <a:gd name="T69" fmla="*/ 1 h 274"/>
                    <a:gd name="T70" fmla="*/ 1 w 364"/>
                    <a:gd name="T71" fmla="*/ 1 h 274"/>
                    <a:gd name="T72" fmla="*/ 1 w 364"/>
                    <a:gd name="T73" fmla="*/ 1 h 274"/>
                    <a:gd name="T74" fmla="*/ 1 w 364"/>
                    <a:gd name="T75" fmla="*/ 1 h 274"/>
                    <a:gd name="T76" fmla="*/ 1 w 364"/>
                    <a:gd name="T77" fmla="*/ 1 h 274"/>
                    <a:gd name="T78" fmla="*/ 1 w 364"/>
                    <a:gd name="T79" fmla="*/ 1 h 274"/>
                    <a:gd name="T80" fmla="*/ 1 w 364"/>
                    <a:gd name="T81" fmla="*/ 1 h 274"/>
                    <a:gd name="T82" fmla="*/ 1 w 364"/>
                    <a:gd name="T83" fmla="*/ 1 h 274"/>
                    <a:gd name="T84" fmla="*/ 1 w 364"/>
                    <a:gd name="T85" fmla="*/ 1 h 274"/>
                    <a:gd name="T86" fmla="*/ 1 w 364"/>
                    <a:gd name="T87" fmla="*/ 1 h 274"/>
                    <a:gd name="T88" fmla="*/ 1 w 364"/>
                    <a:gd name="T89" fmla="*/ 1 h 274"/>
                    <a:gd name="T90" fmla="*/ 1 w 364"/>
                    <a:gd name="T91" fmla="*/ 1 h 274"/>
                    <a:gd name="T92" fmla="*/ 1 w 364"/>
                    <a:gd name="T93" fmla="*/ 1 h 274"/>
                    <a:gd name="T94" fmla="*/ 1 w 364"/>
                    <a:gd name="T95" fmla="*/ 1 h 274"/>
                    <a:gd name="T96" fmla="*/ 1 w 364"/>
                    <a:gd name="T97" fmla="*/ 1 h 274"/>
                    <a:gd name="T98" fmla="*/ 1 w 364"/>
                    <a:gd name="T99" fmla="*/ 1 h 274"/>
                    <a:gd name="T100" fmla="*/ 1 w 364"/>
                    <a:gd name="T101" fmla="*/ 1 h 274"/>
                    <a:gd name="T102" fmla="*/ 1 w 364"/>
                    <a:gd name="T103" fmla="*/ 1 h 274"/>
                    <a:gd name="T104" fmla="*/ 1 w 364"/>
                    <a:gd name="T105" fmla="*/ 1 h 274"/>
                    <a:gd name="T106" fmla="*/ 1 w 364"/>
                    <a:gd name="T107" fmla="*/ 1 h 274"/>
                    <a:gd name="T108" fmla="*/ 1 w 364"/>
                    <a:gd name="T109" fmla="*/ 1 h 274"/>
                    <a:gd name="T110" fmla="*/ 1 w 364"/>
                    <a:gd name="T111" fmla="*/ 1 h 274"/>
                    <a:gd name="T112" fmla="*/ 1 w 364"/>
                    <a:gd name="T113" fmla="*/ 0 h 2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64"/>
                    <a:gd name="T172" fmla="*/ 0 h 274"/>
                    <a:gd name="T173" fmla="*/ 364 w 364"/>
                    <a:gd name="T174" fmla="*/ 274 h 2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64" h="274">
                      <a:moveTo>
                        <a:pt x="183" y="0"/>
                      </a:moveTo>
                      <a:lnTo>
                        <a:pt x="181" y="0"/>
                      </a:lnTo>
                      <a:lnTo>
                        <a:pt x="177" y="3"/>
                      </a:lnTo>
                      <a:lnTo>
                        <a:pt x="172" y="5"/>
                      </a:lnTo>
                      <a:lnTo>
                        <a:pt x="164" y="9"/>
                      </a:lnTo>
                      <a:lnTo>
                        <a:pt x="159" y="12"/>
                      </a:lnTo>
                      <a:lnTo>
                        <a:pt x="155" y="14"/>
                      </a:lnTo>
                      <a:lnTo>
                        <a:pt x="149" y="17"/>
                      </a:lnTo>
                      <a:lnTo>
                        <a:pt x="144" y="21"/>
                      </a:lnTo>
                      <a:lnTo>
                        <a:pt x="139" y="23"/>
                      </a:lnTo>
                      <a:lnTo>
                        <a:pt x="132" y="28"/>
                      </a:lnTo>
                      <a:lnTo>
                        <a:pt x="126" y="31"/>
                      </a:lnTo>
                      <a:lnTo>
                        <a:pt x="120" y="36"/>
                      </a:lnTo>
                      <a:lnTo>
                        <a:pt x="114" y="39"/>
                      </a:lnTo>
                      <a:lnTo>
                        <a:pt x="108" y="42"/>
                      </a:lnTo>
                      <a:lnTo>
                        <a:pt x="101" y="47"/>
                      </a:lnTo>
                      <a:lnTo>
                        <a:pt x="94" y="52"/>
                      </a:lnTo>
                      <a:lnTo>
                        <a:pt x="87" y="56"/>
                      </a:lnTo>
                      <a:lnTo>
                        <a:pt x="80" y="61"/>
                      </a:lnTo>
                      <a:lnTo>
                        <a:pt x="75" y="65"/>
                      </a:lnTo>
                      <a:lnTo>
                        <a:pt x="69" y="71"/>
                      </a:lnTo>
                      <a:lnTo>
                        <a:pt x="62" y="76"/>
                      </a:lnTo>
                      <a:lnTo>
                        <a:pt x="55" y="81"/>
                      </a:lnTo>
                      <a:lnTo>
                        <a:pt x="50" y="86"/>
                      </a:lnTo>
                      <a:lnTo>
                        <a:pt x="44" y="92"/>
                      </a:lnTo>
                      <a:lnTo>
                        <a:pt x="39" y="96"/>
                      </a:lnTo>
                      <a:lnTo>
                        <a:pt x="34" y="102"/>
                      </a:lnTo>
                      <a:lnTo>
                        <a:pt x="29" y="106"/>
                      </a:lnTo>
                      <a:lnTo>
                        <a:pt x="25" y="113"/>
                      </a:lnTo>
                      <a:lnTo>
                        <a:pt x="20" y="118"/>
                      </a:lnTo>
                      <a:lnTo>
                        <a:pt x="17" y="123"/>
                      </a:lnTo>
                      <a:lnTo>
                        <a:pt x="13" y="128"/>
                      </a:lnTo>
                      <a:lnTo>
                        <a:pt x="11" y="134"/>
                      </a:lnTo>
                      <a:lnTo>
                        <a:pt x="7" y="138"/>
                      </a:lnTo>
                      <a:lnTo>
                        <a:pt x="5" y="144"/>
                      </a:lnTo>
                      <a:lnTo>
                        <a:pt x="3" y="149"/>
                      </a:lnTo>
                      <a:lnTo>
                        <a:pt x="2" y="154"/>
                      </a:lnTo>
                      <a:lnTo>
                        <a:pt x="0" y="159"/>
                      </a:lnTo>
                      <a:lnTo>
                        <a:pt x="0" y="165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0" y="178"/>
                      </a:lnTo>
                      <a:lnTo>
                        <a:pt x="0" y="184"/>
                      </a:lnTo>
                      <a:lnTo>
                        <a:pt x="0" y="188"/>
                      </a:lnTo>
                      <a:lnTo>
                        <a:pt x="2" y="193"/>
                      </a:lnTo>
                      <a:lnTo>
                        <a:pt x="2" y="198"/>
                      </a:lnTo>
                      <a:lnTo>
                        <a:pt x="3" y="202"/>
                      </a:lnTo>
                      <a:lnTo>
                        <a:pt x="4" y="206"/>
                      </a:lnTo>
                      <a:lnTo>
                        <a:pt x="6" y="210"/>
                      </a:lnTo>
                      <a:lnTo>
                        <a:pt x="11" y="218"/>
                      </a:lnTo>
                      <a:lnTo>
                        <a:pt x="17" y="226"/>
                      </a:lnTo>
                      <a:lnTo>
                        <a:pt x="22" y="233"/>
                      </a:lnTo>
                      <a:lnTo>
                        <a:pt x="29" y="241"/>
                      </a:lnTo>
                      <a:lnTo>
                        <a:pt x="33" y="243"/>
                      </a:lnTo>
                      <a:lnTo>
                        <a:pt x="37" y="247"/>
                      </a:lnTo>
                      <a:lnTo>
                        <a:pt x="42" y="249"/>
                      </a:lnTo>
                      <a:lnTo>
                        <a:pt x="46" y="253"/>
                      </a:lnTo>
                      <a:lnTo>
                        <a:pt x="51" y="256"/>
                      </a:lnTo>
                      <a:lnTo>
                        <a:pt x="54" y="258"/>
                      </a:lnTo>
                      <a:lnTo>
                        <a:pt x="59" y="260"/>
                      </a:lnTo>
                      <a:lnTo>
                        <a:pt x="65" y="263"/>
                      </a:lnTo>
                      <a:lnTo>
                        <a:pt x="69" y="264"/>
                      </a:lnTo>
                      <a:lnTo>
                        <a:pt x="74" y="266"/>
                      </a:lnTo>
                      <a:lnTo>
                        <a:pt x="78" y="267"/>
                      </a:lnTo>
                      <a:lnTo>
                        <a:pt x="84" y="269"/>
                      </a:lnTo>
                      <a:lnTo>
                        <a:pt x="88" y="269"/>
                      </a:lnTo>
                      <a:lnTo>
                        <a:pt x="94" y="271"/>
                      </a:lnTo>
                      <a:lnTo>
                        <a:pt x="100" y="272"/>
                      </a:lnTo>
                      <a:lnTo>
                        <a:pt x="104" y="273"/>
                      </a:lnTo>
                      <a:lnTo>
                        <a:pt x="110" y="273"/>
                      </a:lnTo>
                      <a:lnTo>
                        <a:pt x="116" y="273"/>
                      </a:lnTo>
                      <a:lnTo>
                        <a:pt x="122" y="273"/>
                      </a:lnTo>
                      <a:lnTo>
                        <a:pt x="128" y="274"/>
                      </a:lnTo>
                      <a:lnTo>
                        <a:pt x="134" y="273"/>
                      </a:lnTo>
                      <a:lnTo>
                        <a:pt x="140" y="272"/>
                      </a:lnTo>
                      <a:lnTo>
                        <a:pt x="145" y="271"/>
                      </a:lnTo>
                      <a:lnTo>
                        <a:pt x="152" y="269"/>
                      </a:lnTo>
                      <a:lnTo>
                        <a:pt x="158" y="268"/>
                      </a:lnTo>
                      <a:lnTo>
                        <a:pt x="164" y="267"/>
                      </a:lnTo>
                      <a:lnTo>
                        <a:pt x="171" y="265"/>
                      </a:lnTo>
                      <a:lnTo>
                        <a:pt x="177" y="263"/>
                      </a:lnTo>
                      <a:lnTo>
                        <a:pt x="183" y="260"/>
                      </a:lnTo>
                      <a:lnTo>
                        <a:pt x="190" y="258"/>
                      </a:lnTo>
                      <a:lnTo>
                        <a:pt x="197" y="255"/>
                      </a:lnTo>
                      <a:lnTo>
                        <a:pt x="204" y="251"/>
                      </a:lnTo>
                      <a:lnTo>
                        <a:pt x="209" y="248"/>
                      </a:lnTo>
                      <a:lnTo>
                        <a:pt x="215" y="244"/>
                      </a:lnTo>
                      <a:lnTo>
                        <a:pt x="222" y="240"/>
                      </a:lnTo>
                      <a:lnTo>
                        <a:pt x="229" y="236"/>
                      </a:lnTo>
                      <a:lnTo>
                        <a:pt x="236" y="231"/>
                      </a:lnTo>
                      <a:lnTo>
                        <a:pt x="241" y="225"/>
                      </a:lnTo>
                      <a:lnTo>
                        <a:pt x="248" y="220"/>
                      </a:lnTo>
                      <a:lnTo>
                        <a:pt x="254" y="215"/>
                      </a:lnTo>
                      <a:lnTo>
                        <a:pt x="260" y="209"/>
                      </a:lnTo>
                      <a:lnTo>
                        <a:pt x="266" y="202"/>
                      </a:lnTo>
                      <a:lnTo>
                        <a:pt x="272" y="196"/>
                      </a:lnTo>
                      <a:lnTo>
                        <a:pt x="278" y="191"/>
                      </a:lnTo>
                      <a:lnTo>
                        <a:pt x="283" y="184"/>
                      </a:lnTo>
                      <a:lnTo>
                        <a:pt x="289" y="178"/>
                      </a:lnTo>
                      <a:lnTo>
                        <a:pt x="295" y="171"/>
                      </a:lnTo>
                      <a:lnTo>
                        <a:pt x="301" y="166"/>
                      </a:lnTo>
                      <a:lnTo>
                        <a:pt x="306" y="159"/>
                      </a:lnTo>
                      <a:lnTo>
                        <a:pt x="311" y="153"/>
                      </a:lnTo>
                      <a:lnTo>
                        <a:pt x="317" y="147"/>
                      </a:lnTo>
                      <a:lnTo>
                        <a:pt x="322" y="142"/>
                      </a:lnTo>
                      <a:lnTo>
                        <a:pt x="326" y="135"/>
                      </a:lnTo>
                      <a:lnTo>
                        <a:pt x="330" y="130"/>
                      </a:lnTo>
                      <a:lnTo>
                        <a:pt x="335" y="123"/>
                      </a:lnTo>
                      <a:lnTo>
                        <a:pt x="339" y="119"/>
                      </a:lnTo>
                      <a:lnTo>
                        <a:pt x="343" y="114"/>
                      </a:lnTo>
                      <a:lnTo>
                        <a:pt x="345" y="110"/>
                      </a:lnTo>
                      <a:lnTo>
                        <a:pt x="348" y="105"/>
                      </a:lnTo>
                      <a:lnTo>
                        <a:pt x="352" y="102"/>
                      </a:lnTo>
                      <a:lnTo>
                        <a:pt x="356" y="94"/>
                      </a:lnTo>
                      <a:lnTo>
                        <a:pt x="361" y="89"/>
                      </a:lnTo>
                      <a:lnTo>
                        <a:pt x="363" y="86"/>
                      </a:lnTo>
                      <a:lnTo>
                        <a:pt x="364" y="86"/>
                      </a:lnTo>
                      <a:lnTo>
                        <a:pt x="346" y="66"/>
                      </a:lnTo>
                      <a:lnTo>
                        <a:pt x="345" y="68"/>
                      </a:lnTo>
                      <a:lnTo>
                        <a:pt x="343" y="71"/>
                      </a:lnTo>
                      <a:lnTo>
                        <a:pt x="338" y="76"/>
                      </a:lnTo>
                      <a:lnTo>
                        <a:pt x="334" y="84"/>
                      </a:lnTo>
                      <a:lnTo>
                        <a:pt x="330" y="87"/>
                      </a:lnTo>
                      <a:lnTo>
                        <a:pt x="327" y="92"/>
                      </a:lnTo>
                      <a:lnTo>
                        <a:pt x="323" y="96"/>
                      </a:lnTo>
                      <a:lnTo>
                        <a:pt x="320" y="101"/>
                      </a:lnTo>
                      <a:lnTo>
                        <a:pt x="315" y="105"/>
                      </a:lnTo>
                      <a:lnTo>
                        <a:pt x="312" y="111"/>
                      </a:lnTo>
                      <a:lnTo>
                        <a:pt x="307" y="117"/>
                      </a:lnTo>
                      <a:lnTo>
                        <a:pt x="303" y="123"/>
                      </a:lnTo>
                      <a:lnTo>
                        <a:pt x="298" y="129"/>
                      </a:lnTo>
                      <a:lnTo>
                        <a:pt x="293" y="135"/>
                      </a:lnTo>
                      <a:lnTo>
                        <a:pt x="287" y="141"/>
                      </a:lnTo>
                      <a:lnTo>
                        <a:pt x="282" y="147"/>
                      </a:lnTo>
                      <a:lnTo>
                        <a:pt x="277" y="153"/>
                      </a:lnTo>
                      <a:lnTo>
                        <a:pt x="272" y="160"/>
                      </a:lnTo>
                      <a:lnTo>
                        <a:pt x="266" y="166"/>
                      </a:lnTo>
                      <a:lnTo>
                        <a:pt x="262" y="172"/>
                      </a:lnTo>
                      <a:lnTo>
                        <a:pt x="255" y="178"/>
                      </a:lnTo>
                      <a:lnTo>
                        <a:pt x="250" y="184"/>
                      </a:lnTo>
                      <a:lnTo>
                        <a:pt x="244" y="190"/>
                      </a:lnTo>
                      <a:lnTo>
                        <a:pt x="239" y="195"/>
                      </a:lnTo>
                      <a:lnTo>
                        <a:pt x="233" y="201"/>
                      </a:lnTo>
                      <a:lnTo>
                        <a:pt x="228" y="207"/>
                      </a:lnTo>
                      <a:lnTo>
                        <a:pt x="222" y="211"/>
                      </a:lnTo>
                      <a:lnTo>
                        <a:pt x="217" y="216"/>
                      </a:lnTo>
                      <a:lnTo>
                        <a:pt x="210" y="219"/>
                      </a:lnTo>
                      <a:lnTo>
                        <a:pt x="206" y="223"/>
                      </a:lnTo>
                      <a:lnTo>
                        <a:pt x="199" y="227"/>
                      </a:lnTo>
                      <a:lnTo>
                        <a:pt x="195" y="231"/>
                      </a:lnTo>
                      <a:lnTo>
                        <a:pt x="188" y="233"/>
                      </a:lnTo>
                      <a:lnTo>
                        <a:pt x="183" y="236"/>
                      </a:lnTo>
                      <a:lnTo>
                        <a:pt x="177" y="239"/>
                      </a:lnTo>
                      <a:lnTo>
                        <a:pt x="173" y="242"/>
                      </a:lnTo>
                      <a:lnTo>
                        <a:pt x="167" y="243"/>
                      </a:lnTo>
                      <a:lnTo>
                        <a:pt x="161" y="244"/>
                      </a:lnTo>
                      <a:lnTo>
                        <a:pt x="157" y="247"/>
                      </a:lnTo>
                      <a:lnTo>
                        <a:pt x="152" y="248"/>
                      </a:lnTo>
                      <a:lnTo>
                        <a:pt x="147" y="249"/>
                      </a:lnTo>
                      <a:lnTo>
                        <a:pt x="141" y="249"/>
                      </a:lnTo>
                      <a:lnTo>
                        <a:pt x="136" y="250"/>
                      </a:lnTo>
                      <a:lnTo>
                        <a:pt x="132" y="251"/>
                      </a:lnTo>
                      <a:lnTo>
                        <a:pt x="127" y="250"/>
                      </a:lnTo>
                      <a:lnTo>
                        <a:pt x="123" y="250"/>
                      </a:lnTo>
                      <a:lnTo>
                        <a:pt x="118" y="250"/>
                      </a:lnTo>
                      <a:lnTo>
                        <a:pt x="114" y="250"/>
                      </a:lnTo>
                      <a:lnTo>
                        <a:pt x="108" y="249"/>
                      </a:lnTo>
                      <a:lnTo>
                        <a:pt x="104" y="249"/>
                      </a:lnTo>
                      <a:lnTo>
                        <a:pt x="100" y="248"/>
                      </a:lnTo>
                      <a:lnTo>
                        <a:pt x="95" y="247"/>
                      </a:lnTo>
                      <a:lnTo>
                        <a:pt x="91" y="245"/>
                      </a:lnTo>
                      <a:lnTo>
                        <a:pt x="86" y="244"/>
                      </a:lnTo>
                      <a:lnTo>
                        <a:pt x="83" y="242"/>
                      </a:lnTo>
                      <a:lnTo>
                        <a:pt x="79" y="242"/>
                      </a:lnTo>
                      <a:lnTo>
                        <a:pt x="71" y="238"/>
                      </a:lnTo>
                      <a:lnTo>
                        <a:pt x="66" y="235"/>
                      </a:lnTo>
                      <a:lnTo>
                        <a:pt x="59" y="230"/>
                      </a:lnTo>
                      <a:lnTo>
                        <a:pt x="52" y="225"/>
                      </a:lnTo>
                      <a:lnTo>
                        <a:pt x="45" y="219"/>
                      </a:lnTo>
                      <a:lnTo>
                        <a:pt x="41" y="214"/>
                      </a:lnTo>
                      <a:lnTo>
                        <a:pt x="34" y="207"/>
                      </a:lnTo>
                      <a:lnTo>
                        <a:pt x="30" y="201"/>
                      </a:lnTo>
                      <a:lnTo>
                        <a:pt x="27" y="194"/>
                      </a:lnTo>
                      <a:lnTo>
                        <a:pt x="25" y="188"/>
                      </a:lnTo>
                      <a:lnTo>
                        <a:pt x="22" y="179"/>
                      </a:lnTo>
                      <a:lnTo>
                        <a:pt x="22" y="171"/>
                      </a:lnTo>
                      <a:lnTo>
                        <a:pt x="22" y="163"/>
                      </a:lnTo>
                      <a:lnTo>
                        <a:pt x="25" y="155"/>
                      </a:lnTo>
                      <a:lnTo>
                        <a:pt x="26" y="151"/>
                      </a:lnTo>
                      <a:lnTo>
                        <a:pt x="28" y="147"/>
                      </a:lnTo>
                      <a:lnTo>
                        <a:pt x="30" y="143"/>
                      </a:lnTo>
                      <a:lnTo>
                        <a:pt x="34" y="139"/>
                      </a:lnTo>
                      <a:lnTo>
                        <a:pt x="36" y="135"/>
                      </a:lnTo>
                      <a:lnTo>
                        <a:pt x="39" y="130"/>
                      </a:lnTo>
                      <a:lnTo>
                        <a:pt x="44" y="126"/>
                      </a:lnTo>
                      <a:lnTo>
                        <a:pt x="49" y="122"/>
                      </a:lnTo>
                      <a:lnTo>
                        <a:pt x="53" y="117"/>
                      </a:lnTo>
                      <a:lnTo>
                        <a:pt x="58" y="112"/>
                      </a:lnTo>
                      <a:lnTo>
                        <a:pt x="63" y="106"/>
                      </a:lnTo>
                      <a:lnTo>
                        <a:pt x="70" y="102"/>
                      </a:lnTo>
                      <a:lnTo>
                        <a:pt x="76" y="97"/>
                      </a:lnTo>
                      <a:lnTo>
                        <a:pt x="83" y="93"/>
                      </a:lnTo>
                      <a:lnTo>
                        <a:pt x="90" y="88"/>
                      </a:lnTo>
                      <a:lnTo>
                        <a:pt x="96" y="84"/>
                      </a:lnTo>
                      <a:lnTo>
                        <a:pt x="103" y="78"/>
                      </a:lnTo>
                      <a:lnTo>
                        <a:pt x="110" y="73"/>
                      </a:lnTo>
                      <a:lnTo>
                        <a:pt x="117" y="68"/>
                      </a:lnTo>
                      <a:lnTo>
                        <a:pt x="125" y="63"/>
                      </a:lnTo>
                      <a:lnTo>
                        <a:pt x="132" y="58"/>
                      </a:lnTo>
                      <a:lnTo>
                        <a:pt x="139" y="54"/>
                      </a:lnTo>
                      <a:lnTo>
                        <a:pt x="145" y="49"/>
                      </a:lnTo>
                      <a:lnTo>
                        <a:pt x="152" y="46"/>
                      </a:lnTo>
                      <a:lnTo>
                        <a:pt x="159" y="41"/>
                      </a:lnTo>
                      <a:lnTo>
                        <a:pt x="166" y="37"/>
                      </a:lnTo>
                      <a:lnTo>
                        <a:pt x="172" y="32"/>
                      </a:lnTo>
                      <a:lnTo>
                        <a:pt x="179" y="30"/>
                      </a:lnTo>
                      <a:lnTo>
                        <a:pt x="184" y="25"/>
                      </a:lnTo>
                      <a:lnTo>
                        <a:pt x="190" y="22"/>
                      </a:lnTo>
                      <a:lnTo>
                        <a:pt x="195" y="19"/>
                      </a:lnTo>
                      <a:lnTo>
                        <a:pt x="200" y="16"/>
                      </a:lnTo>
                      <a:lnTo>
                        <a:pt x="204" y="14"/>
                      </a:lnTo>
                      <a:lnTo>
                        <a:pt x="208" y="12"/>
                      </a:lnTo>
                      <a:lnTo>
                        <a:pt x="212" y="9"/>
                      </a:lnTo>
                      <a:lnTo>
                        <a:pt x="215" y="8"/>
                      </a:lnTo>
                      <a:lnTo>
                        <a:pt x="218" y="6"/>
                      </a:lnTo>
                      <a:lnTo>
                        <a:pt x="221" y="6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5" name="Freeform 79"/>
                <p:cNvSpPr>
                  <a:spLocks/>
                </p:cNvSpPr>
                <p:nvPr/>
              </p:nvSpPr>
              <p:spPr bwMode="auto">
                <a:xfrm>
                  <a:off x="2598" y="1726"/>
                  <a:ext cx="120" cy="87"/>
                </a:xfrm>
                <a:custGeom>
                  <a:avLst/>
                  <a:gdLst>
                    <a:gd name="T0" fmla="*/ 1 w 239"/>
                    <a:gd name="T1" fmla="*/ 0 h 176"/>
                    <a:gd name="T2" fmla="*/ 1 w 239"/>
                    <a:gd name="T3" fmla="*/ 0 h 176"/>
                    <a:gd name="T4" fmla="*/ 1 w 239"/>
                    <a:gd name="T5" fmla="*/ 0 h 176"/>
                    <a:gd name="T6" fmla="*/ 1 w 239"/>
                    <a:gd name="T7" fmla="*/ 0 h 176"/>
                    <a:gd name="T8" fmla="*/ 1 w 239"/>
                    <a:gd name="T9" fmla="*/ 0 h 176"/>
                    <a:gd name="T10" fmla="*/ 1 w 239"/>
                    <a:gd name="T11" fmla="*/ 0 h 176"/>
                    <a:gd name="T12" fmla="*/ 1 w 239"/>
                    <a:gd name="T13" fmla="*/ 0 h 176"/>
                    <a:gd name="T14" fmla="*/ 1 w 239"/>
                    <a:gd name="T15" fmla="*/ 0 h 176"/>
                    <a:gd name="T16" fmla="*/ 1 w 239"/>
                    <a:gd name="T17" fmla="*/ 0 h 176"/>
                    <a:gd name="T18" fmla="*/ 1 w 239"/>
                    <a:gd name="T19" fmla="*/ 0 h 176"/>
                    <a:gd name="T20" fmla="*/ 0 w 239"/>
                    <a:gd name="T21" fmla="*/ 0 h 176"/>
                    <a:gd name="T22" fmla="*/ 1 w 239"/>
                    <a:gd name="T23" fmla="*/ 0 h 176"/>
                    <a:gd name="T24" fmla="*/ 1 w 239"/>
                    <a:gd name="T25" fmla="*/ 0 h 176"/>
                    <a:gd name="T26" fmla="*/ 1 w 239"/>
                    <a:gd name="T27" fmla="*/ 0 h 176"/>
                    <a:gd name="T28" fmla="*/ 1 w 239"/>
                    <a:gd name="T29" fmla="*/ 0 h 176"/>
                    <a:gd name="T30" fmla="*/ 1 w 239"/>
                    <a:gd name="T31" fmla="*/ 0 h 176"/>
                    <a:gd name="T32" fmla="*/ 1 w 239"/>
                    <a:gd name="T33" fmla="*/ 0 h 176"/>
                    <a:gd name="T34" fmla="*/ 1 w 239"/>
                    <a:gd name="T35" fmla="*/ 0 h 176"/>
                    <a:gd name="T36" fmla="*/ 1 w 239"/>
                    <a:gd name="T37" fmla="*/ 0 h 176"/>
                    <a:gd name="T38" fmla="*/ 1 w 239"/>
                    <a:gd name="T39" fmla="*/ 0 h 176"/>
                    <a:gd name="T40" fmla="*/ 1 w 239"/>
                    <a:gd name="T41" fmla="*/ 0 h 176"/>
                    <a:gd name="T42" fmla="*/ 1 w 239"/>
                    <a:gd name="T43" fmla="*/ 0 h 176"/>
                    <a:gd name="T44" fmla="*/ 1 w 239"/>
                    <a:gd name="T45" fmla="*/ 0 h 176"/>
                    <a:gd name="T46" fmla="*/ 1 w 239"/>
                    <a:gd name="T47" fmla="*/ 0 h 176"/>
                    <a:gd name="T48" fmla="*/ 1 w 239"/>
                    <a:gd name="T49" fmla="*/ 0 h 176"/>
                    <a:gd name="T50" fmla="*/ 1 w 239"/>
                    <a:gd name="T51" fmla="*/ 0 h 176"/>
                    <a:gd name="T52" fmla="*/ 1 w 239"/>
                    <a:gd name="T53" fmla="*/ 0 h 176"/>
                    <a:gd name="T54" fmla="*/ 1 w 239"/>
                    <a:gd name="T55" fmla="*/ 0 h 176"/>
                    <a:gd name="T56" fmla="*/ 1 w 239"/>
                    <a:gd name="T57" fmla="*/ 0 h 176"/>
                    <a:gd name="T58" fmla="*/ 1 w 239"/>
                    <a:gd name="T59" fmla="*/ 0 h 176"/>
                    <a:gd name="T60" fmla="*/ 1 w 239"/>
                    <a:gd name="T61" fmla="*/ 0 h 176"/>
                    <a:gd name="T62" fmla="*/ 1 w 239"/>
                    <a:gd name="T63" fmla="*/ 0 h 176"/>
                    <a:gd name="T64" fmla="*/ 1 w 239"/>
                    <a:gd name="T65" fmla="*/ 0 h 176"/>
                    <a:gd name="T66" fmla="*/ 1 w 239"/>
                    <a:gd name="T67" fmla="*/ 0 h 176"/>
                    <a:gd name="T68" fmla="*/ 1 w 239"/>
                    <a:gd name="T69" fmla="*/ 0 h 176"/>
                    <a:gd name="T70" fmla="*/ 1 w 239"/>
                    <a:gd name="T71" fmla="*/ 0 h 176"/>
                    <a:gd name="T72" fmla="*/ 1 w 239"/>
                    <a:gd name="T73" fmla="*/ 0 h 176"/>
                    <a:gd name="T74" fmla="*/ 1 w 239"/>
                    <a:gd name="T75" fmla="*/ 0 h 176"/>
                    <a:gd name="T76" fmla="*/ 1 w 239"/>
                    <a:gd name="T77" fmla="*/ 0 h 176"/>
                    <a:gd name="T78" fmla="*/ 1 w 239"/>
                    <a:gd name="T79" fmla="*/ 0 h 176"/>
                    <a:gd name="T80" fmla="*/ 1 w 239"/>
                    <a:gd name="T81" fmla="*/ 0 h 176"/>
                    <a:gd name="T82" fmla="*/ 1 w 239"/>
                    <a:gd name="T83" fmla="*/ 0 h 176"/>
                    <a:gd name="T84" fmla="*/ 1 w 239"/>
                    <a:gd name="T85" fmla="*/ 0 h 176"/>
                    <a:gd name="T86" fmla="*/ 1 w 239"/>
                    <a:gd name="T87" fmla="*/ 0 h 176"/>
                    <a:gd name="T88" fmla="*/ 1 w 239"/>
                    <a:gd name="T89" fmla="*/ 0 h 176"/>
                    <a:gd name="T90" fmla="*/ 1 w 239"/>
                    <a:gd name="T91" fmla="*/ 0 h 176"/>
                    <a:gd name="T92" fmla="*/ 1 w 239"/>
                    <a:gd name="T93" fmla="*/ 0 h 176"/>
                    <a:gd name="T94" fmla="*/ 1 w 239"/>
                    <a:gd name="T95" fmla="*/ 0 h 176"/>
                    <a:gd name="T96" fmla="*/ 1 w 239"/>
                    <a:gd name="T97" fmla="*/ 0 h 176"/>
                    <a:gd name="T98" fmla="*/ 1 w 239"/>
                    <a:gd name="T99" fmla="*/ 0 h 176"/>
                    <a:gd name="T100" fmla="*/ 1 w 239"/>
                    <a:gd name="T101" fmla="*/ 0 h 176"/>
                    <a:gd name="T102" fmla="*/ 1 w 239"/>
                    <a:gd name="T103" fmla="*/ 0 h 176"/>
                    <a:gd name="T104" fmla="*/ 1 w 239"/>
                    <a:gd name="T105" fmla="*/ 0 h 1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39"/>
                    <a:gd name="T160" fmla="*/ 0 h 176"/>
                    <a:gd name="T161" fmla="*/ 239 w 239"/>
                    <a:gd name="T162" fmla="*/ 176 h 17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39" h="176">
                      <a:moveTo>
                        <a:pt x="149" y="0"/>
                      </a:moveTo>
                      <a:lnTo>
                        <a:pt x="148" y="0"/>
                      </a:lnTo>
                      <a:lnTo>
                        <a:pt x="145" y="1"/>
                      </a:lnTo>
                      <a:lnTo>
                        <a:pt x="140" y="3"/>
                      </a:lnTo>
                      <a:lnTo>
                        <a:pt x="134" y="7"/>
                      </a:lnTo>
                      <a:lnTo>
                        <a:pt x="130" y="8"/>
                      </a:lnTo>
                      <a:lnTo>
                        <a:pt x="126" y="10"/>
                      </a:lnTo>
                      <a:lnTo>
                        <a:pt x="122" y="13"/>
                      </a:lnTo>
                      <a:lnTo>
                        <a:pt x="117" y="15"/>
                      </a:lnTo>
                      <a:lnTo>
                        <a:pt x="113" y="17"/>
                      </a:lnTo>
                      <a:lnTo>
                        <a:pt x="108" y="19"/>
                      </a:lnTo>
                      <a:lnTo>
                        <a:pt x="102" y="23"/>
                      </a:lnTo>
                      <a:lnTo>
                        <a:pt x="98" y="25"/>
                      </a:lnTo>
                      <a:lnTo>
                        <a:pt x="92" y="27"/>
                      </a:lnTo>
                      <a:lnTo>
                        <a:pt x="86" y="30"/>
                      </a:lnTo>
                      <a:lnTo>
                        <a:pt x="81" y="33"/>
                      </a:lnTo>
                      <a:lnTo>
                        <a:pt x="76" y="37"/>
                      </a:lnTo>
                      <a:lnTo>
                        <a:pt x="71" y="40"/>
                      </a:lnTo>
                      <a:lnTo>
                        <a:pt x="65" y="43"/>
                      </a:lnTo>
                      <a:lnTo>
                        <a:pt x="59" y="47"/>
                      </a:lnTo>
                      <a:lnTo>
                        <a:pt x="55" y="50"/>
                      </a:lnTo>
                      <a:lnTo>
                        <a:pt x="49" y="54"/>
                      </a:lnTo>
                      <a:lnTo>
                        <a:pt x="44" y="57"/>
                      </a:lnTo>
                      <a:lnTo>
                        <a:pt x="40" y="60"/>
                      </a:lnTo>
                      <a:lnTo>
                        <a:pt x="35" y="65"/>
                      </a:lnTo>
                      <a:lnTo>
                        <a:pt x="26" y="72"/>
                      </a:lnTo>
                      <a:lnTo>
                        <a:pt x="19" y="81"/>
                      </a:lnTo>
                      <a:lnTo>
                        <a:pt x="12" y="88"/>
                      </a:lnTo>
                      <a:lnTo>
                        <a:pt x="8" y="95"/>
                      </a:lnTo>
                      <a:lnTo>
                        <a:pt x="4" y="102"/>
                      </a:lnTo>
                      <a:lnTo>
                        <a:pt x="3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9"/>
                      </a:lnTo>
                      <a:lnTo>
                        <a:pt x="2" y="136"/>
                      </a:lnTo>
                      <a:lnTo>
                        <a:pt x="3" y="141"/>
                      </a:lnTo>
                      <a:lnTo>
                        <a:pt x="6" y="146"/>
                      </a:lnTo>
                      <a:lnTo>
                        <a:pt x="8" y="151"/>
                      </a:lnTo>
                      <a:lnTo>
                        <a:pt x="12" y="156"/>
                      </a:lnTo>
                      <a:lnTo>
                        <a:pt x="16" y="160"/>
                      </a:lnTo>
                      <a:lnTo>
                        <a:pt x="20" y="164"/>
                      </a:lnTo>
                      <a:lnTo>
                        <a:pt x="25" y="167"/>
                      </a:lnTo>
                      <a:lnTo>
                        <a:pt x="29" y="171"/>
                      </a:lnTo>
                      <a:lnTo>
                        <a:pt x="34" y="172"/>
                      </a:lnTo>
                      <a:lnTo>
                        <a:pt x="40" y="173"/>
                      </a:lnTo>
                      <a:lnTo>
                        <a:pt x="45" y="175"/>
                      </a:lnTo>
                      <a:lnTo>
                        <a:pt x="52" y="176"/>
                      </a:lnTo>
                      <a:lnTo>
                        <a:pt x="59" y="175"/>
                      </a:lnTo>
                      <a:lnTo>
                        <a:pt x="68" y="173"/>
                      </a:lnTo>
                      <a:lnTo>
                        <a:pt x="72" y="173"/>
                      </a:lnTo>
                      <a:lnTo>
                        <a:pt x="75" y="172"/>
                      </a:lnTo>
                      <a:lnTo>
                        <a:pt x="80" y="171"/>
                      </a:lnTo>
                      <a:lnTo>
                        <a:pt x="84" y="171"/>
                      </a:lnTo>
                      <a:lnTo>
                        <a:pt x="89" y="170"/>
                      </a:lnTo>
                      <a:lnTo>
                        <a:pt x="93" y="169"/>
                      </a:lnTo>
                      <a:lnTo>
                        <a:pt x="97" y="167"/>
                      </a:lnTo>
                      <a:lnTo>
                        <a:pt x="101" y="165"/>
                      </a:lnTo>
                      <a:lnTo>
                        <a:pt x="106" y="163"/>
                      </a:lnTo>
                      <a:lnTo>
                        <a:pt x="110" y="162"/>
                      </a:lnTo>
                      <a:lnTo>
                        <a:pt x="115" y="160"/>
                      </a:lnTo>
                      <a:lnTo>
                        <a:pt x="120" y="157"/>
                      </a:lnTo>
                      <a:lnTo>
                        <a:pt x="124" y="155"/>
                      </a:lnTo>
                      <a:lnTo>
                        <a:pt x="129" y="153"/>
                      </a:lnTo>
                      <a:lnTo>
                        <a:pt x="133" y="151"/>
                      </a:lnTo>
                      <a:lnTo>
                        <a:pt x="138" y="148"/>
                      </a:lnTo>
                      <a:lnTo>
                        <a:pt x="142" y="145"/>
                      </a:lnTo>
                      <a:lnTo>
                        <a:pt x="147" y="141"/>
                      </a:lnTo>
                      <a:lnTo>
                        <a:pt x="151" y="139"/>
                      </a:lnTo>
                      <a:lnTo>
                        <a:pt x="156" y="136"/>
                      </a:lnTo>
                      <a:lnTo>
                        <a:pt x="164" y="128"/>
                      </a:lnTo>
                      <a:lnTo>
                        <a:pt x="172" y="120"/>
                      </a:lnTo>
                      <a:lnTo>
                        <a:pt x="180" y="112"/>
                      </a:lnTo>
                      <a:lnTo>
                        <a:pt x="189" y="104"/>
                      </a:lnTo>
                      <a:lnTo>
                        <a:pt x="196" y="96"/>
                      </a:lnTo>
                      <a:lnTo>
                        <a:pt x="203" y="88"/>
                      </a:lnTo>
                      <a:lnTo>
                        <a:pt x="208" y="80"/>
                      </a:lnTo>
                      <a:lnTo>
                        <a:pt x="215" y="73"/>
                      </a:lnTo>
                      <a:lnTo>
                        <a:pt x="220" y="65"/>
                      </a:lnTo>
                      <a:lnTo>
                        <a:pt x="226" y="58"/>
                      </a:lnTo>
                      <a:lnTo>
                        <a:pt x="229" y="53"/>
                      </a:lnTo>
                      <a:lnTo>
                        <a:pt x="232" y="48"/>
                      </a:lnTo>
                      <a:lnTo>
                        <a:pt x="235" y="43"/>
                      </a:lnTo>
                      <a:lnTo>
                        <a:pt x="237" y="41"/>
                      </a:lnTo>
                      <a:lnTo>
                        <a:pt x="239" y="39"/>
                      </a:lnTo>
                      <a:lnTo>
                        <a:pt x="238" y="37"/>
                      </a:lnTo>
                      <a:lnTo>
                        <a:pt x="236" y="37"/>
                      </a:lnTo>
                      <a:lnTo>
                        <a:pt x="232" y="34"/>
                      </a:lnTo>
                      <a:lnTo>
                        <a:pt x="228" y="32"/>
                      </a:lnTo>
                      <a:lnTo>
                        <a:pt x="223" y="30"/>
                      </a:lnTo>
                      <a:lnTo>
                        <a:pt x="220" y="30"/>
                      </a:lnTo>
                      <a:lnTo>
                        <a:pt x="216" y="30"/>
                      </a:lnTo>
                      <a:lnTo>
                        <a:pt x="216" y="32"/>
                      </a:lnTo>
                      <a:lnTo>
                        <a:pt x="215" y="34"/>
                      </a:lnTo>
                      <a:lnTo>
                        <a:pt x="214" y="37"/>
                      </a:lnTo>
                      <a:lnTo>
                        <a:pt x="211" y="41"/>
                      </a:lnTo>
                      <a:lnTo>
                        <a:pt x="207" y="46"/>
                      </a:lnTo>
                      <a:lnTo>
                        <a:pt x="203" y="50"/>
                      </a:lnTo>
                      <a:lnTo>
                        <a:pt x="198" y="55"/>
                      </a:lnTo>
                      <a:lnTo>
                        <a:pt x="191" y="59"/>
                      </a:lnTo>
                      <a:lnTo>
                        <a:pt x="187" y="66"/>
                      </a:lnTo>
                      <a:lnTo>
                        <a:pt x="179" y="72"/>
                      </a:lnTo>
                      <a:lnTo>
                        <a:pt x="172" y="79"/>
                      </a:lnTo>
                      <a:lnTo>
                        <a:pt x="164" y="84"/>
                      </a:lnTo>
                      <a:lnTo>
                        <a:pt x="157" y="91"/>
                      </a:lnTo>
                      <a:lnTo>
                        <a:pt x="149" y="97"/>
                      </a:lnTo>
                      <a:lnTo>
                        <a:pt x="142" y="104"/>
                      </a:lnTo>
                      <a:lnTo>
                        <a:pt x="136" y="111"/>
                      </a:lnTo>
                      <a:lnTo>
                        <a:pt x="129" y="118"/>
                      </a:lnTo>
                      <a:lnTo>
                        <a:pt x="122" y="122"/>
                      </a:lnTo>
                      <a:lnTo>
                        <a:pt x="115" y="128"/>
                      </a:lnTo>
                      <a:lnTo>
                        <a:pt x="108" y="131"/>
                      </a:lnTo>
                      <a:lnTo>
                        <a:pt x="101" y="136"/>
                      </a:lnTo>
                      <a:lnTo>
                        <a:pt x="96" y="138"/>
                      </a:lnTo>
                      <a:lnTo>
                        <a:pt x="90" y="141"/>
                      </a:lnTo>
                      <a:lnTo>
                        <a:pt x="84" y="144"/>
                      </a:lnTo>
                      <a:lnTo>
                        <a:pt x="80" y="146"/>
                      </a:lnTo>
                      <a:lnTo>
                        <a:pt x="75" y="146"/>
                      </a:lnTo>
                      <a:lnTo>
                        <a:pt x="71" y="148"/>
                      </a:lnTo>
                      <a:lnTo>
                        <a:pt x="66" y="148"/>
                      </a:lnTo>
                      <a:lnTo>
                        <a:pt x="61" y="148"/>
                      </a:lnTo>
                      <a:lnTo>
                        <a:pt x="55" y="147"/>
                      </a:lnTo>
                      <a:lnTo>
                        <a:pt x="48" y="146"/>
                      </a:lnTo>
                      <a:lnTo>
                        <a:pt x="42" y="141"/>
                      </a:lnTo>
                      <a:lnTo>
                        <a:pt x="36" y="136"/>
                      </a:lnTo>
                      <a:lnTo>
                        <a:pt x="32" y="129"/>
                      </a:lnTo>
                      <a:lnTo>
                        <a:pt x="29" y="122"/>
                      </a:lnTo>
                      <a:lnTo>
                        <a:pt x="28" y="118"/>
                      </a:lnTo>
                      <a:lnTo>
                        <a:pt x="28" y="113"/>
                      </a:lnTo>
                      <a:lnTo>
                        <a:pt x="28" y="108"/>
                      </a:lnTo>
                      <a:lnTo>
                        <a:pt x="31" y="104"/>
                      </a:lnTo>
                      <a:lnTo>
                        <a:pt x="33" y="99"/>
                      </a:lnTo>
                      <a:lnTo>
                        <a:pt x="37" y="95"/>
                      </a:lnTo>
                      <a:lnTo>
                        <a:pt x="42" y="89"/>
                      </a:lnTo>
                      <a:lnTo>
                        <a:pt x="48" y="84"/>
                      </a:lnTo>
                      <a:lnTo>
                        <a:pt x="55" y="79"/>
                      </a:lnTo>
                      <a:lnTo>
                        <a:pt x="63" y="73"/>
                      </a:lnTo>
                      <a:lnTo>
                        <a:pt x="66" y="70"/>
                      </a:lnTo>
                      <a:lnTo>
                        <a:pt x="71" y="67"/>
                      </a:lnTo>
                      <a:lnTo>
                        <a:pt x="75" y="64"/>
                      </a:lnTo>
                      <a:lnTo>
                        <a:pt x="80" y="62"/>
                      </a:lnTo>
                      <a:lnTo>
                        <a:pt x="84" y="59"/>
                      </a:lnTo>
                      <a:lnTo>
                        <a:pt x="89" y="56"/>
                      </a:lnTo>
                      <a:lnTo>
                        <a:pt x="93" y="53"/>
                      </a:lnTo>
                      <a:lnTo>
                        <a:pt x="98" y="50"/>
                      </a:lnTo>
                      <a:lnTo>
                        <a:pt x="102" y="48"/>
                      </a:lnTo>
                      <a:lnTo>
                        <a:pt x="107" y="46"/>
                      </a:lnTo>
                      <a:lnTo>
                        <a:pt x="112" y="43"/>
                      </a:lnTo>
                      <a:lnTo>
                        <a:pt x="116" y="41"/>
                      </a:lnTo>
                      <a:lnTo>
                        <a:pt x="124" y="35"/>
                      </a:lnTo>
                      <a:lnTo>
                        <a:pt x="132" y="32"/>
                      </a:lnTo>
                      <a:lnTo>
                        <a:pt x="139" y="27"/>
                      </a:lnTo>
                      <a:lnTo>
                        <a:pt x="146" y="25"/>
                      </a:lnTo>
                      <a:lnTo>
                        <a:pt x="150" y="22"/>
                      </a:lnTo>
                      <a:lnTo>
                        <a:pt x="155" y="19"/>
                      </a:lnTo>
                      <a:lnTo>
                        <a:pt x="157" y="18"/>
                      </a:lnTo>
                      <a:lnTo>
                        <a:pt x="158" y="18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6" name="Freeform 80"/>
                <p:cNvSpPr>
                  <a:spLocks/>
                </p:cNvSpPr>
                <p:nvPr/>
              </p:nvSpPr>
              <p:spPr bwMode="auto">
                <a:xfrm>
                  <a:off x="2669" y="1726"/>
                  <a:ext cx="49" cy="26"/>
                </a:xfrm>
                <a:custGeom>
                  <a:avLst/>
                  <a:gdLst>
                    <a:gd name="T0" fmla="*/ 1 w 98"/>
                    <a:gd name="T1" fmla="*/ 0 h 53"/>
                    <a:gd name="T2" fmla="*/ 1 w 98"/>
                    <a:gd name="T3" fmla="*/ 0 h 53"/>
                    <a:gd name="T4" fmla="*/ 1 w 98"/>
                    <a:gd name="T5" fmla="*/ 0 h 53"/>
                    <a:gd name="T6" fmla="*/ 0 w 98"/>
                    <a:gd name="T7" fmla="*/ 0 h 53"/>
                    <a:gd name="T8" fmla="*/ 1 w 98"/>
                    <a:gd name="T9" fmla="*/ 0 h 53"/>
                    <a:gd name="T10" fmla="*/ 1 w 98"/>
                    <a:gd name="T11" fmla="*/ 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53"/>
                    <a:gd name="T20" fmla="*/ 98 w 9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53">
                      <a:moveTo>
                        <a:pt x="8" y="0"/>
                      </a:moveTo>
                      <a:lnTo>
                        <a:pt x="98" y="39"/>
                      </a:lnTo>
                      <a:lnTo>
                        <a:pt x="67" y="53"/>
                      </a:lnTo>
                      <a:lnTo>
                        <a:pt x="0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7" name="Freeform 81"/>
                <p:cNvSpPr>
                  <a:spLocks/>
                </p:cNvSpPr>
                <p:nvPr/>
              </p:nvSpPr>
              <p:spPr bwMode="auto">
                <a:xfrm>
                  <a:off x="2844" y="1596"/>
                  <a:ext cx="119" cy="78"/>
                </a:xfrm>
                <a:custGeom>
                  <a:avLst/>
                  <a:gdLst>
                    <a:gd name="T0" fmla="*/ 0 w 240"/>
                    <a:gd name="T1" fmla="*/ 1 h 155"/>
                    <a:gd name="T2" fmla="*/ 0 w 240"/>
                    <a:gd name="T3" fmla="*/ 1 h 155"/>
                    <a:gd name="T4" fmla="*/ 0 w 240"/>
                    <a:gd name="T5" fmla="*/ 1 h 155"/>
                    <a:gd name="T6" fmla="*/ 0 w 240"/>
                    <a:gd name="T7" fmla="*/ 1 h 155"/>
                    <a:gd name="T8" fmla="*/ 0 w 240"/>
                    <a:gd name="T9" fmla="*/ 1 h 155"/>
                    <a:gd name="T10" fmla="*/ 0 w 240"/>
                    <a:gd name="T11" fmla="*/ 1 h 155"/>
                    <a:gd name="T12" fmla="*/ 0 w 240"/>
                    <a:gd name="T13" fmla="*/ 1 h 155"/>
                    <a:gd name="T14" fmla="*/ 0 w 240"/>
                    <a:gd name="T15" fmla="*/ 1 h 155"/>
                    <a:gd name="T16" fmla="*/ 0 w 240"/>
                    <a:gd name="T17" fmla="*/ 1 h 155"/>
                    <a:gd name="T18" fmla="*/ 0 w 240"/>
                    <a:gd name="T19" fmla="*/ 1 h 155"/>
                    <a:gd name="T20" fmla="*/ 0 w 240"/>
                    <a:gd name="T21" fmla="*/ 1 h 155"/>
                    <a:gd name="T22" fmla="*/ 0 w 240"/>
                    <a:gd name="T23" fmla="*/ 1 h 155"/>
                    <a:gd name="T24" fmla="*/ 0 w 240"/>
                    <a:gd name="T25" fmla="*/ 1 h 155"/>
                    <a:gd name="T26" fmla="*/ 0 w 240"/>
                    <a:gd name="T27" fmla="*/ 1 h 155"/>
                    <a:gd name="T28" fmla="*/ 0 w 240"/>
                    <a:gd name="T29" fmla="*/ 1 h 155"/>
                    <a:gd name="T30" fmla="*/ 0 w 240"/>
                    <a:gd name="T31" fmla="*/ 1 h 155"/>
                    <a:gd name="T32" fmla="*/ 0 w 240"/>
                    <a:gd name="T33" fmla="*/ 1 h 155"/>
                    <a:gd name="T34" fmla="*/ 0 w 240"/>
                    <a:gd name="T35" fmla="*/ 1 h 155"/>
                    <a:gd name="T36" fmla="*/ 0 w 240"/>
                    <a:gd name="T37" fmla="*/ 1 h 155"/>
                    <a:gd name="T38" fmla="*/ 0 w 240"/>
                    <a:gd name="T39" fmla="*/ 1 h 155"/>
                    <a:gd name="T40" fmla="*/ 0 w 240"/>
                    <a:gd name="T41" fmla="*/ 1 h 155"/>
                    <a:gd name="T42" fmla="*/ 0 w 240"/>
                    <a:gd name="T43" fmla="*/ 1 h 155"/>
                    <a:gd name="T44" fmla="*/ 0 w 240"/>
                    <a:gd name="T45" fmla="*/ 1 h 155"/>
                    <a:gd name="T46" fmla="*/ 0 w 240"/>
                    <a:gd name="T47" fmla="*/ 1 h 155"/>
                    <a:gd name="T48" fmla="*/ 0 w 240"/>
                    <a:gd name="T49" fmla="*/ 1 h 155"/>
                    <a:gd name="T50" fmla="*/ 0 w 240"/>
                    <a:gd name="T51" fmla="*/ 1 h 155"/>
                    <a:gd name="T52" fmla="*/ 0 w 240"/>
                    <a:gd name="T53" fmla="*/ 1 h 155"/>
                    <a:gd name="T54" fmla="*/ 0 w 240"/>
                    <a:gd name="T55" fmla="*/ 1 h 155"/>
                    <a:gd name="T56" fmla="*/ 0 w 240"/>
                    <a:gd name="T57" fmla="*/ 1 h 155"/>
                    <a:gd name="T58" fmla="*/ 0 w 240"/>
                    <a:gd name="T59" fmla="*/ 1 h 155"/>
                    <a:gd name="T60" fmla="*/ 0 w 240"/>
                    <a:gd name="T61" fmla="*/ 1 h 155"/>
                    <a:gd name="T62" fmla="*/ 0 w 240"/>
                    <a:gd name="T63" fmla="*/ 1 h 155"/>
                    <a:gd name="T64" fmla="*/ 0 w 240"/>
                    <a:gd name="T65" fmla="*/ 1 h 155"/>
                    <a:gd name="T66" fmla="*/ 0 w 240"/>
                    <a:gd name="T67" fmla="*/ 1 h 155"/>
                    <a:gd name="T68" fmla="*/ 0 w 240"/>
                    <a:gd name="T69" fmla="*/ 1 h 155"/>
                    <a:gd name="T70" fmla="*/ 0 w 240"/>
                    <a:gd name="T71" fmla="*/ 1 h 155"/>
                    <a:gd name="T72" fmla="*/ 0 w 240"/>
                    <a:gd name="T73" fmla="*/ 1 h 155"/>
                    <a:gd name="T74" fmla="*/ 0 w 240"/>
                    <a:gd name="T75" fmla="*/ 1 h 155"/>
                    <a:gd name="T76" fmla="*/ 0 w 240"/>
                    <a:gd name="T77" fmla="*/ 1 h 155"/>
                    <a:gd name="T78" fmla="*/ 0 w 240"/>
                    <a:gd name="T79" fmla="*/ 1 h 155"/>
                    <a:gd name="T80" fmla="*/ 0 w 240"/>
                    <a:gd name="T81" fmla="*/ 1 h 155"/>
                    <a:gd name="T82" fmla="*/ 0 w 240"/>
                    <a:gd name="T83" fmla="*/ 1 h 155"/>
                    <a:gd name="T84" fmla="*/ 0 w 240"/>
                    <a:gd name="T85" fmla="*/ 1 h 155"/>
                    <a:gd name="T86" fmla="*/ 0 w 240"/>
                    <a:gd name="T87" fmla="*/ 1 h 155"/>
                    <a:gd name="T88" fmla="*/ 0 w 240"/>
                    <a:gd name="T89" fmla="*/ 1 h 155"/>
                    <a:gd name="T90" fmla="*/ 0 w 240"/>
                    <a:gd name="T91" fmla="*/ 1 h 155"/>
                    <a:gd name="T92" fmla="*/ 0 w 240"/>
                    <a:gd name="T93" fmla="*/ 1 h 155"/>
                    <a:gd name="T94" fmla="*/ 0 w 240"/>
                    <a:gd name="T95" fmla="*/ 1 h 155"/>
                    <a:gd name="T96" fmla="*/ 0 w 240"/>
                    <a:gd name="T97" fmla="*/ 1 h 155"/>
                    <a:gd name="T98" fmla="*/ 0 w 240"/>
                    <a:gd name="T99" fmla="*/ 0 h 155"/>
                    <a:gd name="T100" fmla="*/ 0 w 240"/>
                    <a:gd name="T101" fmla="*/ 1 h 1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0"/>
                    <a:gd name="T154" fmla="*/ 0 h 155"/>
                    <a:gd name="T155" fmla="*/ 240 w 240"/>
                    <a:gd name="T156" fmla="*/ 155 h 1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0" h="155">
                      <a:moveTo>
                        <a:pt x="219" y="5"/>
                      </a:moveTo>
                      <a:lnTo>
                        <a:pt x="218" y="7"/>
                      </a:lnTo>
                      <a:lnTo>
                        <a:pt x="216" y="14"/>
                      </a:lnTo>
                      <a:lnTo>
                        <a:pt x="213" y="17"/>
                      </a:lnTo>
                      <a:lnTo>
                        <a:pt x="212" y="23"/>
                      </a:lnTo>
                      <a:lnTo>
                        <a:pt x="210" y="29"/>
                      </a:lnTo>
                      <a:lnTo>
                        <a:pt x="209" y="36"/>
                      </a:lnTo>
                      <a:lnTo>
                        <a:pt x="205" y="41"/>
                      </a:lnTo>
                      <a:lnTo>
                        <a:pt x="202" y="48"/>
                      </a:lnTo>
                      <a:lnTo>
                        <a:pt x="200" y="56"/>
                      </a:lnTo>
                      <a:lnTo>
                        <a:pt x="196" y="63"/>
                      </a:lnTo>
                      <a:lnTo>
                        <a:pt x="193" y="70"/>
                      </a:lnTo>
                      <a:lnTo>
                        <a:pt x="188" y="77"/>
                      </a:lnTo>
                      <a:lnTo>
                        <a:pt x="185" y="83"/>
                      </a:lnTo>
                      <a:lnTo>
                        <a:pt x="181" y="90"/>
                      </a:lnTo>
                      <a:lnTo>
                        <a:pt x="176" y="96"/>
                      </a:lnTo>
                      <a:lnTo>
                        <a:pt x="171" y="102"/>
                      </a:lnTo>
                      <a:lnTo>
                        <a:pt x="166" y="106"/>
                      </a:lnTo>
                      <a:lnTo>
                        <a:pt x="161" y="111"/>
                      </a:lnTo>
                      <a:lnTo>
                        <a:pt x="154" y="114"/>
                      </a:lnTo>
                      <a:lnTo>
                        <a:pt x="148" y="118"/>
                      </a:lnTo>
                      <a:lnTo>
                        <a:pt x="143" y="120"/>
                      </a:lnTo>
                      <a:lnTo>
                        <a:pt x="137" y="123"/>
                      </a:lnTo>
                      <a:lnTo>
                        <a:pt x="130" y="124"/>
                      </a:lnTo>
                      <a:lnTo>
                        <a:pt x="124" y="126"/>
                      </a:lnTo>
                      <a:lnTo>
                        <a:pt x="119" y="127"/>
                      </a:lnTo>
                      <a:lnTo>
                        <a:pt x="112" y="128"/>
                      </a:lnTo>
                      <a:lnTo>
                        <a:pt x="106" y="128"/>
                      </a:lnTo>
                      <a:lnTo>
                        <a:pt x="101" y="128"/>
                      </a:lnTo>
                      <a:lnTo>
                        <a:pt x="94" y="127"/>
                      </a:lnTo>
                      <a:lnTo>
                        <a:pt x="89" y="126"/>
                      </a:lnTo>
                      <a:lnTo>
                        <a:pt x="82" y="124"/>
                      </a:lnTo>
                      <a:lnTo>
                        <a:pt x="77" y="123"/>
                      </a:lnTo>
                      <a:lnTo>
                        <a:pt x="70" y="121"/>
                      </a:lnTo>
                      <a:lnTo>
                        <a:pt x="64" y="120"/>
                      </a:lnTo>
                      <a:lnTo>
                        <a:pt x="58" y="118"/>
                      </a:lnTo>
                      <a:lnTo>
                        <a:pt x="53" y="116"/>
                      </a:lnTo>
                      <a:lnTo>
                        <a:pt x="47" y="114"/>
                      </a:lnTo>
                      <a:lnTo>
                        <a:pt x="42" y="112"/>
                      </a:lnTo>
                      <a:lnTo>
                        <a:pt x="37" y="110"/>
                      </a:lnTo>
                      <a:lnTo>
                        <a:pt x="32" y="109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21" y="104"/>
                      </a:lnTo>
                      <a:lnTo>
                        <a:pt x="18" y="104"/>
                      </a:lnTo>
                      <a:lnTo>
                        <a:pt x="0" y="123"/>
                      </a:lnTo>
                      <a:lnTo>
                        <a:pt x="1" y="123"/>
                      </a:lnTo>
                      <a:lnTo>
                        <a:pt x="6" y="127"/>
                      </a:lnTo>
                      <a:lnTo>
                        <a:pt x="8" y="128"/>
                      </a:lnTo>
                      <a:lnTo>
                        <a:pt x="13" y="130"/>
                      </a:lnTo>
                      <a:lnTo>
                        <a:pt x="16" y="132"/>
                      </a:lnTo>
                      <a:lnTo>
                        <a:pt x="22" y="136"/>
                      </a:lnTo>
                      <a:lnTo>
                        <a:pt x="26" y="138"/>
                      </a:lnTo>
                      <a:lnTo>
                        <a:pt x="33" y="140"/>
                      </a:lnTo>
                      <a:lnTo>
                        <a:pt x="39" y="143"/>
                      </a:lnTo>
                      <a:lnTo>
                        <a:pt x="46" y="146"/>
                      </a:lnTo>
                      <a:lnTo>
                        <a:pt x="53" y="147"/>
                      </a:lnTo>
                      <a:lnTo>
                        <a:pt x="61" y="150"/>
                      </a:lnTo>
                      <a:lnTo>
                        <a:pt x="67" y="152"/>
                      </a:lnTo>
                      <a:lnTo>
                        <a:pt x="77" y="154"/>
                      </a:lnTo>
                      <a:lnTo>
                        <a:pt x="83" y="154"/>
                      </a:lnTo>
                      <a:lnTo>
                        <a:pt x="91" y="155"/>
                      </a:lnTo>
                      <a:lnTo>
                        <a:pt x="99" y="155"/>
                      </a:lnTo>
                      <a:lnTo>
                        <a:pt x="107" y="155"/>
                      </a:lnTo>
                      <a:lnTo>
                        <a:pt x="115" y="153"/>
                      </a:lnTo>
                      <a:lnTo>
                        <a:pt x="123" y="153"/>
                      </a:lnTo>
                      <a:lnTo>
                        <a:pt x="131" y="151"/>
                      </a:lnTo>
                      <a:lnTo>
                        <a:pt x="139" y="148"/>
                      </a:lnTo>
                      <a:lnTo>
                        <a:pt x="146" y="144"/>
                      </a:lnTo>
                      <a:lnTo>
                        <a:pt x="154" y="142"/>
                      </a:lnTo>
                      <a:lnTo>
                        <a:pt x="162" y="137"/>
                      </a:lnTo>
                      <a:lnTo>
                        <a:pt x="170" y="132"/>
                      </a:lnTo>
                      <a:lnTo>
                        <a:pt x="176" y="127"/>
                      </a:lnTo>
                      <a:lnTo>
                        <a:pt x="183" y="121"/>
                      </a:lnTo>
                      <a:lnTo>
                        <a:pt x="189" y="114"/>
                      </a:lnTo>
                      <a:lnTo>
                        <a:pt x="196" y="109"/>
                      </a:lnTo>
                      <a:lnTo>
                        <a:pt x="199" y="104"/>
                      </a:lnTo>
                      <a:lnTo>
                        <a:pt x="201" y="99"/>
                      </a:lnTo>
                      <a:lnTo>
                        <a:pt x="203" y="95"/>
                      </a:lnTo>
                      <a:lnTo>
                        <a:pt x="207" y="91"/>
                      </a:lnTo>
                      <a:lnTo>
                        <a:pt x="209" y="87"/>
                      </a:lnTo>
                      <a:lnTo>
                        <a:pt x="211" y="82"/>
                      </a:lnTo>
                      <a:lnTo>
                        <a:pt x="213" y="78"/>
                      </a:lnTo>
                      <a:lnTo>
                        <a:pt x="216" y="74"/>
                      </a:lnTo>
                      <a:lnTo>
                        <a:pt x="217" y="70"/>
                      </a:lnTo>
                      <a:lnTo>
                        <a:pt x="218" y="65"/>
                      </a:lnTo>
                      <a:lnTo>
                        <a:pt x="220" y="61"/>
                      </a:lnTo>
                      <a:lnTo>
                        <a:pt x="223" y="56"/>
                      </a:lnTo>
                      <a:lnTo>
                        <a:pt x="224" y="51"/>
                      </a:lnTo>
                      <a:lnTo>
                        <a:pt x="225" y="47"/>
                      </a:lnTo>
                      <a:lnTo>
                        <a:pt x="227" y="43"/>
                      </a:lnTo>
                      <a:lnTo>
                        <a:pt x="229" y="39"/>
                      </a:lnTo>
                      <a:lnTo>
                        <a:pt x="229" y="34"/>
                      </a:lnTo>
                      <a:lnTo>
                        <a:pt x="232" y="30"/>
                      </a:lnTo>
                      <a:lnTo>
                        <a:pt x="233" y="26"/>
                      </a:lnTo>
                      <a:lnTo>
                        <a:pt x="234" y="23"/>
                      </a:lnTo>
                      <a:lnTo>
                        <a:pt x="235" y="16"/>
                      </a:lnTo>
                      <a:lnTo>
                        <a:pt x="237" y="12"/>
                      </a:lnTo>
                      <a:lnTo>
                        <a:pt x="237" y="6"/>
                      </a:lnTo>
                      <a:lnTo>
                        <a:pt x="240" y="0"/>
                      </a:lnTo>
                      <a:lnTo>
                        <a:pt x="2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8" name="Freeform 82"/>
                <p:cNvSpPr>
                  <a:spLocks/>
                </p:cNvSpPr>
                <p:nvPr/>
              </p:nvSpPr>
              <p:spPr bwMode="auto">
                <a:xfrm>
                  <a:off x="3067" y="1537"/>
                  <a:ext cx="17" cy="76"/>
                </a:xfrm>
                <a:custGeom>
                  <a:avLst/>
                  <a:gdLst>
                    <a:gd name="T0" fmla="*/ 1 w 34"/>
                    <a:gd name="T1" fmla="*/ 0 h 151"/>
                    <a:gd name="T2" fmla="*/ 1 w 34"/>
                    <a:gd name="T3" fmla="*/ 1 h 151"/>
                    <a:gd name="T4" fmla="*/ 1 w 34"/>
                    <a:gd name="T5" fmla="*/ 1 h 151"/>
                    <a:gd name="T6" fmla="*/ 0 w 34"/>
                    <a:gd name="T7" fmla="*/ 1 h 151"/>
                    <a:gd name="T8" fmla="*/ 1 w 34"/>
                    <a:gd name="T9" fmla="*/ 0 h 151"/>
                    <a:gd name="T10" fmla="*/ 1 w 34"/>
                    <a:gd name="T11" fmla="*/ 0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51"/>
                    <a:gd name="T20" fmla="*/ 34 w 34"/>
                    <a:gd name="T21" fmla="*/ 151 h 1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51">
                      <a:moveTo>
                        <a:pt x="30" y="0"/>
                      </a:moveTo>
                      <a:lnTo>
                        <a:pt x="34" y="142"/>
                      </a:lnTo>
                      <a:lnTo>
                        <a:pt x="14" y="151"/>
                      </a:lnTo>
                      <a:lnTo>
                        <a:pt x="0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19" name="Freeform 83"/>
                <p:cNvSpPr>
                  <a:spLocks/>
                </p:cNvSpPr>
                <p:nvPr/>
              </p:nvSpPr>
              <p:spPr bwMode="auto">
                <a:xfrm>
                  <a:off x="2897" y="1338"/>
                  <a:ext cx="400" cy="181"/>
                </a:xfrm>
                <a:custGeom>
                  <a:avLst/>
                  <a:gdLst>
                    <a:gd name="T0" fmla="*/ 0 w 801"/>
                    <a:gd name="T1" fmla="*/ 1 h 361"/>
                    <a:gd name="T2" fmla="*/ 0 w 801"/>
                    <a:gd name="T3" fmla="*/ 1 h 361"/>
                    <a:gd name="T4" fmla="*/ 0 w 801"/>
                    <a:gd name="T5" fmla="*/ 0 h 361"/>
                    <a:gd name="T6" fmla="*/ 0 w 801"/>
                    <a:gd name="T7" fmla="*/ 0 h 361"/>
                    <a:gd name="T8" fmla="*/ 0 w 801"/>
                    <a:gd name="T9" fmla="*/ 1 h 361"/>
                    <a:gd name="T10" fmla="*/ 0 w 801"/>
                    <a:gd name="T11" fmla="*/ 1 h 361"/>
                    <a:gd name="T12" fmla="*/ 0 w 801"/>
                    <a:gd name="T13" fmla="*/ 1 h 361"/>
                    <a:gd name="T14" fmla="*/ 0 w 801"/>
                    <a:gd name="T15" fmla="*/ 1 h 361"/>
                    <a:gd name="T16" fmla="*/ 0 w 801"/>
                    <a:gd name="T17" fmla="*/ 1 h 361"/>
                    <a:gd name="T18" fmla="*/ 0 w 801"/>
                    <a:gd name="T19" fmla="*/ 1 h 361"/>
                    <a:gd name="T20" fmla="*/ 0 w 801"/>
                    <a:gd name="T21" fmla="*/ 1 h 3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1"/>
                    <a:gd name="T34" fmla="*/ 0 h 361"/>
                    <a:gd name="T35" fmla="*/ 801 w 801"/>
                    <a:gd name="T36" fmla="*/ 361 h 3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1" h="361">
                      <a:moveTo>
                        <a:pt x="0" y="353"/>
                      </a:moveTo>
                      <a:lnTo>
                        <a:pt x="509" y="133"/>
                      </a:lnTo>
                      <a:lnTo>
                        <a:pt x="492" y="0"/>
                      </a:lnTo>
                      <a:lnTo>
                        <a:pt x="515" y="0"/>
                      </a:lnTo>
                      <a:lnTo>
                        <a:pt x="526" y="126"/>
                      </a:lnTo>
                      <a:lnTo>
                        <a:pt x="801" y="146"/>
                      </a:lnTo>
                      <a:lnTo>
                        <a:pt x="789" y="164"/>
                      </a:lnTo>
                      <a:lnTo>
                        <a:pt x="531" y="143"/>
                      </a:lnTo>
                      <a:lnTo>
                        <a:pt x="35" y="361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0" name="Freeform 84"/>
                <p:cNvSpPr>
                  <a:spLocks/>
                </p:cNvSpPr>
                <p:nvPr/>
              </p:nvSpPr>
              <p:spPr bwMode="auto">
                <a:xfrm>
                  <a:off x="3107" y="1576"/>
                  <a:ext cx="140" cy="124"/>
                </a:xfrm>
                <a:custGeom>
                  <a:avLst/>
                  <a:gdLst>
                    <a:gd name="T0" fmla="*/ 1 w 279"/>
                    <a:gd name="T1" fmla="*/ 0 h 249"/>
                    <a:gd name="T2" fmla="*/ 1 w 279"/>
                    <a:gd name="T3" fmla="*/ 0 h 249"/>
                    <a:gd name="T4" fmla="*/ 1 w 279"/>
                    <a:gd name="T5" fmla="*/ 0 h 249"/>
                    <a:gd name="T6" fmla="*/ 1 w 279"/>
                    <a:gd name="T7" fmla="*/ 0 h 249"/>
                    <a:gd name="T8" fmla="*/ 1 w 279"/>
                    <a:gd name="T9" fmla="*/ 0 h 249"/>
                    <a:gd name="T10" fmla="*/ 1 w 279"/>
                    <a:gd name="T11" fmla="*/ 0 h 249"/>
                    <a:gd name="T12" fmla="*/ 1 w 279"/>
                    <a:gd name="T13" fmla="*/ 0 h 249"/>
                    <a:gd name="T14" fmla="*/ 1 w 279"/>
                    <a:gd name="T15" fmla="*/ 0 h 249"/>
                    <a:gd name="T16" fmla="*/ 1 w 279"/>
                    <a:gd name="T17" fmla="*/ 0 h 249"/>
                    <a:gd name="T18" fmla="*/ 1 w 279"/>
                    <a:gd name="T19" fmla="*/ 0 h 249"/>
                    <a:gd name="T20" fmla="*/ 1 w 279"/>
                    <a:gd name="T21" fmla="*/ 0 h 249"/>
                    <a:gd name="T22" fmla="*/ 1 w 279"/>
                    <a:gd name="T23" fmla="*/ 0 h 249"/>
                    <a:gd name="T24" fmla="*/ 1 w 279"/>
                    <a:gd name="T25" fmla="*/ 0 h 249"/>
                    <a:gd name="T26" fmla="*/ 1 w 279"/>
                    <a:gd name="T27" fmla="*/ 0 h 249"/>
                    <a:gd name="T28" fmla="*/ 1 w 279"/>
                    <a:gd name="T29" fmla="*/ 0 h 249"/>
                    <a:gd name="T30" fmla="*/ 1 w 279"/>
                    <a:gd name="T31" fmla="*/ 0 h 249"/>
                    <a:gd name="T32" fmla="*/ 1 w 279"/>
                    <a:gd name="T33" fmla="*/ 0 h 249"/>
                    <a:gd name="T34" fmla="*/ 1 w 279"/>
                    <a:gd name="T35" fmla="*/ 0 h 249"/>
                    <a:gd name="T36" fmla="*/ 1 w 279"/>
                    <a:gd name="T37" fmla="*/ 0 h 249"/>
                    <a:gd name="T38" fmla="*/ 1 w 279"/>
                    <a:gd name="T39" fmla="*/ 0 h 249"/>
                    <a:gd name="T40" fmla="*/ 1 w 279"/>
                    <a:gd name="T41" fmla="*/ 0 h 249"/>
                    <a:gd name="T42" fmla="*/ 1 w 279"/>
                    <a:gd name="T43" fmla="*/ 0 h 249"/>
                    <a:gd name="T44" fmla="*/ 1 w 279"/>
                    <a:gd name="T45" fmla="*/ 0 h 249"/>
                    <a:gd name="T46" fmla="*/ 1 w 279"/>
                    <a:gd name="T47" fmla="*/ 0 h 249"/>
                    <a:gd name="T48" fmla="*/ 0 w 279"/>
                    <a:gd name="T49" fmla="*/ 0 h 249"/>
                    <a:gd name="T50" fmla="*/ 0 w 279"/>
                    <a:gd name="T51" fmla="*/ 0 h 249"/>
                    <a:gd name="T52" fmla="*/ 1 w 279"/>
                    <a:gd name="T53" fmla="*/ 0 h 249"/>
                    <a:gd name="T54" fmla="*/ 1 w 279"/>
                    <a:gd name="T55" fmla="*/ 0 h 249"/>
                    <a:gd name="T56" fmla="*/ 1 w 279"/>
                    <a:gd name="T57" fmla="*/ 0 h 249"/>
                    <a:gd name="T58" fmla="*/ 1 w 279"/>
                    <a:gd name="T59" fmla="*/ 0 h 249"/>
                    <a:gd name="T60" fmla="*/ 1 w 279"/>
                    <a:gd name="T61" fmla="*/ 0 h 249"/>
                    <a:gd name="T62" fmla="*/ 1 w 279"/>
                    <a:gd name="T63" fmla="*/ 0 h 249"/>
                    <a:gd name="T64" fmla="*/ 1 w 279"/>
                    <a:gd name="T65" fmla="*/ 0 h 249"/>
                    <a:gd name="T66" fmla="*/ 1 w 279"/>
                    <a:gd name="T67" fmla="*/ 0 h 249"/>
                    <a:gd name="T68" fmla="*/ 1 w 279"/>
                    <a:gd name="T69" fmla="*/ 0 h 249"/>
                    <a:gd name="T70" fmla="*/ 1 w 279"/>
                    <a:gd name="T71" fmla="*/ 0 h 249"/>
                    <a:gd name="T72" fmla="*/ 1 w 279"/>
                    <a:gd name="T73" fmla="*/ 0 h 249"/>
                    <a:gd name="T74" fmla="*/ 1 w 279"/>
                    <a:gd name="T75" fmla="*/ 0 h 249"/>
                    <a:gd name="T76" fmla="*/ 1 w 279"/>
                    <a:gd name="T77" fmla="*/ 0 h 249"/>
                    <a:gd name="T78" fmla="*/ 1 w 279"/>
                    <a:gd name="T79" fmla="*/ 0 h 249"/>
                    <a:gd name="T80" fmla="*/ 1 w 279"/>
                    <a:gd name="T81" fmla="*/ 0 h 249"/>
                    <a:gd name="T82" fmla="*/ 1 w 279"/>
                    <a:gd name="T83" fmla="*/ 0 h 249"/>
                    <a:gd name="T84" fmla="*/ 1 w 279"/>
                    <a:gd name="T85" fmla="*/ 0 h 249"/>
                    <a:gd name="T86" fmla="*/ 1 w 279"/>
                    <a:gd name="T87" fmla="*/ 0 h 249"/>
                    <a:gd name="T88" fmla="*/ 1 w 279"/>
                    <a:gd name="T89" fmla="*/ 0 h 249"/>
                    <a:gd name="T90" fmla="*/ 1 w 279"/>
                    <a:gd name="T91" fmla="*/ 0 h 249"/>
                    <a:gd name="T92" fmla="*/ 1 w 279"/>
                    <a:gd name="T93" fmla="*/ 0 h 249"/>
                    <a:gd name="T94" fmla="*/ 1 w 279"/>
                    <a:gd name="T95" fmla="*/ 0 h 249"/>
                    <a:gd name="T96" fmla="*/ 1 w 279"/>
                    <a:gd name="T97" fmla="*/ 0 h 249"/>
                    <a:gd name="T98" fmla="*/ 1 w 279"/>
                    <a:gd name="T99" fmla="*/ 0 h 249"/>
                    <a:gd name="T100" fmla="*/ 1 w 279"/>
                    <a:gd name="T101" fmla="*/ 0 h 249"/>
                    <a:gd name="T102" fmla="*/ 1 w 279"/>
                    <a:gd name="T103" fmla="*/ 0 h 249"/>
                    <a:gd name="T104" fmla="*/ 1 w 279"/>
                    <a:gd name="T105" fmla="*/ 0 h 249"/>
                    <a:gd name="T106" fmla="*/ 1 w 279"/>
                    <a:gd name="T107" fmla="*/ 0 h 249"/>
                    <a:gd name="T108" fmla="*/ 1 w 279"/>
                    <a:gd name="T109" fmla="*/ 0 h 249"/>
                    <a:gd name="T110" fmla="*/ 1 w 279"/>
                    <a:gd name="T111" fmla="*/ 0 h 249"/>
                    <a:gd name="T112" fmla="*/ 1 w 279"/>
                    <a:gd name="T113" fmla="*/ 0 h 24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79"/>
                    <a:gd name="T172" fmla="*/ 0 h 249"/>
                    <a:gd name="T173" fmla="*/ 279 w 279"/>
                    <a:gd name="T174" fmla="*/ 249 h 24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79" h="249">
                      <a:moveTo>
                        <a:pt x="128" y="7"/>
                      </a:moveTo>
                      <a:lnTo>
                        <a:pt x="130" y="6"/>
                      </a:lnTo>
                      <a:lnTo>
                        <a:pt x="133" y="5"/>
                      </a:lnTo>
                      <a:lnTo>
                        <a:pt x="139" y="4"/>
                      </a:lnTo>
                      <a:lnTo>
                        <a:pt x="144" y="2"/>
                      </a:lnTo>
                      <a:lnTo>
                        <a:pt x="151" y="1"/>
                      </a:lnTo>
                      <a:lnTo>
                        <a:pt x="155" y="1"/>
                      </a:lnTo>
                      <a:lnTo>
                        <a:pt x="159" y="1"/>
                      </a:lnTo>
                      <a:lnTo>
                        <a:pt x="163" y="1"/>
                      </a:lnTo>
                      <a:lnTo>
                        <a:pt x="168" y="1"/>
                      </a:lnTo>
                      <a:lnTo>
                        <a:pt x="171" y="0"/>
                      </a:lnTo>
                      <a:lnTo>
                        <a:pt x="177" y="0"/>
                      </a:lnTo>
                      <a:lnTo>
                        <a:pt x="180" y="0"/>
                      </a:lnTo>
                      <a:lnTo>
                        <a:pt x="186" y="1"/>
                      </a:lnTo>
                      <a:lnTo>
                        <a:pt x="190" y="1"/>
                      </a:lnTo>
                      <a:lnTo>
                        <a:pt x="195" y="1"/>
                      </a:lnTo>
                      <a:lnTo>
                        <a:pt x="201" y="2"/>
                      </a:lnTo>
                      <a:lnTo>
                        <a:pt x="206" y="5"/>
                      </a:lnTo>
                      <a:lnTo>
                        <a:pt x="211" y="6"/>
                      </a:lnTo>
                      <a:lnTo>
                        <a:pt x="216" y="8"/>
                      </a:lnTo>
                      <a:lnTo>
                        <a:pt x="220" y="10"/>
                      </a:lnTo>
                      <a:lnTo>
                        <a:pt x="225" y="13"/>
                      </a:lnTo>
                      <a:lnTo>
                        <a:pt x="229" y="15"/>
                      </a:lnTo>
                      <a:lnTo>
                        <a:pt x="234" y="18"/>
                      </a:lnTo>
                      <a:lnTo>
                        <a:pt x="238" y="22"/>
                      </a:lnTo>
                      <a:lnTo>
                        <a:pt x="244" y="26"/>
                      </a:lnTo>
                      <a:lnTo>
                        <a:pt x="252" y="33"/>
                      </a:lnTo>
                      <a:lnTo>
                        <a:pt x="259" y="41"/>
                      </a:lnTo>
                      <a:lnTo>
                        <a:pt x="265" y="49"/>
                      </a:lnTo>
                      <a:lnTo>
                        <a:pt x="269" y="57"/>
                      </a:lnTo>
                      <a:lnTo>
                        <a:pt x="274" y="64"/>
                      </a:lnTo>
                      <a:lnTo>
                        <a:pt x="276" y="72"/>
                      </a:lnTo>
                      <a:lnTo>
                        <a:pt x="278" y="80"/>
                      </a:lnTo>
                      <a:lnTo>
                        <a:pt x="279" y="87"/>
                      </a:lnTo>
                      <a:lnTo>
                        <a:pt x="279" y="94"/>
                      </a:lnTo>
                      <a:lnTo>
                        <a:pt x="279" y="102"/>
                      </a:lnTo>
                      <a:lnTo>
                        <a:pt x="278" y="110"/>
                      </a:lnTo>
                      <a:lnTo>
                        <a:pt x="278" y="118"/>
                      </a:lnTo>
                      <a:lnTo>
                        <a:pt x="276" y="124"/>
                      </a:lnTo>
                      <a:lnTo>
                        <a:pt x="274" y="132"/>
                      </a:lnTo>
                      <a:lnTo>
                        <a:pt x="273" y="136"/>
                      </a:lnTo>
                      <a:lnTo>
                        <a:pt x="273" y="140"/>
                      </a:lnTo>
                      <a:lnTo>
                        <a:pt x="271" y="145"/>
                      </a:lnTo>
                      <a:lnTo>
                        <a:pt x="271" y="150"/>
                      </a:lnTo>
                      <a:lnTo>
                        <a:pt x="268" y="157"/>
                      </a:lnTo>
                      <a:lnTo>
                        <a:pt x="266" y="164"/>
                      </a:lnTo>
                      <a:lnTo>
                        <a:pt x="262" y="172"/>
                      </a:lnTo>
                      <a:lnTo>
                        <a:pt x="258" y="180"/>
                      </a:lnTo>
                      <a:lnTo>
                        <a:pt x="253" y="186"/>
                      </a:lnTo>
                      <a:lnTo>
                        <a:pt x="249" y="193"/>
                      </a:lnTo>
                      <a:lnTo>
                        <a:pt x="244" y="199"/>
                      </a:lnTo>
                      <a:lnTo>
                        <a:pt x="238" y="205"/>
                      </a:lnTo>
                      <a:lnTo>
                        <a:pt x="231" y="211"/>
                      </a:lnTo>
                      <a:lnTo>
                        <a:pt x="225" y="217"/>
                      </a:lnTo>
                      <a:lnTo>
                        <a:pt x="218" y="221"/>
                      </a:lnTo>
                      <a:lnTo>
                        <a:pt x="211" y="227"/>
                      </a:lnTo>
                      <a:lnTo>
                        <a:pt x="204" y="230"/>
                      </a:lnTo>
                      <a:lnTo>
                        <a:pt x="196" y="234"/>
                      </a:lnTo>
                      <a:lnTo>
                        <a:pt x="188" y="237"/>
                      </a:lnTo>
                      <a:lnTo>
                        <a:pt x="180" y="241"/>
                      </a:lnTo>
                      <a:lnTo>
                        <a:pt x="177" y="241"/>
                      </a:lnTo>
                      <a:lnTo>
                        <a:pt x="171" y="242"/>
                      </a:lnTo>
                      <a:lnTo>
                        <a:pt x="166" y="243"/>
                      </a:lnTo>
                      <a:lnTo>
                        <a:pt x="163" y="244"/>
                      </a:lnTo>
                      <a:lnTo>
                        <a:pt x="159" y="244"/>
                      </a:lnTo>
                      <a:lnTo>
                        <a:pt x="154" y="245"/>
                      </a:lnTo>
                      <a:lnTo>
                        <a:pt x="149" y="245"/>
                      </a:lnTo>
                      <a:lnTo>
                        <a:pt x="146" y="248"/>
                      </a:lnTo>
                      <a:lnTo>
                        <a:pt x="141" y="248"/>
                      </a:lnTo>
                      <a:lnTo>
                        <a:pt x="137" y="248"/>
                      </a:lnTo>
                      <a:lnTo>
                        <a:pt x="132" y="248"/>
                      </a:lnTo>
                      <a:lnTo>
                        <a:pt x="128" y="249"/>
                      </a:lnTo>
                      <a:lnTo>
                        <a:pt x="123" y="249"/>
                      </a:lnTo>
                      <a:lnTo>
                        <a:pt x="119" y="249"/>
                      </a:lnTo>
                      <a:lnTo>
                        <a:pt x="113" y="249"/>
                      </a:lnTo>
                      <a:lnTo>
                        <a:pt x="109" y="249"/>
                      </a:lnTo>
                      <a:lnTo>
                        <a:pt x="105" y="248"/>
                      </a:lnTo>
                      <a:lnTo>
                        <a:pt x="100" y="248"/>
                      </a:lnTo>
                      <a:lnTo>
                        <a:pt x="96" y="246"/>
                      </a:lnTo>
                      <a:lnTo>
                        <a:pt x="91" y="246"/>
                      </a:lnTo>
                      <a:lnTo>
                        <a:pt x="87" y="245"/>
                      </a:lnTo>
                      <a:lnTo>
                        <a:pt x="83" y="244"/>
                      </a:lnTo>
                      <a:lnTo>
                        <a:pt x="79" y="243"/>
                      </a:lnTo>
                      <a:lnTo>
                        <a:pt x="74" y="243"/>
                      </a:lnTo>
                      <a:lnTo>
                        <a:pt x="66" y="240"/>
                      </a:lnTo>
                      <a:lnTo>
                        <a:pt x="58" y="236"/>
                      </a:lnTo>
                      <a:lnTo>
                        <a:pt x="51" y="233"/>
                      </a:lnTo>
                      <a:lnTo>
                        <a:pt x="44" y="229"/>
                      </a:lnTo>
                      <a:lnTo>
                        <a:pt x="36" y="225"/>
                      </a:lnTo>
                      <a:lnTo>
                        <a:pt x="30" y="219"/>
                      </a:lnTo>
                      <a:lnTo>
                        <a:pt x="23" y="212"/>
                      </a:lnTo>
                      <a:lnTo>
                        <a:pt x="18" y="205"/>
                      </a:lnTo>
                      <a:lnTo>
                        <a:pt x="14" y="199"/>
                      </a:lnTo>
                      <a:lnTo>
                        <a:pt x="10" y="192"/>
                      </a:lnTo>
                      <a:lnTo>
                        <a:pt x="7" y="184"/>
                      </a:lnTo>
                      <a:lnTo>
                        <a:pt x="5" y="176"/>
                      </a:lnTo>
                      <a:lnTo>
                        <a:pt x="2" y="171"/>
                      </a:lnTo>
                      <a:lnTo>
                        <a:pt x="2" y="167"/>
                      </a:lnTo>
                      <a:lnTo>
                        <a:pt x="0" y="162"/>
                      </a:lnTo>
                      <a:lnTo>
                        <a:pt x="0" y="159"/>
                      </a:lnTo>
                      <a:lnTo>
                        <a:pt x="0" y="154"/>
                      </a:lnTo>
                      <a:lnTo>
                        <a:pt x="0" y="151"/>
                      </a:lnTo>
                      <a:lnTo>
                        <a:pt x="0" y="145"/>
                      </a:lnTo>
                      <a:lnTo>
                        <a:pt x="0" y="142"/>
                      </a:lnTo>
                      <a:lnTo>
                        <a:pt x="0" y="137"/>
                      </a:lnTo>
                      <a:lnTo>
                        <a:pt x="0" y="134"/>
                      </a:lnTo>
                      <a:lnTo>
                        <a:pt x="1" y="129"/>
                      </a:lnTo>
                      <a:lnTo>
                        <a:pt x="2" y="124"/>
                      </a:lnTo>
                      <a:lnTo>
                        <a:pt x="5" y="116"/>
                      </a:lnTo>
                      <a:lnTo>
                        <a:pt x="8" y="110"/>
                      </a:lnTo>
                      <a:lnTo>
                        <a:pt x="10" y="102"/>
                      </a:lnTo>
                      <a:lnTo>
                        <a:pt x="14" y="94"/>
                      </a:lnTo>
                      <a:lnTo>
                        <a:pt x="18" y="87"/>
                      </a:lnTo>
                      <a:lnTo>
                        <a:pt x="23" y="80"/>
                      </a:lnTo>
                      <a:lnTo>
                        <a:pt x="27" y="73"/>
                      </a:lnTo>
                      <a:lnTo>
                        <a:pt x="32" y="67"/>
                      </a:lnTo>
                      <a:lnTo>
                        <a:pt x="36" y="62"/>
                      </a:lnTo>
                      <a:lnTo>
                        <a:pt x="41" y="57"/>
                      </a:lnTo>
                      <a:lnTo>
                        <a:pt x="44" y="51"/>
                      </a:lnTo>
                      <a:lnTo>
                        <a:pt x="49" y="48"/>
                      </a:lnTo>
                      <a:lnTo>
                        <a:pt x="51" y="43"/>
                      </a:lnTo>
                      <a:lnTo>
                        <a:pt x="56" y="41"/>
                      </a:lnTo>
                      <a:lnTo>
                        <a:pt x="60" y="37"/>
                      </a:lnTo>
                      <a:lnTo>
                        <a:pt x="63" y="35"/>
                      </a:lnTo>
                      <a:lnTo>
                        <a:pt x="75" y="53"/>
                      </a:lnTo>
                      <a:lnTo>
                        <a:pt x="73" y="55"/>
                      </a:lnTo>
                      <a:lnTo>
                        <a:pt x="68" y="59"/>
                      </a:lnTo>
                      <a:lnTo>
                        <a:pt x="65" y="62"/>
                      </a:lnTo>
                      <a:lnTo>
                        <a:pt x="62" y="66"/>
                      </a:lnTo>
                      <a:lnTo>
                        <a:pt x="58" y="70"/>
                      </a:lnTo>
                      <a:lnTo>
                        <a:pt x="54" y="75"/>
                      </a:lnTo>
                      <a:lnTo>
                        <a:pt x="49" y="80"/>
                      </a:lnTo>
                      <a:lnTo>
                        <a:pt x="44" y="84"/>
                      </a:lnTo>
                      <a:lnTo>
                        <a:pt x="40" y="89"/>
                      </a:lnTo>
                      <a:lnTo>
                        <a:pt x="38" y="95"/>
                      </a:lnTo>
                      <a:lnTo>
                        <a:pt x="32" y="100"/>
                      </a:lnTo>
                      <a:lnTo>
                        <a:pt x="30" y="106"/>
                      </a:lnTo>
                      <a:lnTo>
                        <a:pt x="27" y="111"/>
                      </a:lnTo>
                      <a:lnTo>
                        <a:pt x="26" y="116"/>
                      </a:lnTo>
                      <a:lnTo>
                        <a:pt x="24" y="121"/>
                      </a:lnTo>
                      <a:lnTo>
                        <a:pt x="23" y="127"/>
                      </a:lnTo>
                      <a:lnTo>
                        <a:pt x="23" y="134"/>
                      </a:lnTo>
                      <a:lnTo>
                        <a:pt x="23" y="140"/>
                      </a:lnTo>
                      <a:lnTo>
                        <a:pt x="23" y="146"/>
                      </a:lnTo>
                      <a:lnTo>
                        <a:pt x="23" y="153"/>
                      </a:lnTo>
                      <a:lnTo>
                        <a:pt x="24" y="161"/>
                      </a:lnTo>
                      <a:lnTo>
                        <a:pt x="26" y="169"/>
                      </a:lnTo>
                      <a:lnTo>
                        <a:pt x="27" y="175"/>
                      </a:lnTo>
                      <a:lnTo>
                        <a:pt x="30" y="181"/>
                      </a:lnTo>
                      <a:lnTo>
                        <a:pt x="32" y="187"/>
                      </a:lnTo>
                      <a:lnTo>
                        <a:pt x="36" y="194"/>
                      </a:lnTo>
                      <a:lnTo>
                        <a:pt x="39" y="200"/>
                      </a:lnTo>
                      <a:lnTo>
                        <a:pt x="43" y="205"/>
                      </a:lnTo>
                      <a:lnTo>
                        <a:pt x="48" y="209"/>
                      </a:lnTo>
                      <a:lnTo>
                        <a:pt x="54" y="213"/>
                      </a:lnTo>
                      <a:lnTo>
                        <a:pt x="58" y="216"/>
                      </a:lnTo>
                      <a:lnTo>
                        <a:pt x="64" y="218"/>
                      </a:lnTo>
                      <a:lnTo>
                        <a:pt x="70" y="220"/>
                      </a:lnTo>
                      <a:lnTo>
                        <a:pt x="78" y="222"/>
                      </a:lnTo>
                      <a:lnTo>
                        <a:pt x="86" y="225"/>
                      </a:lnTo>
                      <a:lnTo>
                        <a:pt x="94" y="226"/>
                      </a:lnTo>
                      <a:lnTo>
                        <a:pt x="97" y="226"/>
                      </a:lnTo>
                      <a:lnTo>
                        <a:pt x="101" y="227"/>
                      </a:lnTo>
                      <a:lnTo>
                        <a:pt x="106" y="227"/>
                      </a:lnTo>
                      <a:lnTo>
                        <a:pt x="112" y="228"/>
                      </a:lnTo>
                      <a:lnTo>
                        <a:pt x="115" y="228"/>
                      </a:lnTo>
                      <a:lnTo>
                        <a:pt x="120" y="228"/>
                      </a:lnTo>
                      <a:lnTo>
                        <a:pt x="123" y="228"/>
                      </a:lnTo>
                      <a:lnTo>
                        <a:pt x="128" y="228"/>
                      </a:lnTo>
                      <a:lnTo>
                        <a:pt x="132" y="228"/>
                      </a:lnTo>
                      <a:lnTo>
                        <a:pt x="137" y="228"/>
                      </a:lnTo>
                      <a:lnTo>
                        <a:pt x="141" y="228"/>
                      </a:lnTo>
                      <a:lnTo>
                        <a:pt x="146" y="229"/>
                      </a:lnTo>
                      <a:lnTo>
                        <a:pt x="153" y="227"/>
                      </a:lnTo>
                      <a:lnTo>
                        <a:pt x="161" y="227"/>
                      </a:lnTo>
                      <a:lnTo>
                        <a:pt x="166" y="226"/>
                      </a:lnTo>
                      <a:lnTo>
                        <a:pt x="173" y="225"/>
                      </a:lnTo>
                      <a:lnTo>
                        <a:pt x="179" y="222"/>
                      </a:lnTo>
                      <a:lnTo>
                        <a:pt x="185" y="219"/>
                      </a:lnTo>
                      <a:lnTo>
                        <a:pt x="190" y="216"/>
                      </a:lnTo>
                      <a:lnTo>
                        <a:pt x="197" y="211"/>
                      </a:lnTo>
                      <a:lnTo>
                        <a:pt x="202" y="207"/>
                      </a:lnTo>
                      <a:lnTo>
                        <a:pt x="209" y="202"/>
                      </a:lnTo>
                      <a:lnTo>
                        <a:pt x="214" y="196"/>
                      </a:lnTo>
                      <a:lnTo>
                        <a:pt x="220" y="192"/>
                      </a:lnTo>
                      <a:lnTo>
                        <a:pt x="225" y="185"/>
                      </a:lnTo>
                      <a:lnTo>
                        <a:pt x="230" y="179"/>
                      </a:lnTo>
                      <a:lnTo>
                        <a:pt x="235" y="173"/>
                      </a:lnTo>
                      <a:lnTo>
                        <a:pt x="241" y="167"/>
                      </a:lnTo>
                      <a:lnTo>
                        <a:pt x="244" y="161"/>
                      </a:lnTo>
                      <a:lnTo>
                        <a:pt x="247" y="155"/>
                      </a:lnTo>
                      <a:lnTo>
                        <a:pt x="251" y="150"/>
                      </a:lnTo>
                      <a:lnTo>
                        <a:pt x="254" y="145"/>
                      </a:lnTo>
                      <a:lnTo>
                        <a:pt x="255" y="138"/>
                      </a:lnTo>
                      <a:lnTo>
                        <a:pt x="257" y="132"/>
                      </a:lnTo>
                      <a:lnTo>
                        <a:pt x="258" y="126"/>
                      </a:lnTo>
                      <a:lnTo>
                        <a:pt x="259" y="120"/>
                      </a:lnTo>
                      <a:lnTo>
                        <a:pt x="259" y="112"/>
                      </a:lnTo>
                      <a:lnTo>
                        <a:pt x="259" y="105"/>
                      </a:lnTo>
                      <a:lnTo>
                        <a:pt x="258" y="97"/>
                      </a:lnTo>
                      <a:lnTo>
                        <a:pt x="258" y="90"/>
                      </a:lnTo>
                      <a:lnTo>
                        <a:pt x="255" y="82"/>
                      </a:lnTo>
                      <a:lnTo>
                        <a:pt x="253" y="75"/>
                      </a:lnTo>
                      <a:lnTo>
                        <a:pt x="251" y="69"/>
                      </a:lnTo>
                      <a:lnTo>
                        <a:pt x="247" y="62"/>
                      </a:lnTo>
                      <a:lnTo>
                        <a:pt x="243" y="55"/>
                      </a:lnTo>
                      <a:lnTo>
                        <a:pt x="238" y="49"/>
                      </a:lnTo>
                      <a:lnTo>
                        <a:pt x="234" y="43"/>
                      </a:lnTo>
                      <a:lnTo>
                        <a:pt x="229" y="39"/>
                      </a:lnTo>
                      <a:lnTo>
                        <a:pt x="221" y="34"/>
                      </a:lnTo>
                      <a:lnTo>
                        <a:pt x="214" y="31"/>
                      </a:lnTo>
                      <a:lnTo>
                        <a:pt x="206" y="29"/>
                      </a:lnTo>
                      <a:lnTo>
                        <a:pt x="200" y="26"/>
                      </a:lnTo>
                      <a:lnTo>
                        <a:pt x="195" y="26"/>
                      </a:lnTo>
                      <a:lnTo>
                        <a:pt x="190" y="25"/>
                      </a:lnTo>
                      <a:lnTo>
                        <a:pt x="186" y="25"/>
                      </a:lnTo>
                      <a:lnTo>
                        <a:pt x="181" y="25"/>
                      </a:lnTo>
                      <a:lnTo>
                        <a:pt x="177" y="25"/>
                      </a:lnTo>
                      <a:lnTo>
                        <a:pt x="172" y="25"/>
                      </a:lnTo>
                      <a:lnTo>
                        <a:pt x="169" y="25"/>
                      </a:lnTo>
                      <a:lnTo>
                        <a:pt x="164" y="26"/>
                      </a:lnTo>
                      <a:lnTo>
                        <a:pt x="156" y="26"/>
                      </a:lnTo>
                      <a:lnTo>
                        <a:pt x="149" y="26"/>
                      </a:lnTo>
                      <a:lnTo>
                        <a:pt x="143" y="26"/>
                      </a:lnTo>
                      <a:lnTo>
                        <a:pt x="137" y="29"/>
                      </a:lnTo>
                      <a:lnTo>
                        <a:pt x="132" y="29"/>
                      </a:lnTo>
                      <a:lnTo>
                        <a:pt x="128" y="30"/>
                      </a:lnTo>
                      <a:lnTo>
                        <a:pt x="125" y="31"/>
                      </a:lnTo>
                      <a:lnTo>
                        <a:pt x="12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1" name="Freeform 85"/>
                <p:cNvSpPr>
                  <a:spLocks/>
                </p:cNvSpPr>
                <p:nvPr/>
              </p:nvSpPr>
              <p:spPr bwMode="auto">
                <a:xfrm>
                  <a:off x="3137" y="1580"/>
                  <a:ext cx="49" cy="24"/>
                </a:xfrm>
                <a:custGeom>
                  <a:avLst/>
                  <a:gdLst>
                    <a:gd name="T0" fmla="*/ 0 w 99"/>
                    <a:gd name="T1" fmla="*/ 0 h 49"/>
                    <a:gd name="T2" fmla="*/ 0 w 99"/>
                    <a:gd name="T3" fmla="*/ 0 h 49"/>
                    <a:gd name="T4" fmla="*/ 0 w 99"/>
                    <a:gd name="T5" fmla="*/ 0 h 49"/>
                    <a:gd name="T6" fmla="*/ 0 w 99"/>
                    <a:gd name="T7" fmla="*/ 0 h 49"/>
                    <a:gd name="T8" fmla="*/ 0 w 99"/>
                    <a:gd name="T9" fmla="*/ 0 h 49"/>
                    <a:gd name="T10" fmla="*/ 0 w 99"/>
                    <a:gd name="T11" fmla="*/ 0 h 49"/>
                    <a:gd name="T12" fmla="*/ 0 w 99"/>
                    <a:gd name="T13" fmla="*/ 0 h 49"/>
                    <a:gd name="T14" fmla="*/ 0 w 99"/>
                    <a:gd name="T15" fmla="*/ 0 h 49"/>
                    <a:gd name="T16" fmla="*/ 0 w 99"/>
                    <a:gd name="T17" fmla="*/ 0 h 49"/>
                    <a:gd name="T18" fmla="*/ 0 w 99"/>
                    <a:gd name="T19" fmla="*/ 0 h 49"/>
                    <a:gd name="T20" fmla="*/ 0 w 99"/>
                    <a:gd name="T21" fmla="*/ 0 h 49"/>
                    <a:gd name="T22" fmla="*/ 0 w 99"/>
                    <a:gd name="T23" fmla="*/ 0 h 49"/>
                    <a:gd name="T24" fmla="*/ 0 w 99"/>
                    <a:gd name="T25" fmla="*/ 0 h 49"/>
                    <a:gd name="T26" fmla="*/ 0 w 99"/>
                    <a:gd name="T27" fmla="*/ 0 h 49"/>
                    <a:gd name="T28" fmla="*/ 0 w 99"/>
                    <a:gd name="T29" fmla="*/ 0 h 49"/>
                    <a:gd name="T30" fmla="*/ 0 w 99"/>
                    <a:gd name="T31" fmla="*/ 0 h 49"/>
                    <a:gd name="T32" fmla="*/ 0 w 99"/>
                    <a:gd name="T33" fmla="*/ 0 h 49"/>
                    <a:gd name="T34" fmla="*/ 0 w 99"/>
                    <a:gd name="T35" fmla="*/ 0 h 49"/>
                    <a:gd name="T36" fmla="*/ 0 w 99"/>
                    <a:gd name="T37" fmla="*/ 0 h 49"/>
                    <a:gd name="T38" fmla="*/ 0 w 99"/>
                    <a:gd name="T39" fmla="*/ 0 h 49"/>
                    <a:gd name="T40" fmla="*/ 0 w 99"/>
                    <a:gd name="T41" fmla="*/ 0 h 49"/>
                    <a:gd name="T42" fmla="*/ 0 w 99"/>
                    <a:gd name="T43" fmla="*/ 0 h 49"/>
                    <a:gd name="T44" fmla="*/ 0 w 99"/>
                    <a:gd name="T45" fmla="*/ 0 h 49"/>
                    <a:gd name="T46" fmla="*/ 0 w 99"/>
                    <a:gd name="T47" fmla="*/ 0 h 49"/>
                    <a:gd name="T48" fmla="*/ 0 w 99"/>
                    <a:gd name="T49" fmla="*/ 0 h 49"/>
                    <a:gd name="T50" fmla="*/ 0 w 99"/>
                    <a:gd name="T51" fmla="*/ 0 h 49"/>
                    <a:gd name="T52" fmla="*/ 0 w 99"/>
                    <a:gd name="T53" fmla="*/ 0 h 49"/>
                    <a:gd name="T54" fmla="*/ 0 w 99"/>
                    <a:gd name="T55" fmla="*/ 0 h 49"/>
                    <a:gd name="T56" fmla="*/ 0 w 99"/>
                    <a:gd name="T57" fmla="*/ 0 h 49"/>
                    <a:gd name="T58" fmla="*/ 0 w 99"/>
                    <a:gd name="T59" fmla="*/ 0 h 49"/>
                    <a:gd name="T60" fmla="*/ 0 w 99"/>
                    <a:gd name="T61" fmla="*/ 0 h 49"/>
                    <a:gd name="T62" fmla="*/ 0 w 99"/>
                    <a:gd name="T63" fmla="*/ 0 h 49"/>
                    <a:gd name="T64" fmla="*/ 0 w 99"/>
                    <a:gd name="T65" fmla="*/ 0 h 49"/>
                    <a:gd name="T66" fmla="*/ 0 w 99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"/>
                    <a:gd name="T103" fmla="*/ 0 h 49"/>
                    <a:gd name="T104" fmla="*/ 99 w 9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" h="49">
                      <a:moveTo>
                        <a:pt x="3" y="27"/>
                      </a:moveTo>
                      <a:lnTo>
                        <a:pt x="4" y="26"/>
                      </a:lnTo>
                      <a:lnTo>
                        <a:pt x="11" y="23"/>
                      </a:lnTo>
                      <a:lnTo>
                        <a:pt x="14" y="19"/>
                      </a:lnTo>
                      <a:lnTo>
                        <a:pt x="20" y="17"/>
                      </a:lnTo>
                      <a:lnTo>
                        <a:pt x="26" y="15"/>
                      </a:lnTo>
                      <a:lnTo>
                        <a:pt x="32" y="13"/>
                      </a:lnTo>
                      <a:lnTo>
                        <a:pt x="37" y="9"/>
                      </a:lnTo>
                      <a:lnTo>
                        <a:pt x="44" y="7"/>
                      </a:lnTo>
                      <a:lnTo>
                        <a:pt x="49" y="5"/>
                      </a:lnTo>
                      <a:lnTo>
                        <a:pt x="55" y="4"/>
                      </a:lnTo>
                      <a:lnTo>
                        <a:pt x="59" y="1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8" y="0"/>
                      </a:lnTo>
                      <a:lnTo>
                        <a:pt x="99" y="14"/>
                      </a:lnTo>
                      <a:lnTo>
                        <a:pt x="79" y="23"/>
                      </a:lnTo>
                      <a:lnTo>
                        <a:pt x="77" y="23"/>
                      </a:lnTo>
                      <a:lnTo>
                        <a:pt x="73" y="23"/>
                      </a:lnTo>
                      <a:lnTo>
                        <a:pt x="68" y="25"/>
                      </a:lnTo>
                      <a:lnTo>
                        <a:pt x="63" y="27"/>
                      </a:lnTo>
                      <a:lnTo>
                        <a:pt x="56" y="29"/>
                      </a:lnTo>
                      <a:lnTo>
                        <a:pt x="49" y="31"/>
                      </a:lnTo>
                      <a:lnTo>
                        <a:pt x="44" y="32"/>
                      </a:lnTo>
                      <a:lnTo>
                        <a:pt x="40" y="34"/>
                      </a:lnTo>
                      <a:lnTo>
                        <a:pt x="36" y="37"/>
                      </a:lnTo>
                      <a:lnTo>
                        <a:pt x="32" y="38"/>
                      </a:lnTo>
                      <a:lnTo>
                        <a:pt x="28" y="40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5" y="45"/>
                      </a:lnTo>
                      <a:lnTo>
                        <a:pt x="0" y="4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2" name="Freeform 86"/>
                <p:cNvSpPr>
                  <a:spLocks/>
                </p:cNvSpPr>
                <p:nvPr/>
              </p:nvSpPr>
              <p:spPr bwMode="auto">
                <a:xfrm>
                  <a:off x="3166" y="1621"/>
                  <a:ext cx="31" cy="30"/>
                </a:xfrm>
                <a:custGeom>
                  <a:avLst/>
                  <a:gdLst>
                    <a:gd name="T0" fmla="*/ 1 w 60"/>
                    <a:gd name="T1" fmla="*/ 1 h 60"/>
                    <a:gd name="T2" fmla="*/ 1 w 60"/>
                    <a:gd name="T3" fmla="*/ 1 h 60"/>
                    <a:gd name="T4" fmla="*/ 1 w 60"/>
                    <a:gd name="T5" fmla="*/ 1 h 60"/>
                    <a:gd name="T6" fmla="*/ 1 w 60"/>
                    <a:gd name="T7" fmla="*/ 1 h 60"/>
                    <a:gd name="T8" fmla="*/ 1 w 60"/>
                    <a:gd name="T9" fmla="*/ 1 h 60"/>
                    <a:gd name="T10" fmla="*/ 1 w 60"/>
                    <a:gd name="T11" fmla="*/ 1 h 60"/>
                    <a:gd name="T12" fmla="*/ 1 w 60"/>
                    <a:gd name="T13" fmla="*/ 1 h 60"/>
                    <a:gd name="T14" fmla="*/ 1 w 60"/>
                    <a:gd name="T15" fmla="*/ 1 h 60"/>
                    <a:gd name="T16" fmla="*/ 1 w 60"/>
                    <a:gd name="T17" fmla="*/ 1 h 60"/>
                    <a:gd name="T18" fmla="*/ 1 w 60"/>
                    <a:gd name="T19" fmla="*/ 1 h 60"/>
                    <a:gd name="T20" fmla="*/ 1 w 60"/>
                    <a:gd name="T21" fmla="*/ 1 h 60"/>
                    <a:gd name="T22" fmla="*/ 1 w 60"/>
                    <a:gd name="T23" fmla="*/ 1 h 60"/>
                    <a:gd name="T24" fmla="*/ 1 w 60"/>
                    <a:gd name="T25" fmla="*/ 1 h 60"/>
                    <a:gd name="T26" fmla="*/ 1 w 60"/>
                    <a:gd name="T27" fmla="*/ 1 h 60"/>
                    <a:gd name="T28" fmla="*/ 1 w 60"/>
                    <a:gd name="T29" fmla="*/ 1 h 60"/>
                    <a:gd name="T30" fmla="*/ 1 w 60"/>
                    <a:gd name="T31" fmla="*/ 0 h 60"/>
                    <a:gd name="T32" fmla="*/ 1 w 60"/>
                    <a:gd name="T33" fmla="*/ 1 h 60"/>
                    <a:gd name="T34" fmla="*/ 1 w 60"/>
                    <a:gd name="T35" fmla="*/ 1 h 60"/>
                    <a:gd name="T36" fmla="*/ 1 w 60"/>
                    <a:gd name="T37" fmla="*/ 1 h 60"/>
                    <a:gd name="T38" fmla="*/ 1 w 60"/>
                    <a:gd name="T39" fmla="*/ 1 h 60"/>
                    <a:gd name="T40" fmla="*/ 1 w 60"/>
                    <a:gd name="T41" fmla="*/ 1 h 60"/>
                    <a:gd name="T42" fmla="*/ 1 w 60"/>
                    <a:gd name="T43" fmla="*/ 1 h 60"/>
                    <a:gd name="T44" fmla="*/ 1 w 60"/>
                    <a:gd name="T45" fmla="*/ 1 h 60"/>
                    <a:gd name="T46" fmla="*/ 0 w 60"/>
                    <a:gd name="T47" fmla="*/ 1 h 60"/>
                    <a:gd name="T48" fmla="*/ 0 w 60"/>
                    <a:gd name="T49" fmla="*/ 1 h 60"/>
                    <a:gd name="T50" fmla="*/ 0 w 60"/>
                    <a:gd name="T51" fmla="*/ 1 h 60"/>
                    <a:gd name="T52" fmla="*/ 1 w 60"/>
                    <a:gd name="T53" fmla="*/ 1 h 60"/>
                    <a:gd name="T54" fmla="*/ 1 w 60"/>
                    <a:gd name="T55" fmla="*/ 1 h 60"/>
                    <a:gd name="T56" fmla="*/ 1 w 60"/>
                    <a:gd name="T57" fmla="*/ 1 h 60"/>
                    <a:gd name="T58" fmla="*/ 1 w 60"/>
                    <a:gd name="T59" fmla="*/ 1 h 60"/>
                    <a:gd name="T60" fmla="*/ 1 w 60"/>
                    <a:gd name="T61" fmla="*/ 1 h 60"/>
                    <a:gd name="T62" fmla="*/ 1 w 60"/>
                    <a:gd name="T63" fmla="*/ 1 h 60"/>
                    <a:gd name="T64" fmla="*/ 1 w 60"/>
                    <a:gd name="T65" fmla="*/ 1 h 60"/>
                    <a:gd name="T66" fmla="*/ 1 w 60"/>
                    <a:gd name="T67" fmla="*/ 1 h 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60"/>
                    <a:gd name="T104" fmla="*/ 60 w 60"/>
                    <a:gd name="T105" fmla="*/ 60 h 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60">
                      <a:moveTo>
                        <a:pt x="34" y="60"/>
                      </a:moveTo>
                      <a:lnTo>
                        <a:pt x="40" y="56"/>
                      </a:lnTo>
                      <a:lnTo>
                        <a:pt x="45" y="54"/>
                      </a:lnTo>
                      <a:lnTo>
                        <a:pt x="50" y="52"/>
                      </a:lnTo>
                      <a:lnTo>
                        <a:pt x="54" y="47"/>
                      </a:lnTo>
                      <a:lnTo>
                        <a:pt x="58" y="43"/>
                      </a:lnTo>
                      <a:lnTo>
                        <a:pt x="60" y="37"/>
                      </a:lnTo>
                      <a:lnTo>
                        <a:pt x="60" y="31"/>
                      </a:lnTo>
                      <a:lnTo>
                        <a:pt x="60" y="25"/>
                      </a:lnTo>
                      <a:lnTo>
                        <a:pt x="58" y="20"/>
                      </a:lnTo>
                      <a:lnTo>
                        <a:pt x="54" y="15"/>
                      </a:lnTo>
                      <a:lnTo>
                        <a:pt x="51" y="9"/>
                      </a:lnTo>
                      <a:lnTo>
                        <a:pt x="47" y="6"/>
                      </a:lnTo>
                      <a:lnTo>
                        <a:pt x="42" y="3"/>
                      </a:lnTo>
                      <a:lnTo>
                        <a:pt x="36" y="1"/>
                      </a:lnTo>
                      <a:lnTo>
                        <a:pt x="32" y="0"/>
                      </a:lnTo>
                      <a:lnTo>
                        <a:pt x="27" y="1"/>
                      </a:lnTo>
                      <a:lnTo>
                        <a:pt x="20" y="3"/>
                      </a:lnTo>
                      <a:lnTo>
                        <a:pt x="16" y="6"/>
                      </a:lnTo>
                      <a:lnTo>
                        <a:pt x="11" y="9"/>
                      </a:lnTo>
                      <a:lnTo>
                        <a:pt x="8" y="14"/>
                      </a:lnTo>
                      <a:lnTo>
                        <a:pt x="4" y="19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2" y="45"/>
                      </a:lnTo>
                      <a:lnTo>
                        <a:pt x="4" y="49"/>
                      </a:lnTo>
                      <a:lnTo>
                        <a:pt x="9" y="54"/>
                      </a:lnTo>
                      <a:lnTo>
                        <a:pt x="13" y="56"/>
                      </a:lnTo>
                      <a:lnTo>
                        <a:pt x="20" y="59"/>
                      </a:lnTo>
                      <a:lnTo>
                        <a:pt x="26" y="60"/>
                      </a:lnTo>
                      <a:lnTo>
                        <a:pt x="3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3" name="Freeform 87"/>
                <p:cNvSpPr>
                  <a:spLocks/>
                </p:cNvSpPr>
                <p:nvPr/>
              </p:nvSpPr>
              <p:spPr bwMode="auto">
                <a:xfrm>
                  <a:off x="3333" y="1465"/>
                  <a:ext cx="141" cy="124"/>
                </a:xfrm>
                <a:custGeom>
                  <a:avLst/>
                  <a:gdLst>
                    <a:gd name="T0" fmla="*/ 1 w 280"/>
                    <a:gd name="T1" fmla="*/ 1 h 247"/>
                    <a:gd name="T2" fmla="*/ 1 w 280"/>
                    <a:gd name="T3" fmla="*/ 1 h 247"/>
                    <a:gd name="T4" fmla="*/ 1 w 280"/>
                    <a:gd name="T5" fmla="*/ 0 h 247"/>
                    <a:gd name="T6" fmla="*/ 1 w 280"/>
                    <a:gd name="T7" fmla="*/ 1 h 247"/>
                    <a:gd name="T8" fmla="*/ 1 w 280"/>
                    <a:gd name="T9" fmla="*/ 1 h 247"/>
                    <a:gd name="T10" fmla="*/ 1 w 280"/>
                    <a:gd name="T11" fmla="*/ 1 h 247"/>
                    <a:gd name="T12" fmla="*/ 1 w 280"/>
                    <a:gd name="T13" fmla="*/ 1 h 247"/>
                    <a:gd name="T14" fmla="*/ 1 w 280"/>
                    <a:gd name="T15" fmla="*/ 1 h 247"/>
                    <a:gd name="T16" fmla="*/ 1 w 280"/>
                    <a:gd name="T17" fmla="*/ 1 h 247"/>
                    <a:gd name="T18" fmla="*/ 1 w 280"/>
                    <a:gd name="T19" fmla="*/ 1 h 247"/>
                    <a:gd name="T20" fmla="*/ 1 w 280"/>
                    <a:gd name="T21" fmla="*/ 1 h 247"/>
                    <a:gd name="T22" fmla="*/ 1 w 280"/>
                    <a:gd name="T23" fmla="*/ 1 h 247"/>
                    <a:gd name="T24" fmla="*/ 1 w 280"/>
                    <a:gd name="T25" fmla="*/ 1 h 247"/>
                    <a:gd name="T26" fmla="*/ 1 w 280"/>
                    <a:gd name="T27" fmla="*/ 1 h 247"/>
                    <a:gd name="T28" fmla="*/ 1 w 280"/>
                    <a:gd name="T29" fmla="*/ 1 h 247"/>
                    <a:gd name="T30" fmla="*/ 1 w 280"/>
                    <a:gd name="T31" fmla="*/ 1 h 247"/>
                    <a:gd name="T32" fmla="*/ 1 w 280"/>
                    <a:gd name="T33" fmla="*/ 1 h 247"/>
                    <a:gd name="T34" fmla="*/ 1 w 280"/>
                    <a:gd name="T35" fmla="*/ 1 h 247"/>
                    <a:gd name="T36" fmla="*/ 1 w 280"/>
                    <a:gd name="T37" fmla="*/ 1 h 247"/>
                    <a:gd name="T38" fmla="*/ 1 w 280"/>
                    <a:gd name="T39" fmla="*/ 1 h 247"/>
                    <a:gd name="T40" fmla="*/ 1 w 280"/>
                    <a:gd name="T41" fmla="*/ 1 h 247"/>
                    <a:gd name="T42" fmla="*/ 1 w 280"/>
                    <a:gd name="T43" fmla="*/ 1 h 247"/>
                    <a:gd name="T44" fmla="*/ 1 w 280"/>
                    <a:gd name="T45" fmla="*/ 1 h 247"/>
                    <a:gd name="T46" fmla="*/ 1 w 280"/>
                    <a:gd name="T47" fmla="*/ 1 h 247"/>
                    <a:gd name="T48" fmla="*/ 1 w 280"/>
                    <a:gd name="T49" fmla="*/ 1 h 247"/>
                    <a:gd name="T50" fmla="*/ 0 w 280"/>
                    <a:gd name="T51" fmla="*/ 1 h 247"/>
                    <a:gd name="T52" fmla="*/ 1 w 280"/>
                    <a:gd name="T53" fmla="*/ 1 h 247"/>
                    <a:gd name="T54" fmla="*/ 1 w 280"/>
                    <a:gd name="T55" fmla="*/ 1 h 247"/>
                    <a:gd name="T56" fmla="*/ 1 w 280"/>
                    <a:gd name="T57" fmla="*/ 1 h 247"/>
                    <a:gd name="T58" fmla="*/ 1 w 280"/>
                    <a:gd name="T59" fmla="*/ 1 h 247"/>
                    <a:gd name="T60" fmla="*/ 1 w 280"/>
                    <a:gd name="T61" fmla="*/ 1 h 247"/>
                    <a:gd name="T62" fmla="*/ 1 w 280"/>
                    <a:gd name="T63" fmla="*/ 1 h 247"/>
                    <a:gd name="T64" fmla="*/ 1 w 280"/>
                    <a:gd name="T65" fmla="*/ 1 h 247"/>
                    <a:gd name="T66" fmla="*/ 1 w 280"/>
                    <a:gd name="T67" fmla="*/ 1 h 247"/>
                    <a:gd name="T68" fmla="*/ 1 w 280"/>
                    <a:gd name="T69" fmla="*/ 1 h 247"/>
                    <a:gd name="T70" fmla="*/ 1 w 280"/>
                    <a:gd name="T71" fmla="*/ 1 h 247"/>
                    <a:gd name="T72" fmla="*/ 1 w 280"/>
                    <a:gd name="T73" fmla="*/ 1 h 247"/>
                    <a:gd name="T74" fmla="*/ 1 w 280"/>
                    <a:gd name="T75" fmla="*/ 1 h 247"/>
                    <a:gd name="T76" fmla="*/ 1 w 280"/>
                    <a:gd name="T77" fmla="*/ 1 h 247"/>
                    <a:gd name="T78" fmla="*/ 1 w 280"/>
                    <a:gd name="T79" fmla="*/ 1 h 247"/>
                    <a:gd name="T80" fmla="*/ 1 w 280"/>
                    <a:gd name="T81" fmla="*/ 1 h 247"/>
                    <a:gd name="T82" fmla="*/ 1 w 280"/>
                    <a:gd name="T83" fmla="*/ 1 h 247"/>
                    <a:gd name="T84" fmla="*/ 1 w 280"/>
                    <a:gd name="T85" fmla="*/ 1 h 247"/>
                    <a:gd name="T86" fmla="*/ 1 w 280"/>
                    <a:gd name="T87" fmla="*/ 1 h 247"/>
                    <a:gd name="T88" fmla="*/ 1 w 280"/>
                    <a:gd name="T89" fmla="*/ 1 h 247"/>
                    <a:gd name="T90" fmla="*/ 1 w 280"/>
                    <a:gd name="T91" fmla="*/ 1 h 247"/>
                    <a:gd name="T92" fmla="*/ 1 w 280"/>
                    <a:gd name="T93" fmla="*/ 1 h 247"/>
                    <a:gd name="T94" fmla="*/ 1 w 280"/>
                    <a:gd name="T95" fmla="*/ 1 h 247"/>
                    <a:gd name="T96" fmla="*/ 1 w 280"/>
                    <a:gd name="T97" fmla="*/ 1 h 247"/>
                    <a:gd name="T98" fmla="*/ 1 w 280"/>
                    <a:gd name="T99" fmla="*/ 1 h 247"/>
                    <a:gd name="T100" fmla="*/ 1 w 280"/>
                    <a:gd name="T101" fmla="*/ 1 h 247"/>
                    <a:gd name="T102" fmla="*/ 1 w 280"/>
                    <a:gd name="T103" fmla="*/ 1 h 247"/>
                    <a:gd name="T104" fmla="*/ 1 w 280"/>
                    <a:gd name="T105" fmla="*/ 1 h 247"/>
                    <a:gd name="T106" fmla="*/ 1 w 280"/>
                    <a:gd name="T107" fmla="*/ 1 h 247"/>
                    <a:gd name="T108" fmla="*/ 1 w 280"/>
                    <a:gd name="T109" fmla="*/ 1 h 247"/>
                    <a:gd name="T110" fmla="*/ 1 w 280"/>
                    <a:gd name="T111" fmla="*/ 1 h 247"/>
                    <a:gd name="T112" fmla="*/ 1 w 280"/>
                    <a:gd name="T113" fmla="*/ 1 h 24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80"/>
                    <a:gd name="T172" fmla="*/ 0 h 247"/>
                    <a:gd name="T173" fmla="*/ 280 w 280"/>
                    <a:gd name="T174" fmla="*/ 247 h 24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80" h="247">
                      <a:moveTo>
                        <a:pt x="129" y="7"/>
                      </a:moveTo>
                      <a:lnTo>
                        <a:pt x="131" y="6"/>
                      </a:lnTo>
                      <a:lnTo>
                        <a:pt x="134" y="4"/>
                      </a:lnTo>
                      <a:lnTo>
                        <a:pt x="140" y="3"/>
                      </a:lnTo>
                      <a:lnTo>
                        <a:pt x="146" y="2"/>
                      </a:lnTo>
                      <a:lnTo>
                        <a:pt x="153" y="1"/>
                      </a:lnTo>
                      <a:lnTo>
                        <a:pt x="156" y="1"/>
                      </a:lnTo>
                      <a:lnTo>
                        <a:pt x="159" y="1"/>
                      </a:lnTo>
                      <a:lnTo>
                        <a:pt x="164" y="1"/>
                      </a:lnTo>
                      <a:lnTo>
                        <a:pt x="168" y="1"/>
                      </a:lnTo>
                      <a:lnTo>
                        <a:pt x="173" y="0"/>
                      </a:lnTo>
                      <a:lnTo>
                        <a:pt x="178" y="0"/>
                      </a:lnTo>
                      <a:lnTo>
                        <a:pt x="182" y="0"/>
                      </a:lnTo>
                      <a:lnTo>
                        <a:pt x="187" y="1"/>
                      </a:lnTo>
                      <a:lnTo>
                        <a:pt x="191" y="1"/>
                      </a:lnTo>
                      <a:lnTo>
                        <a:pt x="196" y="1"/>
                      </a:lnTo>
                      <a:lnTo>
                        <a:pt x="202" y="2"/>
                      </a:lnTo>
                      <a:lnTo>
                        <a:pt x="207" y="4"/>
                      </a:lnTo>
                      <a:lnTo>
                        <a:pt x="212" y="6"/>
                      </a:lnTo>
                      <a:lnTo>
                        <a:pt x="216" y="8"/>
                      </a:lnTo>
                      <a:lnTo>
                        <a:pt x="221" y="10"/>
                      </a:lnTo>
                      <a:lnTo>
                        <a:pt x="227" y="12"/>
                      </a:lnTo>
                      <a:lnTo>
                        <a:pt x="231" y="15"/>
                      </a:lnTo>
                      <a:lnTo>
                        <a:pt x="236" y="18"/>
                      </a:lnTo>
                      <a:lnTo>
                        <a:pt x="240" y="22"/>
                      </a:lnTo>
                      <a:lnTo>
                        <a:pt x="245" y="26"/>
                      </a:lnTo>
                      <a:lnTo>
                        <a:pt x="253" y="33"/>
                      </a:lnTo>
                      <a:lnTo>
                        <a:pt x="260" y="41"/>
                      </a:lnTo>
                      <a:lnTo>
                        <a:pt x="265" y="48"/>
                      </a:lnTo>
                      <a:lnTo>
                        <a:pt x="270" y="56"/>
                      </a:lnTo>
                      <a:lnTo>
                        <a:pt x="273" y="63"/>
                      </a:lnTo>
                      <a:lnTo>
                        <a:pt x="277" y="71"/>
                      </a:lnTo>
                      <a:lnTo>
                        <a:pt x="278" y="77"/>
                      </a:lnTo>
                      <a:lnTo>
                        <a:pt x="280" y="85"/>
                      </a:lnTo>
                      <a:lnTo>
                        <a:pt x="280" y="92"/>
                      </a:lnTo>
                      <a:lnTo>
                        <a:pt x="280" y="100"/>
                      </a:lnTo>
                      <a:lnTo>
                        <a:pt x="279" y="108"/>
                      </a:lnTo>
                      <a:lnTo>
                        <a:pt x="278" y="115"/>
                      </a:lnTo>
                      <a:lnTo>
                        <a:pt x="277" y="123"/>
                      </a:lnTo>
                      <a:lnTo>
                        <a:pt x="276" y="131"/>
                      </a:lnTo>
                      <a:lnTo>
                        <a:pt x="273" y="136"/>
                      </a:lnTo>
                      <a:lnTo>
                        <a:pt x="273" y="139"/>
                      </a:lnTo>
                      <a:lnTo>
                        <a:pt x="272" y="144"/>
                      </a:lnTo>
                      <a:lnTo>
                        <a:pt x="272" y="148"/>
                      </a:lnTo>
                      <a:lnTo>
                        <a:pt x="269" y="156"/>
                      </a:lnTo>
                      <a:lnTo>
                        <a:pt x="267" y="164"/>
                      </a:lnTo>
                      <a:lnTo>
                        <a:pt x="262" y="171"/>
                      </a:lnTo>
                      <a:lnTo>
                        <a:pt x="259" y="179"/>
                      </a:lnTo>
                      <a:lnTo>
                        <a:pt x="254" y="185"/>
                      </a:lnTo>
                      <a:lnTo>
                        <a:pt x="249" y="191"/>
                      </a:lnTo>
                      <a:lnTo>
                        <a:pt x="244" y="198"/>
                      </a:lnTo>
                      <a:lnTo>
                        <a:pt x="238" y="205"/>
                      </a:lnTo>
                      <a:lnTo>
                        <a:pt x="231" y="211"/>
                      </a:lnTo>
                      <a:lnTo>
                        <a:pt x="226" y="217"/>
                      </a:lnTo>
                      <a:lnTo>
                        <a:pt x="219" y="221"/>
                      </a:lnTo>
                      <a:lnTo>
                        <a:pt x="213" y="226"/>
                      </a:lnTo>
                      <a:lnTo>
                        <a:pt x="205" y="229"/>
                      </a:lnTo>
                      <a:lnTo>
                        <a:pt x="197" y="234"/>
                      </a:lnTo>
                      <a:lnTo>
                        <a:pt x="189" y="236"/>
                      </a:lnTo>
                      <a:lnTo>
                        <a:pt x="182" y="240"/>
                      </a:lnTo>
                      <a:lnTo>
                        <a:pt x="178" y="240"/>
                      </a:lnTo>
                      <a:lnTo>
                        <a:pt x="173" y="242"/>
                      </a:lnTo>
                      <a:lnTo>
                        <a:pt x="168" y="243"/>
                      </a:lnTo>
                      <a:lnTo>
                        <a:pt x="164" y="244"/>
                      </a:lnTo>
                      <a:lnTo>
                        <a:pt x="159" y="244"/>
                      </a:lnTo>
                      <a:lnTo>
                        <a:pt x="155" y="245"/>
                      </a:lnTo>
                      <a:lnTo>
                        <a:pt x="150" y="245"/>
                      </a:lnTo>
                      <a:lnTo>
                        <a:pt x="147" y="246"/>
                      </a:lnTo>
                      <a:lnTo>
                        <a:pt x="142" y="246"/>
                      </a:lnTo>
                      <a:lnTo>
                        <a:pt x="138" y="247"/>
                      </a:lnTo>
                      <a:lnTo>
                        <a:pt x="133" y="247"/>
                      </a:lnTo>
                      <a:lnTo>
                        <a:pt x="129" y="247"/>
                      </a:lnTo>
                      <a:lnTo>
                        <a:pt x="124" y="247"/>
                      </a:lnTo>
                      <a:lnTo>
                        <a:pt x="119" y="247"/>
                      </a:lnTo>
                      <a:lnTo>
                        <a:pt x="115" y="247"/>
                      </a:lnTo>
                      <a:lnTo>
                        <a:pt x="110" y="247"/>
                      </a:lnTo>
                      <a:lnTo>
                        <a:pt x="106" y="247"/>
                      </a:lnTo>
                      <a:lnTo>
                        <a:pt x="101" y="246"/>
                      </a:lnTo>
                      <a:lnTo>
                        <a:pt x="97" y="245"/>
                      </a:lnTo>
                      <a:lnTo>
                        <a:pt x="92" y="245"/>
                      </a:lnTo>
                      <a:lnTo>
                        <a:pt x="88" y="244"/>
                      </a:lnTo>
                      <a:lnTo>
                        <a:pt x="84" y="243"/>
                      </a:lnTo>
                      <a:lnTo>
                        <a:pt x="80" y="243"/>
                      </a:lnTo>
                      <a:lnTo>
                        <a:pt x="76" y="242"/>
                      </a:lnTo>
                      <a:lnTo>
                        <a:pt x="72" y="240"/>
                      </a:lnTo>
                      <a:lnTo>
                        <a:pt x="67" y="238"/>
                      </a:lnTo>
                      <a:lnTo>
                        <a:pt x="62" y="237"/>
                      </a:lnTo>
                      <a:lnTo>
                        <a:pt x="59" y="236"/>
                      </a:lnTo>
                      <a:lnTo>
                        <a:pt x="50" y="231"/>
                      </a:lnTo>
                      <a:lnTo>
                        <a:pt x="43" y="229"/>
                      </a:lnTo>
                      <a:lnTo>
                        <a:pt x="36" y="222"/>
                      </a:lnTo>
                      <a:lnTo>
                        <a:pt x="29" y="218"/>
                      </a:lnTo>
                      <a:lnTo>
                        <a:pt x="24" y="211"/>
                      </a:lnTo>
                      <a:lnTo>
                        <a:pt x="19" y="205"/>
                      </a:lnTo>
                      <a:lnTo>
                        <a:pt x="15" y="197"/>
                      </a:lnTo>
                      <a:lnTo>
                        <a:pt x="11" y="190"/>
                      </a:lnTo>
                      <a:lnTo>
                        <a:pt x="7" y="182"/>
                      </a:lnTo>
                      <a:lnTo>
                        <a:pt x="4" y="175"/>
                      </a:lnTo>
                      <a:lnTo>
                        <a:pt x="3" y="171"/>
                      </a:lnTo>
                      <a:lnTo>
                        <a:pt x="2" y="166"/>
                      </a:lnTo>
                      <a:lnTo>
                        <a:pt x="1" y="162"/>
                      </a:lnTo>
                      <a:lnTo>
                        <a:pt x="1" y="158"/>
                      </a:lnTo>
                      <a:lnTo>
                        <a:pt x="0" y="154"/>
                      </a:lnTo>
                      <a:lnTo>
                        <a:pt x="0" y="150"/>
                      </a:lnTo>
                      <a:lnTo>
                        <a:pt x="0" y="145"/>
                      </a:lnTo>
                      <a:lnTo>
                        <a:pt x="1" y="141"/>
                      </a:lnTo>
                      <a:lnTo>
                        <a:pt x="1" y="137"/>
                      </a:lnTo>
                      <a:lnTo>
                        <a:pt x="1" y="132"/>
                      </a:lnTo>
                      <a:lnTo>
                        <a:pt x="2" y="129"/>
                      </a:lnTo>
                      <a:lnTo>
                        <a:pt x="2" y="124"/>
                      </a:lnTo>
                      <a:lnTo>
                        <a:pt x="4" y="116"/>
                      </a:lnTo>
                      <a:lnTo>
                        <a:pt x="9" y="108"/>
                      </a:lnTo>
                      <a:lnTo>
                        <a:pt x="11" y="100"/>
                      </a:lnTo>
                      <a:lnTo>
                        <a:pt x="15" y="92"/>
                      </a:lnTo>
                      <a:lnTo>
                        <a:pt x="19" y="85"/>
                      </a:lnTo>
                      <a:lnTo>
                        <a:pt x="24" y="79"/>
                      </a:lnTo>
                      <a:lnTo>
                        <a:pt x="28" y="72"/>
                      </a:lnTo>
                      <a:lnTo>
                        <a:pt x="33" y="66"/>
                      </a:lnTo>
                      <a:lnTo>
                        <a:pt x="37" y="60"/>
                      </a:lnTo>
                      <a:lnTo>
                        <a:pt x="42" y="56"/>
                      </a:lnTo>
                      <a:lnTo>
                        <a:pt x="45" y="51"/>
                      </a:lnTo>
                      <a:lnTo>
                        <a:pt x="50" y="48"/>
                      </a:lnTo>
                      <a:lnTo>
                        <a:pt x="52" y="43"/>
                      </a:lnTo>
                      <a:lnTo>
                        <a:pt x="57" y="41"/>
                      </a:lnTo>
                      <a:lnTo>
                        <a:pt x="61" y="36"/>
                      </a:lnTo>
                      <a:lnTo>
                        <a:pt x="64" y="35"/>
                      </a:lnTo>
                      <a:lnTo>
                        <a:pt x="76" y="52"/>
                      </a:lnTo>
                      <a:lnTo>
                        <a:pt x="74" y="55"/>
                      </a:lnTo>
                      <a:lnTo>
                        <a:pt x="69" y="59"/>
                      </a:lnTo>
                      <a:lnTo>
                        <a:pt x="66" y="61"/>
                      </a:lnTo>
                      <a:lnTo>
                        <a:pt x="61" y="65"/>
                      </a:lnTo>
                      <a:lnTo>
                        <a:pt x="58" y="69"/>
                      </a:lnTo>
                      <a:lnTo>
                        <a:pt x="54" y="74"/>
                      </a:lnTo>
                      <a:lnTo>
                        <a:pt x="50" y="79"/>
                      </a:lnTo>
                      <a:lnTo>
                        <a:pt x="45" y="83"/>
                      </a:lnTo>
                      <a:lnTo>
                        <a:pt x="41" y="89"/>
                      </a:lnTo>
                      <a:lnTo>
                        <a:pt x="37" y="93"/>
                      </a:lnTo>
                      <a:lnTo>
                        <a:pt x="33" y="99"/>
                      </a:lnTo>
                      <a:lnTo>
                        <a:pt x="31" y="105"/>
                      </a:lnTo>
                      <a:lnTo>
                        <a:pt x="27" y="110"/>
                      </a:lnTo>
                      <a:lnTo>
                        <a:pt x="27" y="116"/>
                      </a:lnTo>
                      <a:lnTo>
                        <a:pt x="25" y="121"/>
                      </a:lnTo>
                      <a:lnTo>
                        <a:pt x="24" y="126"/>
                      </a:lnTo>
                      <a:lnTo>
                        <a:pt x="24" y="133"/>
                      </a:lnTo>
                      <a:lnTo>
                        <a:pt x="24" y="140"/>
                      </a:lnTo>
                      <a:lnTo>
                        <a:pt x="24" y="146"/>
                      </a:lnTo>
                      <a:lnTo>
                        <a:pt x="24" y="153"/>
                      </a:lnTo>
                      <a:lnTo>
                        <a:pt x="25" y="161"/>
                      </a:lnTo>
                      <a:lnTo>
                        <a:pt x="27" y="169"/>
                      </a:lnTo>
                      <a:lnTo>
                        <a:pt x="28" y="174"/>
                      </a:lnTo>
                      <a:lnTo>
                        <a:pt x="31" y="181"/>
                      </a:lnTo>
                      <a:lnTo>
                        <a:pt x="33" y="187"/>
                      </a:lnTo>
                      <a:lnTo>
                        <a:pt x="36" y="194"/>
                      </a:lnTo>
                      <a:lnTo>
                        <a:pt x="38" y="199"/>
                      </a:lnTo>
                      <a:lnTo>
                        <a:pt x="43" y="205"/>
                      </a:lnTo>
                      <a:lnTo>
                        <a:pt x="46" y="209"/>
                      </a:lnTo>
                      <a:lnTo>
                        <a:pt x="52" y="213"/>
                      </a:lnTo>
                      <a:lnTo>
                        <a:pt x="57" y="215"/>
                      </a:lnTo>
                      <a:lnTo>
                        <a:pt x="62" y="218"/>
                      </a:lnTo>
                      <a:lnTo>
                        <a:pt x="69" y="220"/>
                      </a:lnTo>
                      <a:lnTo>
                        <a:pt x="78" y="222"/>
                      </a:lnTo>
                      <a:lnTo>
                        <a:pt x="85" y="223"/>
                      </a:lnTo>
                      <a:lnTo>
                        <a:pt x="94" y="225"/>
                      </a:lnTo>
                      <a:lnTo>
                        <a:pt x="99" y="225"/>
                      </a:lnTo>
                      <a:lnTo>
                        <a:pt x="103" y="226"/>
                      </a:lnTo>
                      <a:lnTo>
                        <a:pt x="108" y="227"/>
                      </a:lnTo>
                      <a:lnTo>
                        <a:pt x="113" y="227"/>
                      </a:lnTo>
                      <a:lnTo>
                        <a:pt x="116" y="227"/>
                      </a:lnTo>
                      <a:lnTo>
                        <a:pt x="121" y="227"/>
                      </a:lnTo>
                      <a:lnTo>
                        <a:pt x="124" y="227"/>
                      </a:lnTo>
                      <a:lnTo>
                        <a:pt x="129" y="227"/>
                      </a:lnTo>
                      <a:lnTo>
                        <a:pt x="133" y="227"/>
                      </a:lnTo>
                      <a:lnTo>
                        <a:pt x="138" y="227"/>
                      </a:lnTo>
                      <a:lnTo>
                        <a:pt x="142" y="227"/>
                      </a:lnTo>
                      <a:lnTo>
                        <a:pt x="147" y="227"/>
                      </a:lnTo>
                      <a:lnTo>
                        <a:pt x="155" y="227"/>
                      </a:lnTo>
                      <a:lnTo>
                        <a:pt x="162" y="226"/>
                      </a:lnTo>
                      <a:lnTo>
                        <a:pt x="168" y="225"/>
                      </a:lnTo>
                      <a:lnTo>
                        <a:pt x="175" y="223"/>
                      </a:lnTo>
                      <a:lnTo>
                        <a:pt x="180" y="220"/>
                      </a:lnTo>
                      <a:lnTo>
                        <a:pt x="186" y="218"/>
                      </a:lnTo>
                      <a:lnTo>
                        <a:pt x="191" y="214"/>
                      </a:lnTo>
                      <a:lnTo>
                        <a:pt x="198" y="210"/>
                      </a:lnTo>
                      <a:lnTo>
                        <a:pt x="204" y="205"/>
                      </a:lnTo>
                      <a:lnTo>
                        <a:pt x="210" y="202"/>
                      </a:lnTo>
                      <a:lnTo>
                        <a:pt x="215" y="196"/>
                      </a:lnTo>
                      <a:lnTo>
                        <a:pt x="221" y="190"/>
                      </a:lnTo>
                      <a:lnTo>
                        <a:pt x="227" y="185"/>
                      </a:lnTo>
                      <a:lnTo>
                        <a:pt x="231" y="178"/>
                      </a:lnTo>
                      <a:lnTo>
                        <a:pt x="236" y="172"/>
                      </a:lnTo>
                      <a:lnTo>
                        <a:pt x="240" y="166"/>
                      </a:lnTo>
                      <a:lnTo>
                        <a:pt x="245" y="161"/>
                      </a:lnTo>
                      <a:lnTo>
                        <a:pt x="248" y="155"/>
                      </a:lnTo>
                      <a:lnTo>
                        <a:pt x="252" y="149"/>
                      </a:lnTo>
                      <a:lnTo>
                        <a:pt x="255" y="145"/>
                      </a:lnTo>
                      <a:lnTo>
                        <a:pt x="256" y="138"/>
                      </a:lnTo>
                      <a:lnTo>
                        <a:pt x="257" y="132"/>
                      </a:lnTo>
                      <a:lnTo>
                        <a:pt x="259" y="125"/>
                      </a:lnTo>
                      <a:lnTo>
                        <a:pt x="260" y="120"/>
                      </a:lnTo>
                      <a:lnTo>
                        <a:pt x="260" y="112"/>
                      </a:lnTo>
                      <a:lnTo>
                        <a:pt x="260" y="105"/>
                      </a:lnTo>
                      <a:lnTo>
                        <a:pt x="259" y="97"/>
                      </a:lnTo>
                      <a:lnTo>
                        <a:pt x="259" y="90"/>
                      </a:lnTo>
                      <a:lnTo>
                        <a:pt x="256" y="82"/>
                      </a:lnTo>
                      <a:lnTo>
                        <a:pt x="254" y="75"/>
                      </a:lnTo>
                      <a:lnTo>
                        <a:pt x="251" y="68"/>
                      </a:lnTo>
                      <a:lnTo>
                        <a:pt x="247" y="61"/>
                      </a:lnTo>
                      <a:lnTo>
                        <a:pt x="243" y="55"/>
                      </a:lnTo>
                      <a:lnTo>
                        <a:pt x="239" y="48"/>
                      </a:lnTo>
                      <a:lnTo>
                        <a:pt x="233" y="42"/>
                      </a:lnTo>
                      <a:lnTo>
                        <a:pt x="229" y="39"/>
                      </a:lnTo>
                      <a:lnTo>
                        <a:pt x="221" y="33"/>
                      </a:lnTo>
                      <a:lnTo>
                        <a:pt x="214" y="29"/>
                      </a:lnTo>
                      <a:lnTo>
                        <a:pt x="206" y="26"/>
                      </a:lnTo>
                      <a:lnTo>
                        <a:pt x="198" y="25"/>
                      </a:lnTo>
                      <a:lnTo>
                        <a:pt x="194" y="24"/>
                      </a:lnTo>
                      <a:lnTo>
                        <a:pt x="189" y="24"/>
                      </a:lnTo>
                      <a:lnTo>
                        <a:pt x="184" y="24"/>
                      </a:lnTo>
                      <a:lnTo>
                        <a:pt x="181" y="24"/>
                      </a:lnTo>
                      <a:lnTo>
                        <a:pt x="173" y="24"/>
                      </a:lnTo>
                      <a:lnTo>
                        <a:pt x="165" y="24"/>
                      </a:lnTo>
                      <a:lnTo>
                        <a:pt x="157" y="24"/>
                      </a:lnTo>
                      <a:lnTo>
                        <a:pt x="150" y="25"/>
                      </a:lnTo>
                      <a:lnTo>
                        <a:pt x="143" y="25"/>
                      </a:lnTo>
                      <a:lnTo>
                        <a:pt x="138" y="26"/>
                      </a:lnTo>
                      <a:lnTo>
                        <a:pt x="132" y="27"/>
                      </a:lnTo>
                      <a:lnTo>
                        <a:pt x="127" y="28"/>
                      </a:lnTo>
                      <a:lnTo>
                        <a:pt x="12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4" name="Freeform 88"/>
                <p:cNvSpPr>
                  <a:spLocks/>
                </p:cNvSpPr>
                <p:nvPr/>
              </p:nvSpPr>
              <p:spPr bwMode="auto">
                <a:xfrm>
                  <a:off x="3364" y="1469"/>
                  <a:ext cx="49" cy="24"/>
                </a:xfrm>
                <a:custGeom>
                  <a:avLst/>
                  <a:gdLst>
                    <a:gd name="T0" fmla="*/ 0 w 99"/>
                    <a:gd name="T1" fmla="*/ 0 h 49"/>
                    <a:gd name="T2" fmla="*/ 0 w 99"/>
                    <a:gd name="T3" fmla="*/ 0 h 49"/>
                    <a:gd name="T4" fmla="*/ 0 w 99"/>
                    <a:gd name="T5" fmla="*/ 0 h 49"/>
                    <a:gd name="T6" fmla="*/ 0 w 99"/>
                    <a:gd name="T7" fmla="*/ 0 h 49"/>
                    <a:gd name="T8" fmla="*/ 0 w 99"/>
                    <a:gd name="T9" fmla="*/ 0 h 49"/>
                    <a:gd name="T10" fmla="*/ 0 w 99"/>
                    <a:gd name="T11" fmla="*/ 0 h 49"/>
                    <a:gd name="T12" fmla="*/ 0 w 99"/>
                    <a:gd name="T13" fmla="*/ 0 h 49"/>
                    <a:gd name="T14" fmla="*/ 0 w 99"/>
                    <a:gd name="T15" fmla="*/ 0 h 49"/>
                    <a:gd name="T16" fmla="*/ 0 w 99"/>
                    <a:gd name="T17" fmla="*/ 0 h 49"/>
                    <a:gd name="T18" fmla="*/ 0 w 99"/>
                    <a:gd name="T19" fmla="*/ 0 h 49"/>
                    <a:gd name="T20" fmla="*/ 0 w 99"/>
                    <a:gd name="T21" fmla="*/ 0 h 49"/>
                    <a:gd name="T22" fmla="*/ 0 w 99"/>
                    <a:gd name="T23" fmla="*/ 0 h 49"/>
                    <a:gd name="T24" fmla="*/ 0 w 99"/>
                    <a:gd name="T25" fmla="*/ 0 h 49"/>
                    <a:gd name="T26" fmla="*/ 0 w 99"/>
                    <a:gd name="T27" fmla="*/ 0 h 49"/>
                    <a:gd name="T28" fmla="*/ 0 w 99"/>
                    <a:gd name="T29" fmla="*/ 0 h 49"/>
                    <a:gd name="T30" fmla="*/ 0 w 99"/>
                    <a:gd name="T31" fmla="*/ 0 h 49"/>
                    <a:gd name="T32" fmla="*/ 0 w 99"/>
                    <a:gd name="T33" fmla="*/ 0 h 49"/>
                    <a:gd name="T34" fmla="*/ 0 w 99"/>
                    <a:gd name="T35" fmla="*/ 0 h 49"/>
                    <a:gd name="T36" fmla="*/ 0 w 99"/>
                    <a:gd name="T37" fmla="*/ 0 h 49"/>
                    <a:gd name="T38" fmla="*/ 0 w 99"/>
                    <a:gd name="T39" fmla="*/ 0 h 49"/>
                    <a:gd name="T40" fmla="*/ 0 w 99"/>
                    <a:gd name="T41" fmla="*/ 0 h 49"/>
                    <a:gd name="T42" fmla="*/ 0 w 99"/>
                    <a:gd name="T43" fmla="*/ 0 h 49"/>
                    <a:gd name="T44" fmla="*/ 0 w 99"/>
                    <a:gd name="T45" fmla="*/ 0 h 49"/>
                    <a:gd name="T46" fmla="*/ 0 w 99"/>
                    <a:gd name="T47" fmla="*/ 0 h 49"/>
                    <a:gd name="T48" fmla="*/ 0 w 99"/>
                    <a:gd name="T49" fmla="*/ 0 h 49"/>
                    <a:gd name="T50" fmla="*/ 0 w 99"/>
                    <a:gd name="T51" fmla="*/ 0 h 49"/>
                    <a:gd name="T52" fmla="*/ 0 w 99"/>
                    <a:gd name="T53" fmla="*/ 0 h 49"/>
                    <a:gd name="T54" fmla="*/ 0 w 99"/>
                    <a:gd name="T55" fmla="*/ 0 h 49"/>
                    <a:gd name="T56" fmla="*/ 0 w 99"/>
                    <a:gd name="T57" fmla="*/ 0 h 49"/>
                    <a:gd name="T58" fmla="*/ 0 w 99"/>
                    <a:gd name="T59" fmla="*/ 0 h 49"/>
                    <a:gd name="T60" fmla="*/ 0 w 99"/>
                    <a:gd name="T61" fmla="*/ 0 h 49"/>
                    <a:gd name="T62" fmla="*/ 0 w 99"/>
                    <a:gd name="T63" fmla="*/ 0 h 49"/>
                    <a:gd name="T64" fmla="*/ 0 w 99"/>
                    <a:gd name="T65" fmla="*/ 0 h 49"/>
                    <a:gd name="T66" fmla="*/ 0 w 99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9"/>
                    <a:gd name="T103" fmla="*/ 0 h 49"/>
                    <a:gd name="T104" fmla="*/ 99 w 9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9" h="49">
                      <a:moveTo>
                        <a:pt x="4" y="27"/>
                      </a:moveTo>
                      <a:lnTo>
                        <a:pt x="5" y="25"/>
                      </a:lnTo>
                      <a:lnTo>
                        <a:pt x="12" y="21"/>
                      </a:lnTo>
                      <a:lnTo>
                        <a:pt x="16" y="18"/>
                      </a:lnTo>
                      <a:lnTo>
                        <a:pt x="21" y="16"/>
                      </a:lnTo>
                      <a:lnTo>
                        <a:pt x="25" y="12"/>
                      </a:lnTo>
                      <a:lnTo>
                        <a:pt x="32" y="10"/>
                      </a:lnTo>
                      <a:lnTo>
                        <a:pt x="38" y="7"/>
                      </a:lnTo>
                      <a:lnTo>
                        <a:pt x="43" y="4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59" y="0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99" y="11"/>
                      </a:lnTo>
                      <a:lnTo>
                        <a:pt x="80" y="20"/>
                      </a:lnTo>
                      <a:lnTo>
                        <a:pt x="79" y="20"/>
                      </a:lnTo>
                      <a:lnTo>
                        <a:pt x="74" y="21"/>
                      </a:lnTo>
                      <a:lnTo>
                        <a:pt x="69" y="23"/>
                      </a:lnTo>
                      <a:lnTo>
                        <a:pt x="64" y="25"/>
                      </a:lnTo>
                      <a:lnTo>
                        <a:pt x="57" y="27"/>
                      </a:lnTo>
                      <a:lnTo>
                        <a:pt x="50" y="29"/>
                      </a:lnTo>
                      <a:lnTo>
                        <a:pt x="45" y="31"/>
                      </a:lnTo>
                      <a:lnTo>
                        <a:pt x="41" y="33"/>
                      </a:lnTo>
                      <a:lnTo>
                        <a:pt x="37" y="34"/>
                      </a:lnTo>
                      <a:lnTo>
                        <a:pt x="33" y="36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18" y="43"/>
                      </a:lnTo>
                      <a:lnTo>
                        <a:pt x="16" y="44"/>
                      </a:lnTo>
                      <a:lnTo>
                        <a:pt x="0" y="4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225" name="Freeform 89"/>
                <p:cNvSpPr>
                  <a:spLocks/>
                </p:cNvSpPr>
                <p:nvPr/>
              </p:nvSpPr>
              <p:spPr bwMode="auto">
                <a:xfrm>
                  <a:off x="3393" y="1511"/>
                  <a:ext cx="30" cy="29"/>
                </a:xfrm>
                <a:custGeom>
                  <a:avLst/>
                  <a:gdLst>
                    <a:gd name="T0" fmla="*/ 0 w 62"/>
                    <a:gd name="T1" fmla="*/ 0 h 59"/>
                    <a:gd name="T2" fmla="*/ 0 w 62"/>
                    <a:gd name="T3" fmla="*/ 0 h 59"/>
                    <a:gd name="T4" fmla="*/ 0 w 62"/>
                    <a:gd name="T5" fmla="*/ 0 h 59"/>
                    <a:gd name="T6" fmla="*/ 0 w 62"/>
                    <a:gd name="T7" fmla="*/ 0 h 59"/>
                    <a:gd name="T8" fmla="*/ 0 w 62"/>
                    <a:gd name="T9" fmla="*/ 0 h 59"/>
                    <a:gd name="T10" fmla="*/ 0 w 62"/>
                    <a:gd name="T11" fmla="*/ 0 h 59"/>
                    <a:gd name="T12" fmla="*/ 0 w 62"/>
                    <a:gd name="T13" fmla="*/ 0 h 59"/>
                    <a:gd name="T14" fmla="*/ 0 w 62"/>
                    <a:gd name="T15" fmla="*/ 0 h 59"/>
                    <a:gd name="T16" fmla="*/ 0 w 62"/>
                    <a:gd name="T17" fmla="*/ 0 h 59"/>
                    <a:gd name="T18" fmla="*/ 0 w 62"/>
                    <a:gd name="T19" fmla="*/ 0 h 59"/>
                    <a:gd name="T20" fmla="*/ 0 w 62"/>
                    <a:gd name="T21" fmla="*/ 0 h 59"/>
                    <a:gd name="T22" fmla="*/ 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0 w 62"/>
                    <a:gd name="T29" fmla="*/ 0 h 59"/>
                    <a:gd name="T30" fmla="*/ 0 w 62"/>
                    <a:gd name="T31" fmla="*/ 0 h 59"/>
                    <a:gd name="T32" fmla="*/ 0 w 62"/>
                    <a:gd name="T33" fmla="*/ 0 h 59"/>
                    <a:gd name="T34" fmla="*/ 0 w 62"/>
                    <a:gd name="T35" fmla="*/ 0 h 59"/>
                    <a:gd name="T36" fmla="*/ 0 w 62"/>
                    <a:gd name="T37" fmla="*/ 0 h 59"/>
                    <a:gd name="T38" fmla="*/ 0 w 62"/>
                    <a:gd name="T39" fmla="*/ 0 h 59"/>
                    <a:gd name="T40" fmla="*/ 0 w 62"/>
                    <a:gd name="T41" fmla="*/ 0 h 59"/>
                    <a:gd name="T42" fmla="*/ 0 w 62"/>
                    <a:gd name="T43" fmla="*/ 0 h 59"/>
                    <a:gd name="T44" fmla="*/ 0 w 62"/>
                    <a:gd name="T45" fmla="*/ 0 h 59"/>
                    <a:gd name="T46" fmla="*/ 0 w 62"/>
                    <a:gd name="T47" fmla="*/ 0 h 59"/>
                    <a:gd name="T48" fmla="*/ 0 w 62"/>
                    <a:gd name="T49" fmla="*/ 0 h 59"/>
                    <a:gd name="T50" fmla="*/ 0 w 62"/>
                    <a:gd name="T51" fmla="*/ 0 h 59"/>
                    <a:gd name="T52" fmla="*/ 0 w 62"/>
                    <a:gd name="T53" fmla="*/ 0 h 59"/>
                    <a:gd name="T54" fmla="*/ 0 w 62"/>
                    <a:gd name="T55" fmla="*/ 0 h 59"/>
                    <a:gd name="T56" fmla="*/ 0 w 62"/>
                    <a:gd name="T57" fmla="*/ 0 h 59"/>
                    <a:gd name="T58" fmla="*/ 0 w 62"/>
                    <a:gd name="T59" fmla="*/ 0 h 59"/>
                    <a:gd name="T60" fmla="*/ 0 w 62"/>
                    <a:gd name="T61" fmla="*/ 0 h 59"/>
                    <a:gd name="T62" fmla="*/ 0 w 62"/>
                    <a:gd name="T63" fmla="*/ 0 h 59"/>
                    <a:gd name="T64" fmla="*/ 0 w 62"/>
                    <a:gd name="T65" fmla="*/ 0 h 59"/>
                    <a:gd name="T66" fmla="*/ 0 w 62"/>
                    <a:gd name="T67" fmla="*/ 0 h 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"/>
                    <a:gd name="T103" fmla="*/ 0 h 59"/>
                    <a:gd name="T104" fmla="*/ 62 w 62"/>
                    <a:gd name="T105" fmla="*/ 59 h 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" h="59">
                      <a:moveTo>
                        <a:pt x="36" y="59"/>
                      </a:moveTo>
                      <a:lnTo>
                        <a:pt x="41" y="56"/>
                      </a:lnTo>
                      <a:lnTo>
                        <a:pt x="47" y="54"/>
                      </a:lnTo>
                      <a:lnTo>
                        <a:pt x="52" y="50"/>
                      </a:lnTo>
                      <a:lnTo>
                        <a:pt x="57" y="47"/>
                      </a:lnTo>
                      <a:lnTo>
                        <a:pt x="60" y="41"/>
                      </a:lnTo>
                      <a:lnTo>
                        <a:pt x="62" y="35"/>
                      </a:lnTo>
                      <a:lnTo>
                        <a:pt x="62" y="31"/>
                      </a:lnTo>
                      <a:lnTo>
                        <a:pt x="62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8"/>
                      </a:lnTo>
                      <a:lnTo>
                        <a:pt x="48" y="6"/>
                      </a:lnTo>
                      <a:lnTo>
                        <a:pt x="44" y="2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8" y="1"/>
                      </a:lnTo>
                      <a:lnTo>
                        <a:pt x="22" y="2"/>
                      </a:lnTo>
                      <a:lnTo>
                        <a:pt x="16" y="5"/>
                      </a:lnTo>
                      <a:lnTo>
                        <a:pt x="12" y="8"/>
                      </a:lnTo>
                      <a:lnTo>
                        <a:pt x="8" y="13"/>
                      </a:lnTo>
                      <a:lnTo>
                        <a:pt x="4" y="17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3" y="45"/>
                      </a:lnTo>
                      <a:lnTo>
                        <a:pt x="6" y="49"/>
                      </a:lnTo>
                      <a:lnTo>
                        <a:pt x="11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8" y="58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895600" y="3570803"/>
                <a:ext cx="1448921" cy="1915597"/>
                <a:chOff x="6704479" y="2961203"/>
                <a:chExt cx="1448921" cy="1915597"/>
              </a:xfrm>
            </p:grpSpPr>
            <p:sp>
              <p:nvSpPr>
                <p:cNvPr id="185" name="Freeform 92"/>
                <p:cNvSpPr>
                  <a:spLocks/>
                </p:cNvSpPr>
                <p:nvPr/>
              </p:nvSpPr>
              <p:spPr bwMode="auto">
                <a:xfrm>
                  <a:off x="7873340" y="3373340"/>
                  <a:ext cx="246997" cy="1113401"/>
                </a:xfrm>
                <a:custGeom>
                  <a:avLst/>
                  <a:gdLst>
                    <a:gd name="T0" fmla="*/ 0 w 254"/>
                    <a:gd name="T1" fmla="*/ 94 h 1059"/>
                    <a:gd name="T2" fmla="*/ 38 w 254"/>
                    <a:gd name="T3" fmla="*/ 94 h 1059"/>
                    <a:gd name="T4" fmla="*/ 105 w 254"/>
                    <a:gd name="T5" fmla="*/ 138 h 1059"/>
                    <a:gd name="T6" fmla="*/ 121 w 254"/>
                    <a:gd name="T7" fmla="*/ 478 h 1059"/>
                    <a:gd name="T8" fmla="*/ 153 w 254"/>
                    <a:gd name="T9" fmla="*/ 794 h 1059"/>
                    <a:gd name="T10" fmla="*/ 138 w 254"/>
                    <a:gd name="T11" fmla="*/ 897 h 1059"/>
                    <a:gd name="T12" fmla="*/ 70 w 254"/>
                    <a:gd name="T13" fmla="*/ 967 h 1059"/>
                    <a:gd name="T14" fmla="*/ 83 w 254"/>
                    <a:gd name="T15" fmla="*/ 1059 h 1059"/>
                    <a:gd name="T16" fmla="*/ 248 w 254"/>
                    <a:gd name="T17" fmla="*/ 972 h 1059"/>
                    <a:gd name="T18" fmla="*/ 254 w 254"/>
                    <a:gd name="T19" fmla="*/ 767 h 1059"/>
                    <a:gd name="T20" fmla="*/ 243 w 254"/>
                    <a:gd name="T21" fmla="*/ 160 h 1059"/>
                    <a:gd name="T22" fmla="*/ 155 w 254"/>
                    <a:gd name="T23" fmla="*/ 34 h 1059"/>
                    <a:gd name="T24" fmla="*/ 1 w 254"/>
                    <a:gd name="T25" fmla="*/ 0 h 1059"/>
                    <a:gd name="T26" fmla="*/ 0 w 254"/>
                    <a:gd name="T27" fmla="*/ 94 h 1059"/>
                    <a:gd name="T28" fmla="*/ 0 w 254"/>
                    <a:gd name="T29" fmla="*/ 94 h 10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4"/>
                    <a:gd name="T46" fmla="*/ 0 h 1059"/>
                    <a:gd name="T47" fmla="*/ 254 w 254"/>
                    <a:gd name="T48" fmla="*/ 1059 h 10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4" h="1059">
                      <a:moveTo>
                        <a:pt x="0" y="94"/>
                      </a:moveTo>
                      <a:lnTo>
                        <a:pt x="38" y="94"/>
                      </a:lnTo>
                      <a:lnTo>
                        <a:pt x="105" y="138"/>
                      </a:lnTo>
                      <a:lnTo>
                        <a:pt x="121" y="478"/>
                      </a:lnTo>
                      <a:lnTo>
                        <a:pt x="153" y="794"/>
                      </a:lnTo>
                      <a:lnTo>
                        <a:pt x="138" y="897"/>
                      </a:lnTo>
                      <a:lnTo>
                        <a:pt x="70" y="967"/>
                      </a:lnTo>
                      <a:lnTo>
                        <a:pt x="83" y="1059"/>
                      </a:lnTo>
                      <a:lnTo>
                        <a:pt x="248" y="972"/>
                      </a:lnTo>
                      <a:lnTo>
                        <a:pt x="254" y="767"/>
                      </a:lnTo>
                      <a:lnTo>
                        <a:pt x="243" y="160"/>
                      </a:lnTo>
                      <a:lnTo>
                        <a:pt x="155" y="34"/>
                      </a:lnTo>
                      <a:lnTo>
                        <a:pt x="1" y="0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6" name="Freeform 93"/>
                <p:cNvSpPr>
                  <a:spLocks/>
                </p:cNvSpPr>
                <p:nvPr/>
              </p:nvSpPr>
              <p:spPr bwMode="auto">
                <a:xfrm>
                  <a:off x="7455195" y="2972768"/>
                  <a:ext cx="164341" cy="262843"/>
                </a:xfrm>
                <a:custGeom>
                  <a:avLst/>
                  <a:gdLst>
                    <a:gd name="T0" fmla="*/ 0 w 169"/>
                    <a:gd name="T1" fmla="*/ 10 h 250"/>
                    <a:gd name="T2" fmla="*/ 89 w 169"/>
                    <a:gd name="T3" fmla="*/ 49 h 250"/>
                    <a:gd name="T4" fmla="*/ 97 w 169"/>
                    <a:gd name="T5" fmla="*/ 98 h 250"/>
                    <a:gd name="T6" fmla="*/ 19 w 169"/>
                    <a:gd name="T7" fmla="*/ 232 h 250"/>
                    <a:gd name="T8" fmla="*/ 95 w 169"/>
                    <a:gd name="T9" fmla="*/ 250 h 250"/>
                    <a:gd name="T10" fmla="*/ 169 w 169"/>
                    <a:gd name="T11" fmla="*/ 70 h 250"/>
                    <a:gd name="T12" fmla="*/ 159 w 169"/>
                    <a:gd name="T13" fmla="*/ 10 h 250"/>
                    <a:gd name="T14" fmla="*/ 105 w 169"/>
                    <a:gd name="T15" fmla="*/ 0 h 250"/>
                    <a:gd name="T16" fmla="*/ 0 w 169"/>
                    <a:gd name="T17" fmla="*/ 10 h 250"/>
                    <a:gd name="T18" fmla="*/ 0 w 169"/>
                    <a:gd name="T19" fmla="*/ 10 h 2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9"/>
                    <a:gd name="T31" fmla="*/ 0 h 250"/>
                    <a:gd name="T32" fmla="*/ 169 w 169"/>
                    <a:gd name="T33" fmla="*/ 250 h 2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9" h="250">
                      <a:moveTo>
                        <a:pt x="0" y="10"/>
                      </a:moveTo>
                      <a:lnTo>
                        <a:pt x="89" y="49"/>
                      </a:lnTo>
                      <a:lnTo>
                        <a:pt x="97" y="98"/>
                      </a:lnTo>
                      <a:lnTo>
                        <a:pt x="19" y="232"/>
                      </a:lnTo>
                      <a:lnTo>
                        <a:pt x="95" y="250"/>
                      </a:lnTo>
                      <a:lnTo>
                        <a:pt x="169" y="70"/>
                      </a:lnTo>
                      <a:lnTo>
                        <a:pt x="159" y="10"/>
                      </a:lnTo>
                      <a:lnTo>
                        <a:pt x="10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7" name="Freeform 94"/>
                <p:cNvSpPr>
                  <a:spLocks/>
                </p:cNvSpPr>
                <p:nvPr/>
              </p:nvSpPr>
              <p:spPr bwMode="auto">
                <a:xfrm>
                  <a:off x="7383235" y="2980128"/>
                  <a:ext cx="140030" cy="236558"/>
                </a:xfrm>
                <a:custGeom>
                  <a:avLst/>
                  <a:gdLst>
                    <a:gd name="T0" fmla="*/ 113 w 144"/>
                    <a:gd name="T1" fmla="*/ 185 h 225"/>
                    <a:gd name="T2" fmla="*/ 64 w 144"/>
                    <a:gd name="T3" fmla="*/ 71 h 225"/>
                    <a:gd name="T4" fmla="*/ 69 w 144"/>
                    <a:gd name="T5" fmla="*/ 48 h 225"/>
                    <a:gd name="T6" fmla="*/ 144 w 144"/>
                    <a:gd name="T7" fmla="*/ 37 h 225"/>
                    <a:gd name="T8" fmla="*/ 63 w 144"/>
                    <a:gd name="T9" fmla="*/ 0 h 225"/>
                    <a:gd name="T10" fmla="*/ 21 w 144"/>
                    <a:gd name="T11" fmla="*/ 18 h 225"/>
                    <a:gd name="T12" fmla="*/ 10 w 144"/>
                    <a:gd name="T13" fmla="*/ 47 h 225"/>
                    <a:gd name="T14" fmla="*/ 0 w 144"/>
                    <a:gd name="T15" fmla="*/ 90 h 225"/>
                    <a:gd name="T16" fmla="*/ 21 w 144"/>
                    <a:gd name="T17" fmla="*/ 148 h 225"/>
                    <a:gd name="T18" fmla="*/ 71 w 144"/>
                    <a:gd name="T19" fmla="*/ 225 h 225"/>
                    <a:gd name="T20" fmla="*/ 113 w 144"/>
                    <a:gd name="T21" fmla="*/ 185 h 225"/>
                    <a:gd name="T22" fmla="*/ 113 w 144"/>
                    <a:gd name="T23" fmla="*/ 185 h 2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225"/>
                    <a:gd name="T38" fmla="*/ 144 w 144"/>
                    <a:gd name="T39" fmla="*/ 225 h 2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225">
                      <a:moveTo>
                        <a:pt x="113" y="185"/>
                      </a:moveTo>
                      <a:lnTo>
                        <a:pt x="64" y="71"/>
                      </a:lnTo>
                      <a:lnTo>
                        <a:pt x="69" y="48"/>
                      </a:lnTo>
                      <a:lnTo>
                        <a:pt x="144" y="37"/>
                      </a:lnTo>
                      <a:lnTo>
                        <a:pt x="63" y="0"/>
                      </a:lnTo>
                      <a:lnTo>
                        <a:pt x="21" y="18"/>
                      </a:lnTo>
                      <a:lnTo>
                        <a:pt x="10" y="47"/>
                      </a:lnTo>
                      <a:lnTo>
                        <a:pt x="0" y="90"/>
                      </a:lnTo>
                      <a:lnTo>
                        <a:pt x="21" y="148"/>
                      </a:lnTo>
                      <a:lnTo>
                        <a:pt x="71" y="225"/>
                      </a:lnTo>
                      <a:lnTo>
                        <a:pt x="113" y="1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8" name="Freeform 95"/>
                <p:cNvSpPr>
                  <a:spLocks/>
                </p:cNvSpPr>
                <p:nvPr/>
              </p:nvSpPr>
              <p:spPr bwMode="auto">
                <a:xfrm>
                  <a:off x="7881120" y="3417498"/>
                  <a:ext cx="177955" cy="363774"/>
                </a:xfrm>
                <a:custGeom>
                  <a:avLst/>
                  <a:gdLst>
                    <a:gd name="T0" fmla="*/ 13 w 183"/>
                    <a:gd name="T1" fmla="*/ 0 h 346"/>
                    <a:gd name="T2" fmla="*/ 48 w 183"/>
                    <a:gd name="T3" fmla="*/ 12 h 346"/>
                    <a:gd name="T4" fmla="*/ 93 w 183"/>
                    <a:gd name="T5" fmla="*/ 42 h 346"/>
                    <a:gd name="T6" fmla="*/ 135 w 183"/>
                    <a:gd name="T7" fmla="*/ 83 h 346"/>
                    <a:gd name="T8" fmla="*/ 162 w 183"/>
                    <a:gd name="T9" fmla="*/ 133 h 346"/>
                    <a:gd name="T10" fmla="*/ 182 w 183"/>
                    <a:gd name="T11" fmla="*/ 190 h 346"/>
                    <a:gd name="T12" fmla="*/ 183 w 183"/>
                    <a:gd name="T13" fmla="*/ 236 h 346"/>
                    <a:gd name="T14" fmla="*/ 180 w 183"/>
                    <a:gd name="T15" fmla="*/ 298 h 346"/>
                    <a:gd name="T16" fmla="*/ 178 w 183"/>
                    <a:gd name="T17" fmla="*/ 298 h 346"/>
                    <a:gd name="T18" fmla="*/ 178 w 183"/>
                    <a:gd name="T19" fmla="*/ 299 h 346"/>
                    <a:gd name="T20" fmla="*/ 178 w 183"/>
                    <a:gd name="T21" fmla="*/ 303 h 346"/>
                    <a:gd name="T22" fmla="*/ 178 w 183"/>
                    <a:gd name="T23" fmla="*/ 306 h 346"/>
                    <a:gd name="T24" fmla="*/ 177 w 183"/>
                    <a:gd name="T25" fmla="*/ 309 h 346"/>
                    <a:gd name="T26" fmla="*/ 175 w 183"/>
                    <a:gd name="T27" fmla="*/ 314 h 346"/>
                    <a:gd name="T28" fmla="*/ 173 w 183"/>
                    <a:gd name="T29" fmla="*/ 319 h 346"/>
                    <a:gd name="T30" fmla="*/ 173 w 183"/>
                    <a:gd name="T31" fmla="*/ 324 h 346"/>
                    <a:gd name="T32" fmla="*/ 170 w 183"/>
                    <a:gd name="T33" fmla="*/ 328 h 346"/>
                    <a:gd name="T34" fmla="*/ 168 w 183"/>
                    <a:gd name="T35" fmla="*/ 333 h 346"/>
                    <a:gd name="T36" fmla="*/ 165 w 183"/>
                    <a:gd name="T37" fmla="*/ 336 h 346"/>
                    <a:gd name="T38" fmla="*/ 163 w 183"/>
                    <a:gd name="T39" fmla="*/ 341 h 346"/>
                    <a:gd name="T40" fmla="*/ 160 w 183"/>
                    <a:gd name="T41" fmla="*/ 343 h 346"/>
                    <a:gd name="T42" fmla="*/ 157 w 183"/>
                    <a:gd name="T43" fmla="*/ 346 h 346"/>
                    <a:gd name="T44" fmla="*/ 153 w 183"/>
                    <a:gd name="T45" fmla="*/ 346 h 346"/>
                    <a:gd name="T46" fmla="*/ 148 w 183"/>
                    <a:gd name="T47" fmla="*/ 346 h 346"/>
                    <a:gd name="T48" fmla="*/ 145 w 183"/>
                    <a:gd name="T49" fmla="*/ 344 h 346"/>
                    <a:gd name="T50" fmla="*/ 140 w 183"/>
                    <a:gd name="T51" fmla="*/ 341 h 346"/>
                    <a:gd name="T52" fmla="*/ 137 w 183"/>
                    <a:gd name="T53" fmla="*/ 338 h 346"/>
                    <a:gd name="T54" fmla="*/ 135 w 183"/>
                    <a:gd name="T55" fmla="*/ 334 h 346"/>
                    <a:gd name="T56" fmla="*/ 132 w 183"/>
                    <a:gd name="T57" fmla="*/ 329 h 346"/>
                    <a:gd name="T58" fmla="*/ 128 w 183"/>
                    <a:gd name="T59" fmla="*/ 326 h 346"/>
                    <a:gd name="T60" fmla="*/ 127 w 183"/>
                    <a:gd name="T61" fmla="*/ 321 h 346"/>
                    <a:gd name="T62" fmla="*/ 125 w 183"/>
                    <a:gd name="T63" fmla="*/ 316 h 346"/>
                    <a:gd name="T64" fmla="*/ 123 w 183"/>
                    <a:gd name="T65" fmla="*/ 313 h 346"/>
                    <a:gd name="T66" fmla="*/ 122 w 183"/>
                    <a:gd name="T67" fmla="*/ 308 h 346"/>
                    <a:gd name="T68" fmla="*/ 120 w 183"/>
                    <a:gd name="T69" fmla="*/ 303 h 346"/>
                    <a:gd name="T70" fmla="*/ 120 w 183"/>
                    <a:gd name="T71" fmla="*/ 299 h 346"/>
                    <a:gd name="T72" fmla="*/ 118 w 183"/>
                    <a:gd name="T73" fmla="*/ 296 h 346"/>
                    <a:gd name="T74" fmla="*/ 118 w 183"/>
                    <a:gd name="T75" fmla="*/ 294 h 346"/>
                    <a:gd name="T76" fmla="*/ 118 w 183"/>
                    <a:gd name="T77" fmla="*/ 293 h 346"/>
                    <a:gd name="T78" fmla="*/ 88 w 183"/>
                    <a:gd name="T79" fmla="*/ 73 h 346"/>
                    <a:gd name="T80" fmla="*/ 37 w 183"/>
                    <a:gd name="T81" fmla="*/ 52 h 346"/>
                    <a:gd name="T82" fmla="*/ 0 w 183"/>
                    <a:gd name="T83" fmla="*/ 55 h 346"/>
                    <a:gd name="T84" fmla="*/ 13 w 183"/>
                    <a:gd name="T85" fmla="*/ 0 h 346"/>
                    <a:gd name="T86" fmla="*/ 13 w 183"/>
                    <a:gd name="T87" fmla="*/ 0 h 34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3"/>
                    <a:gd name="T133" fmla="*/ 0 h 346"/>
                    <a:gd name="T134" fmla="*/ 183 w 183"/>
                    <a:gd name="T135" fmla="*/ 346 h 34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3" h="346">
                      <a:moveTo>
                        <a:pt x="13" y="0"/>
                      </a:moveTo>
                      <a:lnTo>
                        <a:pt x="48" y="12"/>
                      </a:lnTo>
                      <a:lnTo>
                        <a:pt x="93" y="42"/>
                      </a:lnTo>
                      <a:lnTo>
                        <a:pt x="135" y="83"/>
                      </a:lnTo>
                      <a:lnTo>
                        <a:pt x="162" y="133"/>
                      </a:lnTo>
                      <a:lnTo>
                        <a:pt x="182" y="190"/>
                      </a:lnTo>
                      <a:lnTo>
                        <a:pt x="183" y="236"/>
                      </a:lnTo>
                      <a:lnTo>
                        <a:pt x="180" y="298"/>
                      </a:lnTo>
                      <a:lnTo>
                        <a:pt x="178" y="298"/>
                      </a:lnTo>
                      <a:lnTo>
                        <a:pt x="178" y="299"/>
                      </a:lnTo>
                      <a:lnTo>
                        <a:pt x="178" y="303"/>
                      </a:lnTo>
                      <a:lnTo>
                        <a:pt x="178" y="306"/>
                      </a:lnTo>
                      <a:lnTo>
                        <a:pt x="177" y="309"/>
                      </a:lnTo>
                      <a:lnTo>
                        <a:pt x="175" y="314"/>
                      </a:lnTo>
                      <a:lnTo>
                        <a:pt x="173" y="319"/>
                      </a:lnTo>
                      <a:lnTo>
                        <a:pt x="173" y="324"/>
                      </a:lnTo>
                      <a:lnTo>
                        <a:pt x="170" y="328"/>
                      </a:lnTo>
                      <a:lnTo>
                        <a:pt x="168" y="333"/>
                      </a:lnTo>
                      <a:lnTo>
                        <a:pt x="165" y="336"/>
                      </a:lnTo>
                      <a:lnTo>
                        <a:pt x="163" y="341"/>
                      </a:lnTo>
                      <a:lnTo>
                        <a:pt x="160" y="343"/>
                      </a:lnTo>
                      <a:lnTo>
                        <a:pt x="157" y="346"/>
                      </a:lnTo>
                      <a:lnTo>
                        <a:pt x="153" y="346"/>
                      </a:lnTo>
                      <a:lnTo>
                        <a:pt x="148" y="346"/>
                      </a:lnTo>
                      <a:lnTo>
                        <a:pt x="145" y="344"/>
                      </a:lnTo>
                      <a:lnTo>
                        <a:pt x="140" y="341"/>
                      </a:lnTo>
                      <a:lnTo>
                        <a:pt x="137" y="338"/>
                      </a:lnTo>
                      <a:lnTo>
                        <a:pt x="135" y="334"/>
                      </a:lnTo>
                      <a:lnTo>
                        <a:pt x="132" y="329"/>
                      </a:lnTo>
                      <a:lnTo>
                        <a:pt x="128" y="326"/>
                      </a:lnTo>
                      <a:lnTo>
                        <a:pt x="127" y="321"/>
                      </a:lnTo>
                      <a:lnTo>
                        <a:pt x="125" y="316"/>
                      </a:lnTo>
                      <a:lnTo>
                        <a:pt x="123" y="313"/>
                      </a:lnTo>
                      <a:lnTo>
                        <a:pt x="122" y="308"/>
                      </a:lnTo>
                      <a:lnTo>
                        <a:pt x="120" y="303"/>
                      </a:lnTo>
                      <a:lnTo>
                        <a:pt x="120" y="299"/>
                      </a:lnTo>
                      <a:lnTo>
                        <a:pt x="118" y="296"/>
                      </a:lnTo>
                      <a:lnTo>
                        <a:pt x="118" y="294"/>
                      </a:lnTo>
                      <a:lnTo>
                        <a:pt x="118" y="293"/>
                      </a:lnTo>
                      <a:lnTo>
                        <a:pt x="88" y="73"/>
                      </a:lnTo>
                      <a:lnTo>
                        <a:pt x="37" y="52"/>
                      </a:lnTo>
                      <a:lnTo>
                        <a:pt x="0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89" name="Freeform 96"/>
                <p:cNvSpPr>
                  <a:spLocks/>
                </p:cNvSpPr>
                <p:nvPr/>
              </p:nvSpPr>
              <p:spPr bwMode="auto">
                <a:xfrm>
                  <a:off x="7038023" y="3877998"/>
                  <a:ext cx="211990" cy="190298"/>
                </a:xfrm>
                <a:custGeom>
                  <a:avLst/>
                  <a:gdLst>
                    <a:gd name="T0" fmla="*/ 60 w 218"/>
                    <a:gd name="T1" fmla="*/ 0 h 181"/>
                    <a:gd name="T2" fmla="*/ 210 w 218"/>
                    <a:gd name="T3" fmla="*/ 25 h 181"/>
                    <a:gd name="T4" fmla="*/ 218 w 218"/>
                    <a:gd name="T5" fmla="*/ 58 h 181"/>
                    <a:gd name="T6" fmla="*/ 188 w 218"/>
                    <a:gd name="T7" fmla="*/ 181 h 181"/>
                    <a:gd name="T8" fmla="*/ 0 w 218"/>
                    <a:gd name="T9" fmla="*/ 156 h 181"/>
                    <a:gd name="T10" fmla="*/ 18 w 218"/>
                    <a:gd name="T11" fmla="*/ 64 h 181"/>
                    <a:gd name="T12" fmla="*/ 60 w 218"/>
                    <a:gd name="T13" fmla="*/ 0 h 181"/>
                    <a:gd name="T14" fmla="*/ 60 w 218"/>
                    <a:gd name="T15" fmla="*/ 0 h 1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8"/>
                    <a:gd name="T25" fmla="*/ 0 h 181"/>
                    <a:gd name="T26" fmla="*/ 218 w 218"/>
                    <a:gd name="T27" fmla="*/ 181 h 1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8" h="181">
                      <a:moveTo>
                        <a:pt x="60" y="0"/>
                      </a:moveTo>
                      <a:lnTo>
                        <a:pt x="210" y="25"/>
                      </a:lnTo>
                      <a:lnTo>
                        <a:pt x="218" y="58"/>
                      </a:lnTo>
                      <a:lnTo>
                        <a:pt x="188" y="181"/>
                      </a:lnTo>
                      <a:lnTo>
                        <a:pt x="0" y="156"/>
                      </a:lnTo>
                      <a:lnTo>
                        <a:pt x="18" y="64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0" name="Freeform 97"/>
                <p:cNvSpPr>
                  <a:spLocks/>
                </p:cNvSpPr>
                <p:nvPr/>
              </p:nvSpPr>
              <p:spPr bwMode="auto">
                <a:xfrm>
                  <a:off x="6835757" y="3148347"/>
                  <a:ext cx="581513" cy="835840"/>
                </a:xfrm>
                <a:custGeom>
                  <a:avLst/>
                  <a:gdLst>
                    <a:gd name="T0" fmla="*/ 518 w 598"/>
                    <a:gd name="T1" fmla="*/ 5 h 795"/>
                    <a:gd name="T2" fmla="*/ 438 w 598"/>
                    <a:gd name="T3" fmla="*/ 1 h 795"/>
                    <a:gd name="T4" fmla="*/ 368 w 598"/>
                    <a:gd name="T5" fmla="*/ 16 h 795"/>
                    <a:gd name="T6" fmla="*/ 306 w 598"/>
                    <a:gd name="T7" fmla="*/ 48 h 795"/>
                    <a:gd name="T8" fmla="*/ 253 w 598"/>
                    <a:gd name="T9" fmla="*/ 95 h 795"/>
                    <a:gd name="T10" fmla="*/ 210 w 598"/>
                    <a:gd name="T11" fmla="*/ 154 h 795"/>
                    <a:gd name="T12" fmla="*/ 173 w 598"/>
                    <a:gd name="T13" fmla="*/ 226 h 795"/>
                    <a:gd name="T14" fmla="*/ 147 w 598"/>
                    <a:gd name="T15" fmla="*/ 306 h 795"/>
                    <a:gd name="T16" fmla="*/ 135 w 598"/>
                    <a:gd name="T17" fmla="*/ 347 h 795"/>
                    <a:gd name="T18" fmla="*/ 125 w 598"/>
                    <a:gd name="T19" fmla="*/ 381 h 795"/>
                    <a:gd name="T20" fmla="*/ 115 w 598"/>
                    <a:gd name="T21" fmla="*/ 414 h 795"/>
                    <a:gd name="T22" fmla="*/ 107 w 598"/>
                    <a:gd name="T23" fmla="*/ 447 h 795"/>
                    <a:gd name="T24" fmla="*/ 93 w 598"/>
                    <a:gd name="T25" fmla="*/ 481 h 795"/>
                    <a:gd name="T26" fmla="*/ 82 w 598"/>
                    <a:gd name="T27" fmla="*/ 512 h 795"/>
                    <a:gd name="T28" fmla="*/ 67 w 598"/>
                    <a:gd name="T29" fmla="*/ 544 h 795"/>
                    <a:gd name="T30" fmla="*/ 48 w 598"/>
                    <a:gd name="T31" fmla="*/ 575 h 795"/>
                    <a:gd name="T32" fmla="*/ 25 w 598"/>
                    <a:gd name="T33" fmla="*/ 607 h 795"/>
                    <a:gd name="T34" fmla="*/ 10 w 598"/>
                    <a:gd name="T35" fmla="*/ 634 h 795"/>
                    <a:gd name="T36" fmla="*/ 0 w 598"/>
                    <a:gd name="T37" fmla="*/ 659 h 795"/>
                    <a:gd name="T38" fmla="*/ 5 w 598"/>
                    <a:gd name="T39" fmla="*/ 685 h 795"/>
                    <a:gd name="T40" fmla="*/ 17 w 598"/>
                    <a:gd name="T41" fmla="*/ 714 h 795"/>
                    <a:gd name="T42" fmla="*/ 42 w 598"/>
                    <a:gd name="T43" fmla="*/ 742 h 795"/>
                    <a:gd name="T44" fmla="*/ 67 w 598"/>
                    <a:gd name="T45" fmla="*/ 760 h 795"/>
                    <a:gd name="T46" fmla="*/ 95 w 598"/>
                    <a:gd name="T47" fmla="*/ 773 h 795"/>
                    <a:gd name="T48" fmla="*/ 127 w 598"/>
                    <a:gd name="T49" fmla="*/ 785 h 795"/>
                    <a:gd name="T50" fmla="*/ 157 w 598"/>
                    <a:gd name="T51" fmla="*/ 792 h 795"/>
                    <a:gd name="T52" fmla="*/ 188 w 598"/>
                    <a:gd name="T53" fmla="*/ 795 h 795"/>
                    <a:gd name="T54" fmla="*/ 210 w 598"/>
                    <a:gd name="T55" fmla="*/ 780 h 795"/>
                    <a:gd name="T56" fmla="*/ 180 w 598"/>
                    <a:gd name="T57" fmla="*/ 768 h 795"/>
                    <a:gd name="T58" fmla="*/ 150 w 598"/>
                    <a:gd name="T59" fmla="*/ 762 h 795"/>
                    <a:gd name="T60" fmla="*/ 120 w 598"/>
                    <a:gd name="T61" fmla="*/ 752 h 795"/>
                    <a:gd name="T62" fmla="*/ 90 w 598"/>
                    <a:gd name="T63" fmla="*/ 739 h 795"/>
                    <a:gd name="T64" fmla="*/ 57 w 598"/>
                    <a:gd name="T65" fmla="*/ 722 h 795"/>
                    <a:gd name="T66" fmla="*/ 32 w 598"/>
                    <a:gd name="T67" fmla="*/ 690 h 795"/>
                    <a:gd name="T68" fmla="*/ 30 w 598"/>
                    <a:gd name="T69" fmla="*/ 667 h 795"/>
                    <a:gd name="T70" fmla="*/ 35 w 598"/>
                    <a:gd name="T71" fmla="*/ 642 h 795"/>
                    <a:gd name="T72" fmla="*/ 45 w 598"/>
                    <a:gd name="T73" fmla="*/ 619 h 795"/>
                    <a:gd name="T74" fmla="*/ 68 w 598"/>
                    <a:gd name="T75" fmla="*/ 582 h 795"/>
                    <a:gd name="T76" fmla="*/ 88 w 598"/>
                    <a:gd name="T77" fmla="*/ 552 h 795"/>
                    <a:gd name="T78" fmla="*/ 103 w 598"/>
                    <a:gd name="T79" fmla="*/ 522 h 795"/>
                    <a:gd name="T80" fmla="*/ 113 w 598"/>
                    <a:gd name="T81" fmla="*/ 499 h 795"/>
                    <a:gd name="T82" fmla="*/ 122 w 598"/>
                    <a:gd name="T83" fmla="*/ 474 h 795"/>
                    <a:gd name="T84" fmla="*/ 130 w 598"/>
                    <a:gd name="T85" fmla="*/ 447 h 795"/>
                    <a:gd name="T86" fmla="*/ 137 w 598"/>
                    <a:gd name="T87" fmla="*/ 422 h 795"/>
                    <a:gd name="T88" fmla="*/ 143 w 598"/>
                    <a:gd name="T89" fmla="*/ 397 h 795"/>
                    <a:gd name="T90" fmla="*/ 150 w 598"/>
                    <a:gd name="T91" fmla="*/ 372 h 795"/>
                    <a:gd name="T92" fmla="*/ 157 w 598"/>
                    <a:gd name="T93" fmla="*/ 341 h 795"/>
                    <a:gd name="T94" fmla="*/ 166 w 598"/>
                    <a:gd name="T95" fmla="*/ 304 h 795"/>
                    <a:gd name="T96" fmla="*/ 180 w 598"/>
                    <a:gd name="T97" fmla="*/ 271 h 795"/>
                    <a:gd name="T98" fmla="*/ 193 w 598"/>
                    <a:gd name="T99" fmla="*/ 239 h 795"/>
                    <a:gd name="T100" fmla="*/ 208 w 598"/>
                    <a:gd name="T101" fmla="*/ 206 h 795"/>
                    <a:gd name="T102" fmla="*/ 226 w 598"/>
                    <a:gd name="T103" fmla="*/ 176 h 795"/>
                    <a:gd name="T104" fmla="*/ 246 w 598"/>
                    <a:gd name="T105" fmla="*/ 144 h 795"/>
                    <a:gd name="T106" fmla="*/ 268 w 598"/>
                    <a:gd name="T107" fmla="*/ 116 h 795"/>
                    <a:gd name="T108" fmla="*/ 296 w 598"/>
                    <a:gd name="T109" fmla="*/ 85 h 795"/>
                    <a:gd name="T110" fmla="*/ 331 w 598"/>
                    <a:gd name="T111" fmla="*/ 60 h 795"/>
                    <a:gd name="T112" fmla="*/ 371 w 598"/>
                    <a:gd name="T113" fmla="*/ 41 h 795"/>
                    <a:gd name="T114" fmla="*/ 414 w 598"/>
                    <a:gd name="T115" fmla="*/ 30 h 795"/>
                    <a:gd name="T116" fmla="*/ 458 w 598"/>
                    <a:gd name="T117" fmla="*/ 25 h 795"/>
                    <a:gd name="T118" fmla="*/ 501 w 598"/>
                    <a:gd name="T119" fmla="*/ 25 h 795"/>
                    <a:gd name="T120" fmla="*/ 544 w 598"/>
                    <a:gd name="T121" fmla="*/ 28 h 795"/>
                    <a:gd name="T122" fmla="*/ 584 w 598"/>
                    <a:gd name="T123" fmla="*/ 38 h 795"/>
                    <a:gd name="T124" fmla="*/ 596 w 598"/>
                    <a:gd name="T125" fmla="*/ 26 h 79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8"/>
                    <a:gd name="T190" fmla="*/ 0 h 795"/>
                    <a:gd name="T191" fmla="*/ 598 w 598"/>
                    <a:gd name="T192" fmla="*/ 795 h 79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8" h="795">
                      <a:moveTo>
                        <a:pt x="596" y="26"/>
                      </a:moveTo>
                      <a:lnTo>
                        <a:pt x="584" y="21"/>
                      </a:lnTo>
                      <a:lnTo>
                        <a:pt x="573" y="18"/>
                      </a:lnTo>
                      <a:lnTo>
                        <a:pt x="561" y="15"/>
                      </a:lnTo>
                      <a:lnTo>
                        <a:pt x="551" y="11"/>
                      </a:lnTo>
                      <a:lnTo>
                        <a:pt x="539" y="8"/>
                      </a:lnTo>
                      <a:lnTo>
                        <a:pt x="528" y="6"/>
                      </a:lnTo>
                      <a:lnTo>
                        <a:pt x="518" y="5"/>
                      </a:lnTo>
                      <a:lnTo>
                        <a:pt x="508" y="3"/>
                      </a:lnTo>
                      <a:lnTo>
                        <a:pt x="496" y="1"/>
                      </a:lnTo>
                      <a:lnTo>
                        <a:pt x="486" y="1"/>
                      </a:lnTo>
                      <a:lnTo>
                        <a:pt x="476" y="0"/>
                      </a:lnTo>
                      <a:lnTo>
                        <a:pt x="466" y="0"/>
                      </a:lnTo>
                      <a:lnTo>
                        <a:pt x="458" y="0"/>
                      </a:lnTo>
                      <a:lnTo>
                        <a:pt x="448" y="0"/>
                      </a:lnTo>
                      <a:lnTo>
                        <a:pt x="438" y="1"/>
                      </a:lnTo>
                      <a:lnTo>
                        <a:pt x="429" y="1"/>
                      </a:lnTo>
                      <a:lnTo>
                        <a:pt x="419" y="3"/>
                      </a:lnTo>
                      <a:lnTo>
                        <a:pt x="409" y="5"/>
                      </a:lnTo>
                      <a:lnTo>
                        <a:pt x="401" y="6"/>
                      </a:lnTo>
                      <a:lnTo>
                        <a:pt x="393" y="8"/>
                      </a:lnTo>
                      <a:lnTo>
                        <a:pt x="383" y="10"/>
                      </a:lnTo>
                      <a:lnTo>
                        <a:pt x="375" y="13"/>
                      </a:lnTo>
                      <a:lnTo>
                        <a:pt x="368" y="16"/>
                      </a:lnTo>
                      <a:lnTo>
                        <a:pt x="360" y="20"/>
                      </a:lnTo>
                      <a:lnTo>
                        <a:pt x="351" y="23"/>
                      </a:lnTo>
                      <a:lnTo>
                        <a:pt x="343" y="26"/>
                      </a:lnTo>
                      <a:lnTo>
                        <a:pt x="336" y="30"/>
                      </a:lnTo>
                      <a:lnTo>
                        <a:pt x="328" y="35"/>
                      </a:lnTo>
                      <a:lnTo>
                        <a:pt x="320" y="38"/>
                      </a:lnTo>
                      <a:lnTo>
                        <a:pt x="313" y="43"/>
                      </a:lnTo>
                      <a:lnTo>
                        <a:pt x="306" y="48"/>
                      </a:lnTo>
                      <a:lnTo>
                        <a:pt x="300" y="55"/>
                      </a:lnTo>
                      <a:lnTo>
                        <a:pt x="291" y="60"/>
                      </a:lnTo>
                      <a:lnTo>
                        <a:pt x="285" y="65"/>
                      </a:lnTo>
                      <a:lnTo>
                        <a:pt x="278" y="70"/>
                      </a:lnTo>
                      <a:lnTo>
                        <a:pt x="271" y="76"/>
                      </a:lnTo>
                      <a:lnTo>
                        <a:pt x="266" y="83"/>
                      </a:lnTo>
                      <a:lnTo>
                        <a:pt x="260" y="88"/>
                      </a:lnTo>
                      <a:lnTo>
                        <a:pt x="253" y="95"/>
                      </a:lnTo>
                      <a:lnTo>
                        <a:pt x="248" y="103"/>
                      </a:lnTo>
                      <a:lnTo>
                        <a:pt x="241" y="108"/>
                      </a:lnTo>
                      <a:lnTo>
                        <a:pt x="235" y="116"/>
                      </a:lnTo>
                      <a:lnTo>
                        <a:pt x="230" y="123"/>
                      </a:lnTo>
                      <a:lnTo>
                        <a:pt x="225" y="131"/>
                      </a:lnTo>
                      <a:lnTo>
                        <a:pt x="220" y="139"/>
                      </a:lnTo>
                      <a:lnTo>
                        <a:pt x="215" y="148"/>
                      </a:lnTo>
                      <a:lnTo>
                        <a:pt x="210" y="154"/>
                      </a:lnTo>
                      <a:lnTo>
                        <a:pt x="205" y="164"/>
                      </a:lnTo>
                      <a:lnTo>
                        <a:pt x="200" y="173"/>
                      </a:lnTo>
                      <a:lnTo>
                        <a:pt x="195" y="181"/>
                      </a:lnTo>
                      <a:lnTo>
                        <a:pt x="190" y="189"/>
                      </a:lnTo>
                      <a:lnTo>
                        <a:pt x="186" y="199"/>
                      </a:lnTo>
                      <a:lnTo>
                        <a:pt x="181" y="208"/>
                      </a:lnTo>
                      <a:lnTo>
                        <a:pt x="176" y="218"/>
                      </a:lnTo>
                      <a:lnTo>
                        <a:pt x="173" y="226"/>
                      </a:lnTo>
                      <a:lnTo>
                        <a:pt x="170" y="236"/>
                      </a:lnTo>
                      <a:lnTo>
                        <a:pt x="166" y="246"/>
                      </a:lnTo>
                      <a:lnTo>
                        <a:pt x="162" y="256"/>
                      </a:lnTo>
                      <a:lnTo>
                        <a:pt x="158" y="266"/>
                      </a:lnTo>
                      <a:lnTo>
                        <a:pt x="157" y="276"/>
                      </a:lnTo>
                      <a:lnTo>
                        <a:pt x="153" y="286"/>
                      </a:lnTo>
                      <a:lnTo>
                        <a:pt x="150" y="296"/>
                      </a:lnTo>
                      <a:lnTo>
                        <a:pt x="147" y="306"/>
                      </a:lnTo>
                      <a:lnTo>
                        <a:pt x="143" y="318"/>
                      </a:lnTo>
                      <a:lnTo>
                        <a:pt x="143" y="321"/>
                      </a:lnTo>
                      <a:lnTo>
                        <a:pt x="142" y="326"/>
                      </a:lnTo>
                      <a:lnTo>
                        <a:pt x="140" y="329"/>
                      </a:lnTo>
                      <a:lnTo>
                        <a:pt x="138" y="334"/>
                      </a:lnTo>
                      <a:lnTo>
                        <a:pt x="137" y="337"/>
                      </a:lnTo>
                      <a:lnTo>
                        <a:pt x="137" y="342"/>
                      </a:lnTo>
                      <a:lnTo>
                        <a:pt x="135" y="347"/>
                      </a:lnTo>
                      <a:lnTo>
                        <a:pt x="133" y="351"/>
                      </a:lnTo>
                      <a:lnTo>
                        <a:pt x="133" y="356"/>
                      </a:lnTo>
                      <a:lnTo>
                        <a:pt x="132" y="361"/>
                      </a:lnTo>
                      <a:lnTo>
                        <a:pt x="130" y="364"/>
                      </a:lnTo>
                      <a:lnTo>
                        <a:pt x="130" y="369"/>
                      </a:lnTo>
                      <a:lnTo>
                        <a:pt x="128" y="372"/>
                      </a:lnTo>
                      <a:lnTo>
                        <a:pt x="127" y="377"/>
                      </a:lnTo>
                      <a:lnTo>
                        <a:pt x="125" y="381"/>
                      </a:lnTo>
                      <a:lnTo>
                        <a:pt x="125" y="386"/>
                      </a:lnTo>
                      <a:lnTo>
                        <a:pt x="123" y="389"/>
                      </a:lnTo>
                      <a:lnTo>
                        <a:pt x="122" y="394"/>
                      </a:lnTo>
                      <a:lnTo>
                        <a:pt x="120" y="397"/>
                      </a:lnTo>
                      <a:lnTo>
                        <a:pt x="120" y="402"/>
                      </a:lnTo>
                      <a:lnTo>
                        <a:pt x="118" y="406"/>
                      </a:lnTo>
                      <a:lnTo>
                        <a:pt x="117" y="411"/>
                      </a:lnTo>
                      <a:lnTo>
                        <a:pt x="115" y="414"/>
                      </a:lnTo>
                      <a:lnTo>
                        <a:pt x="115" y="419"/>
                      </a:lnTo>
                      <a:lnTo>
                        <a:pt x="113" y="422"/>
                      </a:lnTo>
                      <a:lnTo>
                        <a:pt x="112" y="427"/>
                      </a:lnTo>
                      <a:lnTo>
                        <a:pt x="110" y="431"/>
                      </a:lnTo>
                      <a:lnTo>
                        <a:pt x="110" y="436"/>
                      </a:lnTo>
                      <a:lnTo>
                        <a:pt x="108" y="439"/>
                      </a:lnTo>
                      <a:lnTo>
                        <a:pt x="107" y="444"/>
                      </a:lnTo>
                      <a:lnTo>
                        <a:pt x="107" y="447"/>
                      </a:lnTo>
                      <a:lnTo>
                        <a:pt x="105" y="452"/>
                      </a:lnTo>
                      <a:lnTo>
                        <a:pt x="103" y="456"/>
                      </a:lnTo>
                      <a:lnTo>
                        <a:pt x="102" y="461"/>
                      </a:lnTo>
                      <a:lnTo>
                        <a:pt x="100" y="464"/>
                      </a:lnTo>
                      <a:lnTo>
                        <a:pt x="98" y="469"/>
                      </a:lnTo>
                      <a:lnTo>
                        <a:pt x="97" y="472"/>
                      </a:lnTo>
                      <a:lnTo>
                        <a:pt x="95" y="476"/>
                      </a:lnTo>
                      <a:lnTo>
                        <a:pt x="93" y="481"/>
                      </a:lnTo>
                      <a:lnTo>
                        <a:pt x="93" y="486"/>
                      </a:lnTo>
                      <a:lnTo>
                        <a:pt x="90" y="489"/>
                      </a:lnTo>
                      <a:lnTo>
                        <a:pt x="90" y="492"/>
                      </a:lnTo>
                      <a:lnTo>
                        <a:pt x="87" y="497"/>
                      </a:lnTo>
                      <a:lnTo>
                        <a:pt x="87" y="501"/>
                      </a:lnTo>
                      <a:lnTo>
                        <a:pt x="85" y="504"/>
                      </a:lnTo>
                      <a:lnTo>
                        <a:pt x="83" y="509"/>
                      </a:lnTo>
                      <a:lnTo>
                        <a:pt x="82" y="512"/>
                      </a:lnTo>
                      <a:lnTo>
                        <a:pt x="80" y="517"/>
                      </a:lnTo>
                      <a:lnTo>
                        <a:pt x="77" y="521"/>
                      </a:lnTo>
                      <a:lnTo>
                        <a:pt x="75" y="524"/>
                      </a:lnTo>
                      <a:lnTo>
                        <a:pt x="73" y="529"/>
                      </a:lnTo>
                      <a:lnTo>
                        <a:pt x="72" y="532"/>
                      </a:lnTo>
                      <a:lnTo>
                        <a:pt x="70" y="535"/>
                      </a:lnTo>
                      <a:lnTo>
                        <a:pt x="68" y="540"/>
                      </a:lnTo>
                      <a:lnTo>
                        <a:pt x="67" y="544"/>
                      </a:lnTo>
                      <a:lnTo>
                        <a:pt x="65" y="549"/>
                      </a:lnTo>
                      <a:lnTo>
                        <a:pt x="62" y="552"/>
                      </a:lnTo>
                      <a:lnTo>
                        <a:pt x="60" y="555"/>
                      </a:lnTo>
                      <a:lnTo>
                        <a:pt x="57" y="560"/>
                      </a:lnTo>
                      <a:lnTo>
                        <a:pt x="55" y="564"/>
                      </a:lnTo>
                      <a:lnTo>
                        <a:pt x="53" y="569"/>
                      </a:lnTo>
                      <a:lnTo>
                        <a:pt x="50" y="572"/>
                      </a:lnTo>
                      <a:lnTo>
                        <a:pt x="48" y="575"/>
                      </a:lnTo>
                      <a:lnTo>
                        <a:pt x="47" y="580"/>
                      </a:lnTo>
                      <a:lnTo>
                        <a:pt x="43" y="584"/>
                      </a:lnTo>
                      <a:lnTo>
                        <a:pt x="40" y="589"/>
                      </a:lnTo>
                      <a:lnTo>
                        <a:pt x="37" y="594"/>
                      </a:lnTo>
                      <a:lnTo>
                        <a:pt x="33" y="599"/>
                      </a:lnTo>
                      <a:lnTo>
                        <a:pt x="30" y="602"/>
                      </a:lnTo>
                      <a:lnTo>
                        <a:pt x="28" y="604"/>
                      </a:lnTo>
                      <a:lnTo>
                        <a:pt x="25" y="607"/>
                      </a:lnTo>
                      <a:lnTo>
                        <a:pt x="23" y="610"/>
                      </a:lnTo>
                      <a:lnTo>
                        <a:pt x="22" y="614"/>
                      </a:lnTo>
                      <a:lnTo>
                        <a:pt x="20" y="617"/>
                      </a:lnTo>
                      <a:lnTo>
                        <a:pt x="18" y="620"/>
                      </a:lnTo>
                      <a:lnTo>
                        <a:pt x="17" y="624"/>
                      </a:lnTo>
                      <a:lnTo>
                        <a:pt x="13" y="627"/>
                      </a:lnTo>
                      <a:lnTo>
                        <a:pt x="12" y="630"/>
                      </a:lnTo>
                      <a:lnTo>
                        <a:pt x="10" y="634"/>
                      </a:lnTo>
                      <a:lnTo>
                        <a:pt x="8" y="637"/>
                      </a:lnTo>
                      <a:lnTo>
                        <a:pt x="7" y="639"/>
                      </a:lnTo>
                      <a:lnTo>
                        <a:pt x="5" y="642"/>
                      </a:lnTo>
                      <a:lnTo>
                        <a:pt x="5" y="645"/>
                      </a:lnTo>
                      <a:lnTo>
                        <a:pt x="3" y="650"/>
                      </a:lnTo>
                      <a:lnTo>
                        <a:pt x="2" y="652"/>
                      </a:lnTo>
                      <a:lnTo>
                        <a:pt x="2" y="655"/>
                      </a:lnTo>
                      <a:lnTo>
                        <a:pt x="0" y="659"/>
                      </a:lnTo>
                      <a:lnTo>
                        <a:pt x="0" y="662"/>
                      </a:lnTo>
                      <a:lnTo>
                        <a:pt x="0" y="665"/>
                      </a:lnTo>
                      <a:lnTo>
                        <a:pt x="0" y="669"/>
                      </a:lnTo>
                      <a:lnTo>
                        <a:pt x="0" y="672"/>
                      </a:lnTo>
                      <a:lnTo>
                        <a:pt x="2" y="675"/>
                      </a:lnTo>
                      <a:lnTo>
                        <a:pt x="2" y="679"/>
                      </a:lnTo>
                      <a:lnTo>
                        <a:pt x="3" y="682"/>
                      </a:lnTo>
                      <a:lnTo>
                        <a:pt x="5" y="685"/>
                      </a:lnTo>
                      <a:lnTo>
                        <a:pt x="7" y="689"/>
                      </a:lnTo>
                      <a:lnTo>
                        <a:pt x="7" y="692"/>
                      </a:lnTo>
                      <a:lnTo>
                        <a:pt x="8" y="697"/>
                      </a:lnTo>
                      <a:lnTo>
                        <a:pt x="10" y="700"/>
                      </a:lnTo>
                      <a:lnTo>
                        <a:pt x="12" y="704"/>
                      </a:lnTo>
                      <a:lnTo>
                        <a:pt x="13" y="707"/>
                      </a:lnTo>
                      <a:lnTo>
                        <a:pt x="15" y="710"/>
                      </a:lnTo>
                      <a:lnTo>
                        <a:pt x="17" y="714"/>
                      </a:lnTo>
                      <a:lnTo>
                        <a:pt x="20" y="717"/>
                      </a:lnTo>
                      <a:lnTo>
                        <a:pt x="22" y="719"/>
                      </a:lnTo>
                      <a:lnTo>
                        <a:pt x="23" y="722"/>
                      </a:lnTo>
                      <a:lnTo>
                        <a:pt x="27" y="725"/>
                      </a:lnTo>
                      <a:lnTo>
                        <a:pt x="30" y="729"/>
                      </a:lnTo>
                      <a:lnTo>
                        <a:pt x="33" y="734"/>
                      </a:lnTo>
                      <a:lnTo>
                        <a:pt x="40" y="739"/>
                      </a:lnTo>
                      <a:lnTo>
                        <a:pt x="42" y="742"/>
                      </a:lnTo>
                      <a:lnTo>
                        <a:pt x="45" y="743"/>
                      </a:lnTo>
                      <a:lnTo>
                        <a:pt x="48" y="747"/>
                      </a:lnTo>
                      <a:lnTo>
                        <a:pt x="52" y="748"/>
                      </a:lnTo>
                      <a:lnTo>
                        <a:pt x="55" y="752"/>
                      </a:lnTo>
                      <a:lnTo>
                        <a:pt x="58" y="753"/>
                      </a:lnTo>
                      <a:lnTo>
                        <a:pt x="62" y="755"/>
                      </a:lnTo>
                      <a:lnTo>
                        <a:pt x="65" y="757"/>
                      </a:lnTo>
                      <a:lnTo>
                        <a:pt x="67" y="760"/>
                      </a:lnTo>
                      <a:lnTo>
                        <a:pt x="72" y="762"/>
                      </a:lnTo>
                      <a:lnTo>
                        <a:pt x="75" y="763"/>
                      </a:lnTo>
                      <a:lnTo>
                        <a:pt x="78" y="765"/>
                      </a:lnTo>
                      <a:lnTo>
                        <a:pt x="82" y="767"/>
                      </a:lnTo>
                      <a:lnTo>
                        <a:pt x="85" y="768"/>
                      </a:lnTo>
                      <a:lnTo>
                        <a:pt x="88" y="770"/>
                      </a:lnTo>
                      <a:lnTo>
                        <a:pt x="92" y="772"/>
                      </a:lnTo>
                      <a:lnTo>
                        <a:pt x="95" y="773"/>
                      </a:lnTo>
                      <a:lnTo>
                        <a:pt x="100" y="775"/>
                      </a:lnTo>
                      <a:lnTo>
                        <a:pt x="103" y="777"/>
                      </a:lnTo>
                      <a:lnTo>
                        <a:pt x="107" y="778"/>
                      </a:lnTo>
                      <a:lnTo>
                        <a:pt x="110" y="780"/>
                      </a:lnTo>
                      <a:lnTo>
                        <a:pt x="115" y="780"/>
                      </a:lnTo>
                      <a:lnTo>
                        <a:pt x="118" y="782"/>
                      </a:lnTo>
                      <a:lnTo>
                        <a:pt x="123" y="783"/>
                      </a:lnTo>
                      <a:lnTo>
                        <a:pt x="127" y="785"/>
                      </a:lnTo>
                      <a:lnTo>
                        <a:pt x="130" y="785"/>
                      </a:lnTo>
                      <a:lnTo>
                        <a:pt x="133" y="787"/>
                      </a:lnTo>
                      <a:lnTo>
                        <a:pt x="138" y="788"/>
                      </a:lnTo>
                      <a:lnTo>
                        <a:pt x="142" y="788"/>
                      </a:lnTo>
                      <a:lnTo>
                        <a:pt x="145" y="788"/>
                      </a:lnTo>
                      <a:lnTo>
                        <a:pt x="150" y="790"/>
                      </a:lnTo>
                      <a:lnTo>
                        <a:pt x="153" y="790"/>
                      </a:lnTo>
                      <a:lnTo>
                        <a:pt x="157" y="792"/>
                      </a:lnTo>
                      <a:lnTo>
                        <a:pt x="162" y="792"/>
                      </a:lnTo>
                      <a:lnTo>
                        <a:pt x="165" y="792"/>
                      </a:lnTo>
                      <a:lnTo>
                        <a:pt x="168" y="793"/>
                      </a:lnTo>
                      <a:lnTo>
                        <a:pt x="173" y="793"/>
                      </a:lnTo>
                      <a:lnTo>
                        <a:pt x="176" y="793"/>
                      </a:lnTo>
                      <a:lnTo>
                        <a:pt x="180" y="793"/>
                      </a:lnTo>
                      <a:lnTo>
                        <a:pt x="185" y="795"/>
                      </a:lnTo>
                      <a:lnTo>
                        <a:pt x="188" y="795"/>
                      </a:lnTo>
                      <a:lnTo>
                        <a:pt x="191" y="795"/>
                      </a:lnTo>
                      <a:lnTo>
                        <a:pt x="196" y="795"/>
                      </a:lnTo>
                      <a:lnTo>
                        <a:pt x="200" y="795"/>
                      </a:lnTo>
                      <a:lnTo>
                        <a:pt x="203" y="795"/>
                      </a:lnTo>
                      <a:lnTo>
                        <a:pt x="206" y="792"/>
                      </a:lnTo>
                      <a:lnTo>
                        <a:pt x="208" y="788"/>
                      </a:lnTo>
                      <a:lnTo>
                        <a:pt x="210" y="785"/>
                      </a:lnTo>
                      <a:lnTo>
                        <a:pt x="210" y="780"/>
                      </a:lnTo>
                      <a:lnTo>
                        <a:pt x="208" y="777"/>
                      </a:lnTo>
                      <a:lnTo>
                        <a:pt x="205" y="775"/>
                      </a:lnTo>
                      <a:lnTo>
                        <a:pt x="201" y="773"/>
                      </a:lnTo>
                      <a:lnTo>
                        <a:pt x="196" y="773"/>
                      </a:lnTo>
                      <a:lnTo>
                        <a:pt x="193" y="772"/>
                      </a:lnTo>
                      <a:lnTo>
                        <a:pt x="188" y="770"/>
                      </a:lnTo>
                      <a:lnTo>
                        <a:pt x="185" y="770"/>
                      </a:lnTo>
                      <a:lnTo>
                        <a:pt x="180" y="768"/>
                      </a:lnTo>
                      <a:lnTo>
                        <a:pt x="176" y="768"/>
                      </a:lnTo>
                      <a:lnTo>
                        <a:pt x="173" y="767"/>
                      </a:lnTo>
                      <a:lnTo>
                        <a:pt x="170" y="767"/>
                      </a:lnTo>
                      <a:lnTo>
                        <a:pt x="165" y="765"/>
                      </a:lnTo>
                      <a:lnTo>
                        <a:pt x="162" y="765"/>
                      </a:lnTo>
                      <a:lnTo>
                        <a:pt x="157" y="763"/>
                      </a:lnTo>
                      <a:lnTo>
                        <a:pt x="153" y="763"/>
                      </a:lnTo>
                      <a:lnTo>
                        <a:pt x="150" y="762"/>
                      </a:lnTo>
                      <a:lnTo>
                        <a:pt x="147" y="760"/>
                      </a:lnTo>
                      <a:lnTo>
                        <a:pt x="142" y="758"/>
                      </a:lnTo>
                      <a:lnTo>
                        <a:pt x="138" y="758"/>
                      </a:lnTo>
                      <a:lnTo>
                        <a:pt x="135" y="757"/>
                      </a:lnTo>
                      <a:lnTo>
                        <a:pt x="132" y="755"/>
                      </a:lnTo>
                      <a:lnTo>
                        <a:pt x="127" y="753"/>
                      </a:lnTo>
                      <a:lnTo>
                        <a:pt x="123" y="753"/>
                      </a:lnTo>
                      <a:lnTo>
                        <a:pt x="120" y="752"/>
                      </a:lnTo>
                      <a:lnTo>
                        <a:pt x="117" y="750"/>
                      </a:lnTo>
                      <a:lnTo>
                        <a:pt x="112" y="748"/>
                      </a:lnTo>
                      <a:lnTo>
                        <a:pt x="108" y="748"/>
                      </a:lnTo>
                      <a:lnTo>
                        <a:pt x="105" y="745"/>
                      </a:lnTo>
                      <a:lnTo>
                        <a:pt x="100" y="743"/>
                      </a:lnTo>
                      <a:lnTo>
                        <a:pt x="97" y="742"/>
                      </a:lnTo>
                      <a:lnTo>
                        <a:pt x="93" y="742"/>
                      </a:lnTo>
                      <a:lnTo>
                        <a:pt x="90" y="739"/>
                      </a:lnTo>
                      <a:lnTo>
                        <a:pt x="85" y="737"/>
                      </a:lnTo>
                      <a:lnTo>
                        <a:pt x="82" y="735"/>
                      </a:lnTo>
                      <a:lnTo>
                        <a:pt x="78" y="734"/>
                      </a:lnTo>
                      <a:lnTo>
                        <a:pt x="73" y="732"/>
                      </a:lnTo>
                      <a:lnTo>
                        <a:pt x="68" y="730"/>
                      </a:lnTo>
                      <a:lnTo>
                        <a:pt x="65" y="727"/>
                      </a:lnTo>
                      <a:lnTo>
                        <a:pt x="62" y="725"/>
                      </a:lnTo>
                      <a:lnTo>
                        <a:pt x="57" y="722"/>
                      </a:lnTo>
                      <a:lnTo>
                        <a:pt x="53" y="719"/>
                      </a:lnTo>
                      <a:lnTo>
                        <a:pt x="52" y="717"/>
                      </a:lnTo>
                      <a:lnTo>
                        <a:pt x="48" y="715"/>
                      </a:lnTo>
                      <a:lnTo>
                        <a:pt x="43" y="709"/>
                      </a:lnTo>
                      <a:lnTo>
                        <a:pt x="40" y="704"/>
                      </a:lnTo>
                      <a:lnTo>
                        <a:pt x="35" y="699"/>
                      </a:lnTo>
                      <a:lnTo>
                        <a:pt x="33" y="694"/>
                      </a:lnTo>
                      <a:lnTo>
                        <a:pt x="32" y="690"/>
                      </a:lnTo>
                      <a:lnTo>
                        <a:pt x="32" y="687"/>
                      </a:lnTo>
                      <a:lnTo>
                        <a:pt x="30" y="684"/>
                      </a:lnTo>
                      <a:lnTo>
                        <a:pt x="30" y="682"/>
                      </a:lnTo>
                      <a:lnTo>
                        <a:pt x="30" y="679"/>
                      </a:lnTo>
                      <a:lnTo>
                        <a:pt x="30" y="675"/>
                      </a:lnTo>
                      <a:lnTo>
                        <a:pt x="30" y="672"/>
                      </a:lnTo>
                      <a:lnTo>
                        <a:pt x="30" y="670"/>
                      </a:lnTo>
                      <a:lnTo>
                        <a:pt x="30" y="667"/>
                      </a:lnTo>
                      <a:lnTo>
                        <a:pt x="30" y="664"/>
                      </a:lnTo>
                      <a:lnTo>
                        <a:pt x="30" y="660"/>
                      </a:lnTo>
                      <a:lnTo>
                        <a:pt x="30" y="657"/>
                      </a:lnTo>
                      <a:lnTo>
                        <a:pt x="30" y="654"/>
                      </a:lnTo>
                      <a:lnTo>
                        <a:pt x="32" y="652"/>
                      </a:lnTo>
                      <a:lnTo>
                        <a:pt x="33" y="649"/>
                      </a:lnTo>
                      <a:lnTo>
                        <a:pt x="33" y="645"/>
                      </a:lnTo>
                      <a:lnTo>
                        <a:pt x="35" y="642"/>
                      </a:lnTo>
                      <a:lnTo>
                        <a:pt x="35" y="639"/>
                      </a:lnTo>
                      <a:lnTo>
                        <a:pt x="37" y="637"/>
                      </a:lnTo>
                      <a:lnTo>
                        <a:pt x="38" y="634"/>
                      </a:lnTo>
                      <a:lnTo>
                        <a:pt x="40" y="630"/>
                      </a:lnTo>
                      <a:lnTo>
                        <a:pt x="42" y="627"/>
                      </a:lnTo>
                      <a:lnTo>
                        <a:pt x="43" y="624"/>
                      </a:lnTo>
                      <a:lnTo>
                        <a:pt x="43" y="622"/>
                      </a:lnTo>
                      <a:lnTo>
                        <a:pt x="45" y="619"/>
                      </a:lnTo>
                      <a:lnTo>
                        <a:pt x="47" y="615"/>
                      </a:lnTo>
                      <a:lnTo>
                        <a:pt x="48" y="612"/>
                      </a:lnTo>
                      <a:lnTo>
                        <a:pt x="50" y="610"/>
                      </a:lnTo>
                      <a:lnTo>
                        <a:pt x="53" y="604"/>
                      </a:lnTo>
                      <a:lnTo>
                        <a:pt x="58" y="599"/>
                      </a:lnTo>
                      <a:lnTo>
                        <a:pt x="62" y="592"/>
                      </a:lnTo>
                      <a:lnTo>
                        <a:pt x="65" y="587"/>
                      </a:lnTo>
                      <a:lnTo>
                        <a:pt x="68" y="582"/>
                      </a:lnTo>
                      <a:lnTo>
                        <a:pt x="72" y="579"/>
                      </a:lnTo>
                      <a:lnTo>
                        <a:pt x="75" y="574"/>
                      </a:lnTo>
                      <a:lnTo>
                        <a:pt x="78" y="569"/>
                      </a:lnTo>
                      <a:lnTo>
                        <a:pt x="82" y="564"/>
                      </a:lnTo>
                      <a:lnTo>
                        <a:pt x="85" y="560"/>
                      </a:lnTo>
                      <a:lnTo>
                        <a:pt x="85" y="557"/>
                      </a:lnTo>
                      <a:lnTo>
                        <a:pt x="87" y="555"/>
                      </a:lnTo>
                      <a:lnTo>
                        <a:pt x="88" y="552"/>
                      </a:lnTo>
                      <a:lnTo>
                        <a:pt x="90" y="549"/>
                      </a:lnTo>
                      <a:lnTo>
                        <a:pt x="93" y="544"/>
                      </a:lnTo>
                      <a:lnTo>
                        <a:pt x="97" y="537"/>
                      </a:lnTo>
                      <a:lnTo>
                        <a:pt x="98" y="534"/>
                      </a:lnTo>
                      <a:lnTo>
                        <a:pt x="100" y="532"/>
                      </a:lnTo>
                      <a:lnTo>
                        <a:pt x="100" y="529"/>
                      </a:lnTo>
                      <a:lnTo>
                        <a:pt x="102" y="526"/>
                      </a:lnTo>
                      <a:lnTo>
                        <a:pt x="103" y="522"/>
                      </a:lnTo>
                      <a:lnTo>
                        <a:pt x="105" y="521"/>
                      </a:lnTo>
                      <a:lnTo>
                        <a:pt x="107" y="517"/>
                      </a:lnTo>
                      <a:lnTo>
                        <a:pt x="108" y="514"/>
                      </a:lnTo>
                      <a:lnTo>
                        <a:pt x="108" y="511"/>
                      </a:lnTo>
                      <a:lnTo>
                        <a:pt x="110" y="507"/>
                      </a:lnTo>
                      <a:lnTo>
                        <a:pt x="110" y="504"/>
                      </a:lnTo>
                      <a:lnTo>
                        <a:pt x="112" y="501"/>
                      </a:lnTo>
                      <a:lnTo>
                        <a:pt x="113" y="499"/>
                      </a:lnTo>
                      <a:lnTo>
                        <a:pt x="115" y="496"/>
                      </a:lnTo>
                      <a:lnTo>
                        <a:pt x="115" y="492"/>
                      </a:lnTo>
                      <a:lnTo>
                        <a:pt x="117" y="489"/>
                      </a:lnTo>
                      <a:lnTo>
                        <a:pt x="118" y="486"/>
                      </a:lnTo>
                      <a:lnTo>
                        <a:pt x="118" y="482"/>
                      </a:lnTo>
                      <a:lnTo>
                        <a:pt x="120" y="479"/>
                      </a:lnTo>
                      <a:lnTo>
                        <a:pt x="122" y="476"/>
                      </a:lnTo>
                      <a:lnTo>
                        <a:pt x="122" y="474"/>
                      </a:lnTo>
                      <a:lnTo>
                        <a:pt x="123" y="471"/>
                      </a:lnTo>
                      <a:lnTo>
                        <a:pt x="123" y="467"/>
                      </a:lnTo>
                      <a:lnTo>
                        <a:pt x="125" y="464"/>
                      </a:lnTo>
                      <a:lnTo>
                        <a:pt x="127" y="461"/>
                      </a:lnTo>
                      <a:lnTo>
                        <a:pt x="127" y="457"/>
                      </a:lnTo>
                      <a:lnTo>
                        <a:pt x="128" y="454"/>
                      </a:lnTo>
                      <a:lnTo>
                        <a:pt x="128" y="451"/>
                      </a:lnTo>
                      <a:lnTo>
                        <a:pt x="130" y="447"/>
                      </a:lnTo>
                      <a:lnTo>
                        <a:pt x="130" y="444"/>
                      </a:lnTo>
                      <a:lnTo>
                        <a:pt x="132" y="442"/>
                      </a:lnTo>
                      <a:lnTo>
                        <a:pt x="133" y="439"/>
                      </a:lnTo>
                      <a:lnTo>
                        <a:pt x="133" y="436"/>
                      </a:lnTo>
                      <a:lnTo>
                        <a:pt x="133" y="432"/>
                      </a:lnTo>
                      <a:lnTo>
                        <a:pt x="135" y="429"/>
                      </a:lnTo>
                      <a:lnTo>
                        <a:pt x="135" y="426"/>
                      </a:lnTo>
                      <a:lnTo>
                        <a:pt x="137" y="422"/>
                      </a:lnTo>
                      <a:lnTo>
                        <a:pt x="137" y="419"/>
                      </a:lnTo>
                      <a:lnTo>
                        <a:pt x="138" y="416"/>
                      </a:lnTo>
                      <a:lnTo>
                        <a:pt x="140" y="412"/>
                      </a:lnTo>
                      <a:lnTo>
                        <a:pt x="140" y="409"/>
                      </a:lnTo>
                      <a:lnTo>
                        <a:pt x="142" y="406"/>
                      </a:lnTo>
                      <a:lnTo>
                        <a:pt x="142" y="404"/>
                      </a:lnTo>
                      <a:lnTo>
                        <a:pt x="143" y="401"/>
                      </a:lnTo>
                      <a:lnTo>
                        <a:pt x="143" y="397"/>
                      </a:lnTo>
                      <a:lnTo>
                        <a:pt x="143" y="394"/>
                      </a:lnTo>
                      <a:lnTo>
                        <a:pt x="145" y="391"/>
                      </a:lnTo>
                      <a:lnTo>
                        <a:pt x="145" y="387"/>
                      </a:lnTo>
                      <a:lnTo>
                        <a:pt x="147" y="384"/>
                      </a:lnTo>
                      <a:lnTo>
                        <a:pt x="147" y="382"/>
                      </a:lnTo>
                      <a:lnTo>
                        <a:pt x="148" y="379"/>
                      </a:lnTo>
                      <a:lnTo>
                        <a:pt x="148" y="376"/>
                      </a:lnTo>
                      <a:lnTo>
                        <a:pt x="150" y="372"/>
                      </a:lnTo>
                      <a:lnTo>
                        <a:pt x="150" y="369"/>
                      </a:lnTo>
                      <a:lnTo>
                        <a:pt x="152" y="366"/>
                      </a:lnTo>
                      <a:lnTo>
                        <a:pt x="152" y="364"/>
                      </a:lnTo>
                      <a:lnTo>
                        <a:pt x="153" y="359"/>
                      </a:lnTo>
                      <a:lnTo>
                        <a:pt x="153" y="354"/>
                      </a:lnTo>
                      <a:lnTo>
                        <a:pt x="155" y="349"/>
                      </a:lnTo>
                      <a:lnTo>
                        <a:pt x="157" y="346"/>
                      </a:lnTo>
                      <a:lnTo>
                        <a:pt x="157" y="341"/>
                      </a:lnTo>
                      <a:lnTo>
                        <a:pt x="158" y="336"/>
                      </a:lnTo>
                      <a:lnTo>
                        <a:pt x="160" y="331"/>
                      </a:lnTo>
                      <a:lnTo>
                        <a:pt x="162" y="327"/>
                      </a:lnTo>
                      <a:lnTo>
                        <a:pt x="162" y="323"/>
                      </a:lnTo>
                      <a:lnTo>
                        <a:pt x="163" y="318"/>
                      </a:lnTo>
                      <a:lnTo>
                        <a:pt x="165" y="314"/>
                      </a:lnTo>
                      <a:lnTo>
                        <a:pt x="166" y="309"/>
                      </a:lnTo>
                      <a:lnTo>
                        <a:pt x="166" y="304"/>
                      </a:lnTo>
                      <a:lnTo>
                        <a:pt x="168" y="301"/>
                      </a:lnTo>
                      <a:lnTo>
                        <a:pt x="170" y="296"/>
                      </a:lnTo>
                      <a:lnTo>
                        <a:pt x="171" y="293"/>
                      </a:lnTo>
                      <a:lnTo>
                        <a:pt x="173" y="288"/>
                      </a:lnTo>
                      <a:lnTo>
                        <a:pt x="175" y="284"/>
                      </a:lnTo>
                      <a:lnTo>
                        <a:pt x="176" y="279"/>
                      </a:lnTo>
                      <a:lnTo>
                        <a:pt x="178" y="276"/>
                      </a:lnTo>
                      <a:lnTo>
                        <a:pt x="180" y="271"/>
                      </a:lnTo>
                      <a:lnTo>
                        <a:pt x="181" y="268"/>
                      </a:lnTo>
                      <a:lnTo>
                        <a:pt x="183" y="263"/>
                      </a:lnTo>
                      <a:lnTo>
                        <a:pt x="185" y="259"/>
                      </a:lnTo>
                      <a:lnTo>
                        <a:pt x="186" y="254"/>
                      </a:lnTo>
                      <a:lnTo>
                        <a:pt x="188" y="251"/>
                      </a:lnTo>
                      <a:lnTo>
                        <a:pt x="190" y="246"/>
                      </a:lnTo>
                      <a:lnTo>
                        <a:pt x="191" y="243"/>
                      </a:lnTo>
                      <a:lnTo>
                        <a:pt x="193" y="239"/>
                      </a:lnTo>
                      <a:lnTo>
                        <a:pt x="195" y="234"/>
                      </a:lnTo>
                      <a:lnTo>
                        <a:pt x="196" y="231"/>
                      </a:lnTo>
                      <a:lnTo>
                        <a:pt x="200" y="228"/>
                      </a:lnTo>
                      <a:lnTo>
                        <a:pt x="200" y="223"/>
                      </a:lnTo>
                      <a:lnTo>
                        <a:pt x="201" y="219"/>
                      </a:lnTo>
                      <a:lnTo>
                        <a:pt x="205" y="214"/>
                      </a:lnTo>
                      <a:lnTo>
                        <a:pt x="206" y="211"/>
                      </a:lnTo>
                      <a:lnTo>
                        <a:pt x="208" y="206"/>
                      </a:lnTo>
                      <a:lnTo>
                        <a:pt x="210" y="203"/>
                      </a:lnTo>
                      <a:lnTo>
                        <a:pt x="213" y="199"/>
                      </a:lnTo>
                      <a:lnTo>
                        <a:pt x="215" y="194"/>
                      </a:lnTo>
                      <a:lnTo>
                        <a:pt x="216" y="191"/>
                      </a:lnTo>
                      <a:lnTo>
                        <a:pt x="220" y="186"/>
                      </a:lnTo>
                      <a:lnTo>
                        <a:pt x="221" y="183"/>
                      </a:lnTo>
                      <a:lnTo>
                        <a:pt x="223" y="179"/>
                      </a:lnTo>
                      <a:lnTo>
                        <a:pt x="226" y="176"/>
                      </a:lnTo>
                      <a:lnTo>
                        <a:pt x="228" y="173"/>
                      </a:lnTo>
                      <a:lnTo>
                        <a:pt x="231" y="168"/>
                      </a:lnTo>
                      <a:lnTo>
                        <a:pt x="233" y="164"/>
                      </a:lnTo>
                      <a:lnTo>
                        <a:pt x="236" y="161"/>
                      </a:lnTo>
                      <a:lnTo>
                        <a:pt x="238" y="156"/>
                      </a:lnTo>
                      <a:lnTo>
                        <a:pt x="241" y="153"/>
                      </a:lnTo>
                      <a:lnTo>
                        <a:pt x="243" y="149"/>
                      </a:lnTo>
                      <a:lnTo>
                        <a:pt x="246" y="144"/>
                      </a:lnTo>
                      <a:lnTo>
                        <a:pt x="248" y="143"/>
                      </a:lnTo>
                      <a:lnTo>
                        <a:pt x="251" y="138"/>
                      </a:lnTo>
                      <a:lnTo>
                        <a:pt x="255" y="134"/>
                      </a:lnTo>
                      <a:lnTo>
                        <a:pt x="256" y="131"/>
                      </a:lnTo>
                      <a:lnTo>
                        <a:pt x="260" y="128"/>
                      </a:lnTo>
                      <a:lnTo>
                        <a:pt x="263" y="123"/>
                      </a:lnTo>
                      <a:lnTo>
                        <a:pt x="266" y="119"/>
                      </a:lnTo>
                      <a:lnTo>
                        <a:pt x="268" y="116"/>
                      </a:lnTo>
                      <a:lnTo>
                        <a:pt x="271" y="113"/>
                      </a:lnTo>
                      <a:lnTo>
                        <a:pt x="275" y="110"/>
                      </a:lnTo>
                      <a:lnTo>
                        <a:pt x="278" y="106"/>
                      </a:lnTo>
                      <a:lnTo>
                        <a:pt x="281" y="101"/>
                      </a:lnTo>
                      <a:lnTo>
                        <a:pt x="285" y="96"/>
                      </a:lnTo>
                      <a:lnTo>
                        <a:pt x="288" y="93"/>
                      </a:lnTo>
                      <a:lnTo>
                        <a:pt x="293" y="90"/>
                      </a:lnTo>
                      <a:lnTo>
                        <a:pt x="296" y="85"/>
                      </a:lnTo>
                      <a:lnTo>
                        <a:pt x="301" y="81"/>
                      </a:lnTo>
                      <a:lnTo>
                        <a:pt x="305" y="78"/>
                      </a:lnTo>
                      <a:lnTo>
                        <a:pt x="310" y="75"/>
                      </a:lnTo>
                      <a:lnTo>
                        <a:pt x="313" y="71"/>
                      </a:lnTo>
                      <a:lnTo>
                        <a:pt x="318" y="68"/>
                      </a:lnTo>
                      <a:lnTo>
                        <a:pt x="323" y="65"/>
                      </a:lnTo>
                      <a:lnTo>
                        <a:pt x="326" y="63"/>
                      </a:lnTo>
                      <a:lnTo>
                        <a:pt x="331" y="60"/>
                      </a:lnTo>
                      <a:lnTo>
                        <a:pt x="336" y="58"/>
                      </a:lnTo>
                      <a:lnTo>
                        <a:pt x="341" y="55"/>
                      </a:lnTo>
                      <a:lnTo>
                        <a:pt x="346" y="53"/>
                      </a:lnTo>
                      <a:lnTo>
                        <a:pt x="351" y="50"/>
                      </a:lnTo>
                      <a:lnTo>
                        <a:pt x="356" y="48"/>
                      </a:lnTo>
                      <a:lnTo>
                        <a:pt x="361" y="45"/>
                      </a:lnTo>
                      <a:lnTo>
                        <a:pt x="366" y="43"/>
                      </a:lnTo>
                      <a:lnTo>
                        <a:pt x="371" y="41"/>
                      </a:lnTo>
                      <a:lnTo>
                        <a:pt x="376" y="40"/>
                      </a:lnTo>
                      <a:lnTo>
                        <a:pt x="381" y="38"/>
                      </a:lnTo>
                      <a:lnTo>
                        <a:pt x="388" y="36"/>
                      </a:lnTo>
                      <a:lnTo>
                        <a:pt x="393" y="35"/>
                      </a:lnTo>
                      <a:lnTo>
                        <a:pt x="398" y="33"/>
                      </a:lnTo>
                      <a:lnTo>
                        <a:pt x="403" y="33"/>
                      </a:lnTo>
                      <a:lnTo>
                        <a:pt x="408" y="31"/>
                      </a:lnTo>
                      <a:lnTo>
                        <a:pt x="414" y="30"/>
                      </a:lnTo>
                      <a:lnTo>
                        <a:pt x="419" y="30"/>
                      </a:lnTo>
                      <a:lnTo>
                        <a:pt x="424" y="28"/>
                      </a:lnTo>
                      <a:lnTo>
                        <a:pt x="431" y="28"/>
                      </a:lnTo>
                      <a:lnTo>
                        <a:pt x="436" y="26"/>
                      </a:lnTo>
                      <a:lnTo>
                        <a:pt x="441" y="26"/>
                      </a:lnTo>
                      <a:lnTo>
                        <a:pt x="446" y="25"/>
                      </a:lnTo>
                      <a:lnTo>
                        <a:pt x="453" y="25"/>
                      </a:lnTo>
                      <a:lnTo>
                        <a:pt x="458" y="25"/>
                      </a:lnTo>
                      <a:lnTo>
                        <a:pt x="463" y="25"/>
                      </a:lnTo>
                      <a:lnTo>
                        <a:pt x="468" y="25"/>
                      </a:lnTo>
                      <a:lnTo>
                        <a:pt x="474" y="25"/>
                      </a:lnTo>
                      <a:lnTo>
                        <a:pt x="479" y="25"/>
                      </a:lnTo>
                      <a:lnTo>
                        <a:pt x="484" y="25"/>
                      </a:lnTo>
                      <a:lnTo>
                        <a:pt x="489" y="25"/>
                      </a:lnTo>
                      <a:lnTo>
                        <a:pt x="496" y="25"/>
                      </a:lnTo>
                      <a:lnTo>
                        <a:pt x="501" y="25"/>
                      </a:lnTo>
                      <a:lnTo>
                        <a:pt x="506" y="25"/>
                      </a:lnTo>
                      <a:lnTo>
                        <a:pt x="513" y="25"/>
                      </a:lnTo>
                      <a:lnTo>
                        <a:pt x="518" y="26"/>
                      </a:lnTo>
                      <a:lnTo>
                        <a:pt x="523" y="26"/>
                      </a:lnTo>
                      <a:lnTo>
                        <a:pt x="528" y="26"/>
                      </a:lnTo>
                      <a:lnTo>
                        <a:pt x="533" y="26"/>
                      </a:lnTo>
                      <a:lnTo>
                        <a:pt x="539" y="28"/>
                      </a:lnTo>
                      <a:lnTo>
                        <a:pt x="544" y="28"/>
                      </a:lnTo>
                      <a:lnTo>
                        <a:pt x="549" y="30"/>
                      </a:lnTo>
                      <a:lnTo>
                        <a:pt x="554" y="30"/>
                      </a:lnTo>
                      <a:lnTo>
                        <a:pt x="559" y="31"/>
                      </a:lnTo>
                      <a:lnTo>
                        <a:pt x="564" y="33"/>
                      </a:lnTo>
                      <a:lnTo>
                        <a:pt x="569" y="33"/>
                      </a:lnTo>
                      <a:lnTo>
                        <a:pt x="574" y="35"/>
                      </a:lnTo>
                      <a:lnTo>
                        <a:pt x="579" y="36"/>
                      </a:lnTo>
                      <a:lnTo>
                        <a:pt x="584" y="38"/>
                      </a:lnTo>
                      <a:lnTo>
                        <a:pt x="589" y="38"/>
                      </a:lnTo>
                      <a:lnTo>
                        <a:pt x="594" y="40"/>
                      </a:lnTo>
                      <a:lnTo>
                        <a:pt x="598" y="41"/>
                      </a:lnTo>
                      <a:lnTo>
                        <a:pt x="598" y="40"/>
                      </a:lnTo>
                      <a:lnTo>
                        <a:pt x="598" y="35"/>
                      </a:lnTo>
                      <a:lnTo>
                        <a:pt x="598" y="31"/>
                      </a:lnTo>
                      <a:lnTo>
                        <a:pt x="598" y="30"/>
                      </a:lnTo>
                      <a:lnTo>
                        <a:pt x="596" y="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1" name="Freeform 98"/>
                <p:cNvSpPr>
                  <a:spLocks/>
                </p:cNvSpPr>
                <p:nvPr/>
              </p:nvSpPr>
              <p:spPr bwMode="auto">
                <a:xfrm>
                  <a:off x="7076920" y="3970519"/>
                  <a:ext cx="79739" cy="52569"/>
                </a:xfrm>
                <a:custGeom>
                  <a:avLst/>
                  <a:gdLst>
                    <a:gd name="T0" fmla="*/ 75 w 82"/>
                    <a:gd name="T1" fmla="*/ 18 h 50"/>
                    <a:gd name="T2" fmla="*/ 72 w 82"/>
                    <a:gd name="T3" fmla="*/ 16 h 50"/>
                    <a:gd name="T4" fmla="*/ 67 w 82"/>
                    <a:gd name="T5" fmla="*/ 15 h 50"/>
                    <a:gd name="T6" fmla="*/ 62 w 82"/>
                    <a:gd name="T7" fmla="*/ 13 h 50"/>
                    <a:gd name="T8" fmla="*/ 57 w 82"/>
                    <a:gd name="T9" fmla="*/ 13 h 50"/>
                    <a:gd name="T10" fmla="*/ 55 w 82"/>
                    <a:gd name="T11" fmla="*/ 8 h 50"/>
                    <a:gd name="T12" fmla="*/ 52 w 82"/>
                    <a:gd name="T13" fmla="*/ 6 h 50"/>
                    <a:gd name="T14" fmla="*/ 48 w 82"/>
                    <a:gd name="T15" fmla="*/ 3 h 50"/>
                    <a:gd name="T16" fmla="*/ 45 w 82"/>
                    <a:gd name="T17" fmla="*/ 1 h 50"/>
                    <a:gd name="T18" fmla="*/ 40 w 82"/>
                    <a:gd name="T19" fmla="*/ 0 h 50"/>
                    <a:gd name="T20" fmla="*/ 37 w 82"/>
                    <a:gd name="T21" fmla="*/ 0 h 50"/>
                    <a:gd name="T22" fmla="*/ 32 w 82"/>
                    <a:gd name="T23" fmla="*/ 1 h 50"/>
                    <a:gd name="T24" fmla="*/ 30 w 82"/>
                    <a:gd name="T25" fmla="*/ 5 h 50"/>
                    <a:gd name="T26" fmla="*/ 28 w 82"/>
                    <a:gd name="T27" fmla="*/ 8 h 50"/>
                    <a:gd name="T28" fmla="*/ 27 w 82"/>
                    <a:gd name="T29" fmla="*/ 11 h 50"/>
                    <a:gd name="T30" fmla="*/ 22 w 82"/>
                    <a:gd name="T31" fmla="*/ 11 h 50"/>
                    <a:gd name="T32" fmla="*/ 18 w 82"/>
                    <a:gd name="T33" fmla="*/ 13 h 50"/>
                    <a:gd name="T34" fmla="*/ 15 w 82"/>
                    <a:gd name="T35" fmla="*/ 13 h 50"/>
                    <a:gd name="T36" fmla="*/ 12 w 82"/>
                    <a:gd name="T37" fmla="*/ 15 h 50"/>
                    <a:gd name="T38" fmla="*/ 8 w 82"/>
                    <a:gd name="T39" fmla="*/ 16 h 50"/>
                    <a:gd name="T40" fmla="*/ 7 w 82"/>
                    <a:gd name="T41" fmla="*/ 18 h 50"/>
                    <a:gd name="T42" fmla="*/ 3 w 82"/>
                    <a:gd name="T43" fmla="*/ 20 h 50"/>
                    <a:gd name="T44" fmla="*/ 0 w 82"/>
                    <a:gd name="T45" fmla="*/ 21 h 50"/>
                    <a:gd name="T46" fmla="*/ 0 w 82"/>
                    <a:gd name="T47" fmla="*/ 21 h 50"/>
                    <a:gd name="T48" fmla="*/ 0 w 82"/>
                    <a:gd name="T49" fmla="*/ 23 h 50"/>
                    <a:gd name="T50" fmla="*/ 2 w 82"/>
                    <a:gd name="T51" fmla="*/ 26 h 50"/>
                    <a:gd name="T52" fmla="*/ 5 w 82"/>
                    <a:gd name="T53" fmla="*/ 28 h 50"/>
                    <a:gd name="T54" fmla="*/ 8 w 82"/>
                    <a:gd name="T55" fmla="*/ 30 h 50"/>
                    <a:gd name="T56" fmla="*/ 10 w 82"/>
                    <a:gd name="T57" fmla="*/ 31 h 50"/>
                    <a:gd name="T58" fmla="*/ 13 w 82"/>
                    <a:gd name="T59" fmla="*/ 33 h 50"/>
                    <a:gd name="T60" fmla="*/ 17 w 82"/>
                    <a:gd name="T61" fmla="*/ 33 h 50"/>
                    <a:gd name="T62" fmla="*/ 20 w 82"/>
                    <a:gd name="T63" fmla="*/ 35 h 50"/>
                    <a:gd name="T64" fmla="*/ 23 w 82"/>
                    <a:gd name="T65" fmla="*/ 36 h 50"/>
                    <a:gd name="T66" fmla="*/ 23 w 82"/>
                    <a:gd name="T67" fmla="*/ 40 h 50"/>
                    <a:gd name="T68" fmla="*/ 27 w 82"/>
                    <a:gd name="T69" fmla="*/ 43 h 50"/>
                    <a:gd name="T70" fmla="*/ 30 w 82"/>
                    <a:gd name="T71" fmla="*/ 46 h 50"/>
                    <a:gd name="T72" fmla="*/ 35 w 82"/>
                    <a:gd name="T73" fmla="*/ 50 h 50"/>
                    <a:gd name="T74" fmla="*/ 38 w 82"/>
                    <a:gd name="T75" fmla="*/ 50 h 50"/>
                    <a:gd name="T76" fmla="*/ 42 w 82"/>
                    <a:gd name="T77" fmla="*/ 50 h 50"/>
                    <a:gd name="T78" fmla="*/ 45 w 82"/>
                    <a:gd name="T79" fmla="*/ 48 h 50"/>
                    <a:gd name="T80" fmla="*/ 50 w 82"/>
                    <a:gd name="T81" fmla="*/ 45 h 50"/>
                    <a:gd name="T82" fmla="*/ 52 w 82"/>
                    <a:gd name="T83" fmla="*/ 41 h 50"/>
                    <a:gd name="T84" fmla="*/ 55 w 82"/>
                    <a:gd name="T85" fmla="*/ 41 h 50"/>
                    <a:gd name="T86" fmla="*/ 62 w 82"/>
                    <a:gd name="T87" fmla="*/ 43 h 50"/>
                    <a:gd name="T88" fmla="*/ 65 w 82"/>
                    <a:gd name="T89" fmla="*/ 43 h 50"/>
                    <a:gd name="T90" fmla="*/ 70 w 82"/>
                    <a:gd name="T91" fmla="*/ 41 h 50"/>
                    <a:gd name="T92" fmla="*/ 75 w 82"/>
                    <a:gd name="T93" fmla="*/ 40 h 50"/>
                    <a:gd name="T94" fmla="*/ 77 w 82"/>
                    <a:gd name="T95" fmla="*/ 36 h 50"/>
                    <a:gd name="T96" fmla="*/ 80 w 82"/>
                    <a:gd name="T97" fmla="*/ 31 h 50"/>
                    <a:gd name="T98" fmla="*/ 82 w 82"/>
                    <a:gd name="T99" fmla="*/ 26 h 50"/>
                    <a:gd name="T100" fmla="*/ 78 w 82"/>
                    <a:gd name="T101" fmla="*/ 21 h 50"/>
                    <a:gd name="T102" fmla="*/ 75 w 82"/>
                    <a:gd name="T103" fmla="*/ 18 h 50"/>
                    <a:gd name="T104" fmla="*/ 75 w 82"/>
                    <a:gd name="T105" fmla="*/ 18 h 5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2"/>
                    <a:gd name="T160" fmla="*/ 0 h 50"/>
                    <a:gd name="T161" fmla="*/ 82 w 82"/>
                    <a:gd name="T162" fmla="*/ 50 h 5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2" h="50">
                      <a:moveTo>
                        <a:pt x="75" y="18"/>
                      </a:moveTo>
                      <a:lnTo>
                        <a:pt x="72" y="16"/>
                      </a:lnTo>
                      <a:lnTo>
                        <a:pt x="67" y="15"/>
                      </a:lnTo>
                      <a:lnTo>
                        <a:pt x="62" y="13"/>
                      </a:lnTo>
                      <a:lnTo>
                        <a:pt x="57" y="13"/>
                      </a:lnTo>
                      <a:lnTo>
                        <a:pt x="55" y="8"/>
                      </a:lnTo>
                      <a:lnTo>
                        <a:pt x="52" y="6"/>
                      </a:lnTo>
                      <a:lnTo>
                        <a:pt x="48" y="3"/>
                      </a:lnTo>
                      <a:lnTo>
                        <a:pt x="45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2" y="1"/>
                      </a:lnTo>
                      <a:lnTo>
                        <a:pt x="30" y="5"/>
                      </a:lnTo>
                      <a:lnTo>
                        <a:pt x="28" y="8"/>
                      </a:lnTo>
                      <a:lnTo>
                        <a:pt x="27" y="11"/>
                      </a:lnTo>
                      <a:lnTo>
                        <a:pt x="22" y="11"/>
                      </a:lnTo>
                      <a:lnTo>
                        <a:pt x="18" y="13"/>
                      </a:lnTo>
                      <a:lnTo>
                        <a:pt x="15" y="13"/>
                      </a:lnTo>
                      <a:lnTo>
                        <a:pt x="12" y="15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3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5" y="28"/>
                      </a:lnTo>
                      <a:lnTo>
                        <a:pt x="8" y="30"/>
                      </a:lnTo>
                      <a:lnTo>
                        <a:pt x="10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0" y="35"/>
                      </a:lnTo>
                      <a:lnTo>
                        <a:pt x="23" y="36"/>
                      </a:lnTo>
                      <a:lnTo>
                        <a:pt x="23" y="40"/>
                      </a:lnTo>
                      <a:lnTo>
                        <a:pt x="27" y="43"/>
                      </a:lnTo>
                      <a:lnTo>
                        <a:pt x="30" y="46"/>
                      </a:lnTo>
                      <a:lnTo>
                        <a:pt x="35" y="50"/>
                      </a:lnTo>
                      <a:lnTo>
                        <a:pt x="38" y="50"/>
                      </a:lnTo>
                      <a:lnTo>
                        <a:pt x="42" y="50"/>
                      </a:lnTo>
                      <a:lnTo>
                        <a:pt x="45" y="48"/>
                      </a:lnTo>
                      <a:lnTo>
                        <a:pt x="50" y="45"/>
                      </a:lnTo>
                      <a:lnTo>
                        <a:pt x="52" y="41"/>
                      </a:lnTo>
                      <a:lnTo>
                        <a:pt x="55" y="41"/>
                      </a:lnTo>
                      <a:lnTo>
                        <a:pt x="62" y="43"/>
                      </a:lnTo>
                      <a:lnTo>
                        <a:pt x="65" y="43"/>
                      </a:lnTo>
                      <a:lnTo>
                        <a:pt x="70" y="41"/>
                      </a:lnTo>
                      <a:lnTo>
                        <a:pt x="75" y="40"/>
                      </a:lnTo>
                      <a:lnTo>
                        <a:pt x="77" y="36"/>
                      </a:lnTo>
                      <a:lnTo>
                        <a:pt x="80" y="31"/>
                      </a:lnTo>
                      <a:lnTo>
                        <a:pt x="82" y="26"/>
                      </a:lnTo>
                      <a:lnTo>
                        <a:pt x="78" y="21"/>
                      </a:lnTo>
                      <a:lnTo>
                        <a:pt x="75" y="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2" name="Freeform 99"/>
                <p:cNvSpPr>
                  <a:spLocks/>
                </p:cNvSpPr>
                <p:nvPr/>
              </p:nvSpPr>
              <p:spPr bwMode="auto">
                <a:xfrm>
                  <a:off x="7028298" y="3307104"/>
                  <a:ext cx="767247" cy="776963"/>
                </a:xfrm>
                <a:custGeom>
                  <a:avLst/>
                  <a:gdLst>
                    <a:gd name="T0" fmla="*/ 722 w 789"/>
                    <a:gd name="T1" fmla="*/ 45 h 739"/>
                    <a:gd name="T2" fmla="*/ 686 w 789"/>
                    <a:gd name="T3" fmla="*/ 105 h 739"/>
                    <a:gd name="T4" fmla="*/ 661 w 789"/>
                    <a:gd name="T5" fmla="*/ 168 h 739"/>
                    <a:gd name="T6" fmla="*/ 637 w 789"/>
                    <a:gd name="T7" fmla="*/ 228 h 739"/>
                    <a:gd name="T8" fmla="*/ 614 w 789"/>
                    <a:gd name="T9" fmla="*/ 288 h 739"/>
                    <a:gd name="T10" fmla="*/ 594 w 789"/>
                    <a:gd name="T11" fmla="*/ 350 h 739"/>
                    <a:gd name="T12" fmla="*/ 581 w 789"/>
                    <a:gd name="T13" fmla="*/ 413 h 739"/>
                    <a:gd name="T14" fmla="*/ 576 w 789"/>
                    <a:gd name="T15" fmla="*/ 466 h 739"/>
                    <a:gd name="T16" fmla="*/ 576 w 789"/>
                    <a:gd name="T17" fmla="*/ 519 h 739"/>
                    <a:gd name="T18" fmla="*/ 578 w 789"/>
                    <a:gd name="T19" fmla="*/ 563 h 739"/>
                    <a:gd name="T20" fmla="*/ 573 w 789"/>
                    <a:gd name="T21" fmla="*/ 624 h 739"/>
                    <a:gd name="T22" fmla="*/ 524 w 789"/>
                    <a:gd name="T23" fmla="*/ 661 h 739"/>
                    <a:gd name="T24" fmla="*/ 466 w 789"/>
                    <a:gd name="T25" fmla="*/ 667 h 739"/>
                    <a:gd name="T26" fmla="*/ 403 w 789"/>
                    <a:gd name="T27" fmla="*/ 671 h 739"/>
                    <a:gd name="T28" fmla="*/ 341 w 789"/>
                    <a:gd name="T29" fmla="*/ 674 h 739"/>
                    <a:gd name="T30" fmla="*/ 278 w 789"/>
                    <a:gd name="T31" fmla="*/ 676 h 739"/>
                    <a:gd name="T32" fmla="*/ 221 w 789"/>
                    <a:gd name="T33" fmla="*/ 671 h 739"/>
                    <a:gd name="T34" fmla="*/ 235 w 789"/>
                    <a:gd name="T35" fmla="*/ 607 h 739"/>
                    <a:gd name="T36" fmla="*/ 210 w 789"/>
                    <a:gd name="T37" fmla="*/ 612 h 739"/>
                    <a:gd name="T38" fmla="*/ 195 w 789"/>
                    <a:gd name="T39" fmla="*/ 666 h 739"/>
                    <a:gd name="T40" fmla="*/ 187 w 789"/>
                    <a:gd name="T41" fmla="*/ 716 h 739"/>
                    <a:gd name="T42" fmla="*/ 115 w 789"/>
                    <a:gd name="T43" fmla="*/ 702 h 739"/>
                    <a:gd name="T44" fmla="*/ 42 w 789"/>
                    <a:gd name="T45" fmla="*/ 691 h 739"/>
                    <a:gd name="T46" fmla="*/ 37 w 789"/>
                    <a:gd name="T47" fmla="*/ 634 h 739"/>
                    <a:gd name="T48" fmla="*/ 65 w 789"/>
                    <a:gd name="T49" fmla="*/ 576 h 739"/>
                    <a:gd name="T50" fmla="*/ 123 w 789"/>
                    <a:gd name="T51" fmla="*/ 568 h 739"/>
                    <a:gd name="T52" fmla="*/ 187 w 789"/>
                    <a:gd name="T53" fmla="*/ 576 h 739"/>
                    <a:gd name="T54" fmla="*/ 235 w 789"/>
                    <a:gd name="T55" fmla="*/ 571 h 739"/>
                    <a:gd name="T56" fmla="*/ 172 w 789"/>
                    <a:gd name="T57" fmla="*/ 538 h 739"/>
                    <a:gd name="T58" fmla="*/ 130 w 789"/>
                    <a:gd name="T59" fmla="*/ 529 h 739"/>
                    <a:gd name="T60" fmla="*/ 88 w 789"/>
                    <a:gd name="T61" fmla="*/ 528 h 739"/>
                    <a:gd name="T62" fmla="*/ 32 w 789"/>
                    <a:gd name="T63" fmla="*/ 561 h 739"/>
                    <a:gd name="T64" fmla="*/ 13 w 789"/>
                    <a:gd name="T65" fmla="*/ 607 h 739"/>
                    <a:gd name="T66" fmla="*/ 5 w 789"/>
                    <a:gd name="T67" fmla="*/ 652 h 739"/>
                    <a:gd name="T68" fmla="*/ 7 w 789"/>
                    <a:gd name="T69" fmla="*/ 707 h 739"/>
                    <a:gd name="T70" fmla="*/ 58 w 789"/>
                    <a:gd name="T71" fmla="*/ 719 h 739"/>
                    <a:gd name="T72" fmla="*/ 100 w 789"/>
                    <a:gd name="T73" fmla="*/ 724 h 739"/>
                    <a:gd name="T74" fmla="*/ 142 w 789"/>
                    <a:gd name="T75" fmla="*/ 729 h 739"/>
                    <a:gd name="T76" fmla="*/ 183 w 789"/>
                    <a:gd name="T77" fmla="*/ 734 h 739"/>
                    <a:gd name="T78" fmla="*/ 215 w 789"/>
                    <a:gd name="T79" fmla="*/ 701 h 739"/>
                    <a:gd name="T80" fmla="*/ 266 w 789"/>
                    <a:gd name="T81" fmla="*/ 697 h 739"/>
                    <a:gd name="T82" fmla="*/ 328 w 789"/>
                    <a:gd name="T83" fmla="*/ 706 h 739"/>
                    <a:gd name="T84" fmla="*/ 390 w 789"/>
                    <a:gd name="T85" fmla="*/ 706 h 739"/>
                    <a:gd name="T86" fmla="*/ 454 w 789"/>
                    <a:gd name="T87" fmla="*/ 701 h 739"/>
                    <a:gd name="T88" fmla="*/ 518 w 789"/>
                    <a:gd name="T89" fmla="*/ 696 h 739"/>
                    <a:gd name="T90" fmla="*/ 573 w 789"/>
                    <a:gd name="T91" fmla="*/ 684 h 739"/>
                    <a:gd name="T92" fmla="*/ 611 w 789"/>
                    <a:gd name="T93" fmla="*/ 647 h 739"/>
                    <a:gd name="T94" fmla="*/ 609 w 789"/>
                    <a:gd name="T95" fmla="*/ 594 h 739"/>
                    <a:gd name="T96" fmla="*/ 601 w 789"/>
                    <a:gd name="T97" fmla="*/ 536 h 739"/>
                    <a:gd name="T98" fmla="*/ 598 w 789"/>
                    <a:gd name="T99" fmla="*/ 489 h 739"/>
                    <a:gd name="T100" fmla="*/ 601 w 789"/>
                    <a:gd name="T101" fmla="*/ 439 h 739"/>
                    <a:gd name="T102" fmla="*/ 609 w 789"/>
                    <a:gd name="T103" fmla="*/ 388 h 739"/>
                    <a:gd name="T104" fmla="*/ 623 w 789"/>
                    <a:gd name="T105" fmla="*/ 340 h 739"/>
                    <a:gd name="T106" fmla="*/ 639 w 789"/>
                    <a:gd name="T107" fmla="*/ 290 h 739"/>
                    <a:gd name="T108" fmla="*/ 666 w 789"/>
                    <a:gd name="T109" fmla="*/ 228 h 739"/>
                    <a:gd name="T110" fmla="*/ 691 w 789"/>
                    <a:gd name="T111" fmla="*/ 168 h 739"/>
                    <a:gd name="T112" fmla="*/ 712 w 789"/>
                    <a:gd name="T113" fmla="*/ 118 h 739"/>
                    <a:gd name="T114" fmla="*/ 734 w 789"/>
                    <a:gd name="T115" fmla="*/ 77 h 739"/>
                    <a:gd name="T116" fmla="*/ 774 w 789"/>
                    <a:gd name="T117" fmla="*/ 38 h 739"/>
                    <a:gd name="T118" fmla="*/ 772 w 789"/>
                    <a:gd name="T119" fmla="*/ 2 h 73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9"/>
                    <a:gd name="T181" fmla="*/ 0 h 739"/>
                    <a:gd name="T182" fmla="*/ 789 w 789"/>
                    <a:gd name="T183" fmla="*/ 739 h 73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9" h="739">
                      <a:moveTo>
                        <a:pt x="772" y="2"/>
                      </a:moveTo>
                      <a:lnTo>
                        <a:pt x="767" y="5"/>
                      </a:lnTo>
                      <a:lnTo>
                        <a:pt x="762" y="8"/>
                      </a:lnTo>
                      <a:lnTo>
                        <a:pt x="757" y="12"/>
                      </a:lnTo>
                      <a:lnTo>
                        <a:pt x="754" y="15"/>
                      </a:lnTo>
                      <a:lnTo>
                        <a:pt x="749" y="18"/>
                      </a:lnTo>
                      <a:lnTo>
                        <a:pt x="746" y="22"/>
                      </a:lnTo>
                      <a:lnTo>
                        <a:pt x="742" y="25"/>
                      </a:lnTo>
                      <a:lnTo>
                        <a:pt x="739" y="28"/>
                      </a:lnTo>
                      <a:lnTo>
                        <a:pt x="734" y="32"/>
                      </a:lnTo>
                      <a:lnTo>
                        <a:pt x="731" y="35"/>
                      </a:lnTo>
                      <a:lnTo>
                        <a:pt x="727" y="38"/>
                      </a:lnTo>
                      <a:lnTo>
                        <a:pt x="724" y="42"/>
                      </a:lnTo>
                      <a:lnTo>
                        <a:pt x="722" y="45"/>
                      </a:lnTo>
                      <a:lnTo>
                        <a:pt x="719" y="50"/>
                      </a:lnTo>
                      <a:lnTo>
                        <a:pt x="716" y="53"/>
                      </a:lnTo>
                      <a:lnTo>
                        <a:pt x="712" y="58"/>
                      </a:lnTo>
                      <a:lnTo>
                        <a:pt x="711" y="60"/>
                      </a:lnTo>
                      <a:lnTo>
                        <a:pt x="707" y="65"/>
                      </a:lnTo>
                      <a:lnTo>
                        <a:pt x="704" y="68"/>
                      </a:lnTo>
                      <a:lnTo>
                        <a:pt x="702" y="73"/>
                      </a:lnTo>
                      <a:lnTo>
                        <a:pt x="699" y="77"/>
                      </a:lnTo>
                      <a:lnTo>
                        <a:pt x="697" y="82"/>
                      </a:lnTo>
                      <a:lnTo>
                        <a:pt x="694" y="87"/>
                      </a:lnTo>
                      <a:lnTo>
                        <a:pt x="692" y="92"/>
                      </a:lnTo>
                      <a:lnTo>
                        <a:pt x="691" y="95"/>
                      </a:lnTo>
                      <a:lnTo>
                        <a:pt x="689" y="100"/>
                      </a:lnTo>
                      <a:lnTo>
                        <a:pt x="686" y="105"/>
                      </a:lnTo>
                      <a:lnTo>
                        <a:pt x="684" y="110"/>
                      </a:lnTo>
                      <a:lnTo>
                        <a:pt x="682" y="115"/>
                      </a:lnTo>
                      <a:lnTo>
                        <a:pt x="679" y="118"/>
                      </a:lnTo>
                      <a:lnTo>
                        <a:pt x="677" y="125"/>
                      </a:lnTo>
                      <a:lnTo>
                        <a:pt x="676" y="130"/>
                      </a:lnTo>
                      <a:lnTo>
                        <a:pt x="674" y="133"/>
                      </a:lnTo>
                      <a:lnTo>
                        <a:pt x="672" y="138"/>
                      </a:lnTo>
                      <a:lnTo>
                        <a:pt x="671" y="142"/>
                      </a:lnTo>
                      <a:lnTo>
                        <a:pt x="669" y="147"/>
                      </a:lnTo>
                      <a:lnTo>
                        <a:pt x="667" y="150"/>
                      </a:lnTo>
                      <a:lnTo>
                        <a:pt x="666" y="155"/>
                      </a:lnTo>
                      <a:lnTo>
                        <a:pt x="664" y="160"/>
                      </a:lnTo>
                      <a:lnTo>
                        <a:pt x="662" y="163"/>
                      </a:lnTo>
                      <a:lnTo>
                        <a:pt x="661" y="168"/>
                      </a:lnTo>
                      <a:lnTo>
                        <a:pt x="659" y="173"/>
                      </a:lnTo>
                      <a:lnTo>
                        <a:pt x="657" y="176"/>
                      </a:lnTo>
                      <a:lnTo>
                        <a:pt x="656" y="181"/>
                      </a:lnTo>
                      <a:lnTo>
                        <a:pt x="654" y="185"/>
                      </a:lnTo>
                      <a:lnTo>
                        <a:pt x="652" y="190"/>
                      </a:lnTo>
                      <a:lnTo>
                        <a:pt x="651" y="193"/>
                      </a:lnTo>
                      <a:lnTo>
                        <a:pt x="649" y="198"/>
                      </a:lnTo>
                      <a:lnTo>
                        <a:pt x="647" y="201"/>
                      </a:lnTo>
                      <a:lnTo>
                        <a:pt x="646" y="206"/>
                      </a:lnTo>
                      <a:lnTo>
                        <a:pt x="644" y="210"/>
                      </a:lnTo>
                      <a:lnTo>
                        <a:pt x="642" y="215"/>
                      </a:lnTo>
                      <a:lnTo>
                        <a:pt x="641" y="220"/>
                      </a:lnTo>
                      <a:lnTo>
                        <a:pt x="639" y="223"/>
                      </a:lnTo>
                      <a:lnTo>
                        <a:pt x="637" y="228"/>
                      </a:lnTo>
                      <a:lnTo>
                        <a:pt x="636" y="233"/>
                      </a:lnTo>
                      <a:lnTo>
                        <a:pt x="634" y="236"/>
                      </a:lnTo>
                      <a:lnTo>
                        <a:pt x="633" y="241"/>
                      </a:lnTo>
                      <a:lnTo>
                        <a:pt x="631" y="245"/>
                      </a:lnTo>
                      <a:lnTo>
                        <a:pt x="629" y="250"/>
                      </a:lnTo>
                      <a:lnTo>
                        <a:pt x="628" y="255"/>
                      </a:lnTo>
                      <a:lnTo>
                        <a:pt x="626" y="258"/>
                      </a:lnTo>
                      <a:lnTo>
                        <a:pt x="624" y="263"/>
                      </a:lnTo>
                      <a:lnTo>
                        <a:pt x="623" y="266"/>
                      </a:lnTo>
                      <a:lnTo>
                        <a:pt x="621" y="271"/>
                      </a:lnTo>
                      <a:lnTo>
                        <a:pt x="619" y="275"/>
                      </a:lnTo>
                      <a:lnTo>
                        <a:pt x="618" y="280"/>
                      </a:lnTo>
                      <a:lnTo>
                        <a:pt x="616" y="285"/>
                      </a:lnTo>
                      <a:lnTo>
                        <a:pt x="614" y="288"/>
                      </a:lnTo>
                      <a:lnTo>
                        <a:pt x="613" y="291"/>
                      </a:lnTo>
                      <a:lnTo>
                        <a:pt x="611" y="296"/>
                      </a:lnTo>
                      <a:lnTo>
                        <a:pt x="611" y="301"/>
                      </a:lnTo>
                      <a:lnTo>
                        <a:pt x="609" y="305"/>
                      </a:lnTo>
                      <a:lnTo>
                        <a:pt x="608" y="310"/>
                      </a:lnTo>
                      <a:lnTo>
                        <a:pt x="606" y="315"/>
                      </a:lnTo>
                      <a:lnTo>
                        <a:pt x="604" y="318"/>
                      </a:lnTo>
                      <a:lnTo>
                        <a:pt x="603" y="323"/>
                      </a:lnTo>
                      <a:lnTo>
                        <a:pt x="601" y="326"/>
                      </a:lnTo>
                      <a:lnTo>
                        <a:pt x="599" y="331"/>
                      </a:lnTo>
                      <a:lnTo>
                        <a:pt x="599" y="336"/>
                      </a:lnTo>
                      <a:lnTo>
                        <a:pt x="598" y="341"/>
                      </a:lnTo>
                      <a:lnTo>
                        <a:pt x="596" y="345"/>
                      </a:lnTo>
                      <a:lnTo>
                        <a:pt x="594" y="350"/>
                      </a:lnTo>
                      <a:lnTo>
                        <a:pt x="594" y="355"/>
                      </a:lnTo>
                      <a:lnTo>
                        <a:pt x="593" y="358"/>
                      </a:lnTo>
                      <a:lnTo>
                        <a:pt x="591" y="363"/>
                      </a:lnTo>
                      <a:lnTo>
                        <a:pt x="589" y="368"/>
                      </a:lnTo>
                      <a:lnTo>
                        <a:pt x="589" y="373"/>
                      </a:lnTo>
                      <a:lnTo>
                        <a:pt x="588" y="376"/>
                      </a:lnTo>
                      <a:lnTo>
                        <a:pt x="588" y="381"/>
                      </a:lnTo>
                      <a:lnTo>
                        <a:pt x="586" y="386"/>
                      </a:lnTo>
                      <a:lnTo>
                        <a:pt x="586" y="391"/>
                      </a:lnTo>
                      <a:lnTo>
                        <a:pt x="584" y="394"/>
                      </a:lnTo>
                      <a:lnTo>
                        <a:pt x="584" y="399"/>
                      </a:lnTo>
                      <a:lnTo>
                        <a:pt x="583" y="404"/>
                      </a:lnTo>
                      <a:lnTo>
                        <a:pt x="583" y="409"/>
                      </a:lnTo>
                      <a:lnTo>
                        <a:pt x="581" y="413"/>
                      </a:lnTo>
                      <a:lnTo>
                        <a:pt x="581" y="416"/>
                      </a:lnTo>
                      <a:lnTo>
                        <a:pt x="579" y="419"/>
                      </a:lnTo>
                      <a:lnTo>
                        <a:pt x="579" y="424"/>
                      </a:lnTo>
                      <a:lnTo>
                        <a:pt x="579" y="428"/>
                      </a:lnTo>
                      <a:lnTo>
                        <a:pt x="578" y="431"/>
                      </a:lnTo>
                      <a:lnTo>
                        <a:pt x="578" y="434"/>
                      </a:lnTo>
                      <a:lnTo>
                        <a:pt x="578" y="439"/>
                      </a:lnTo>
                      <a:lnTo>
                        <a:pt x="578" y="443"/>
                      </a:lnTo>
                      <a:lnTo>
                        <a:pt x="576" y="446"/>
                      </a:lnTo>
                      <a:lnTo>
                        <a:pt x="576" y="449"/>
                      </a:lnTo>
                      <a:lnTo>
                        <a:pt x="576" y="454"/>
                      </a:lnTo>
                      <a:lnTo>
                        <a:pt x="576" y="458"/>
                      </a:lnTo>
                      <a:lnTo>
                        <a:pt x="576" y="463"/>
                      </a:lnTo>
                      <a:lnTo>
                        <a:pt x="576" y="466"/>
                      </a:lnTo>
                      <a:lnTo>
                        <a:pt x="576" y="469"/>
                      </a:lnTo>
                      <a:lnTo>
                        <a:pt x="576" y="473"/>
                      </a:lnTo>
                      <a:lnTo>
                        <a:pt x="576" y="478"/>
                      </a:lnTo>
                      <a:lnTo>
                        <a:pt x="576" y="481"/>
                      </a:lnTo>
                      <a:lnTo>
                        <a:pt x="576" y="484"/>
                      </a:lnTo>
                      <a:lnTo>
                        <a:pt x="576" y="488"/>
                      </a:lnTo>
                      <a:lnTo>
                        <a:pt x="576" y="493"/>
                      </a:lnTo>
                      <a:lnTo>
                        <a:pt x="576" y="496"/>
                      </a:lnTo>
                      <a:lnTo>
                        <a:pt x="576" y="499"/>
                      </a:lnTo>
                      <a:lnTo>
                        <a:pt x="576" y="503"/>
                      </a:lnTo>
                      <a:lnTo>
                        <a:pt x="576" y="508"/>
                      </a:lnTo>
                      <a:lnTo>
                        <a:pt x="576" y="511"/>
                      </a:lnTo>
                      <a:lnTo>
                        <a:pt x="576" y="514"/>
                      </a:lnTo>
                      <a:lnTo>
                        <a:pt x="576" y="519"/>
                      </a:lnTo>
                      <a:lnTo>
                        <a:pt x="576" y="523"/>
                      </a:lnTo>
                      <a:lnTo>
                        <a:pt x="576" y="526"/>
                      </a:lnTo>
                      <a:lnTo>
                        <a:pt x="576" y="531"/>
                      </a:lnTo>
                      <a:lnTo>
                        <a:pt x="576" y="533"/>
                      </a:lnTo>
                      <a:lnTo>
                        <a:pt x="576" y="536"/>
                      </a:lnTo>
                      <a:lnTo>
                        <a:pt x="576" y="539"/>
                      </a:lnTo>
                      <a:lnTo>
                        <a:pt x="576" y="543"/>
                      </a:lnTo>
                      <a:lnTo>
                        <a:pt x="576" y="544"/>
                      </a:lnTo>
                      <a:lnTo>
                        <a:pt x="576" y="548"/>
                      </a:lnTo>
                      <a:lnTo>
                        <a:pt x="576" y="551"/>
                      </a:lnTo>
                      <a:lnTo>
                        <a:pt x="578" y="554"/>
                      </a:lnTo>
                      <a:lnTo>
                        <a:pt x="578" y="556"/>
                      </a:lnTo>
                      <a:lnTo>
                        <a:pt x="578" y="559"/>
                      </a:lnTo>
                      <a:lnTo>
                        <a:pt x="578" y="563"/>
                      </a:lnTo>
                      <a:lnTo>
                        <a:pt x="578" y="566"/>
                      </a:lnTo>
                      <a:lnTo>
                        <a:pt x="578" y="568"/>
                      </a:lnTo>
                      <a:lnTo>
                        <a:pt x="578" y="571"/>
                      </a:lnTo>
                      <a:lnTo>
                        <a:pt x="578" y="574"/>
                      </a:lnTo>
                      <a:lnTo>
                        <a:pt x="578" y="578"/>
                      </a:lnTo>
                      <a:lnTo>
                        <a:pt x="578" y="583"/>
                      </a:lnTo>
                      <a:lnTo>
                        <a:pt x="578" y="589"/>
                      </a:lnTo>
                      <a:lnTo>
                        <a:pt x="578" y="594"/>
                      </a:lnTo>
                      <a:lnTo>
                        <a:pt x="578" y="599"/>
                      </a:lnTo>
                      <a:lnTo>
                        <a:pt x="576" y="604"/>
                      </a:lnTo>
                      <a:lnTo>
                        <a:pt x="576" y="609"/>
                      </a:lnTo>
                      <a:lnTo>
                        <a:pt x="576" y="614"/>
                      </a:lnTo>
                      <a:lnTo>
                        <a:pt x="574" y="619"/>
                      </a:lnTo>
                      <a:lnTo>
                        <a:pt x="573" y="624"/>
                      </a:lnTo>
                      <a:lnTo>
                        <a:pt x="571" y="627"/>
                      </a:lnTo>
                      <a:lnTo>
                        <a:pt x="569" y="631"/>
                      </a:lnTo>
                      <a:lnTo>
                        <a:pt x="566" y="636"/>
                      </a:lnTo>
                      <a:lnTo>
                        <a:pt x="564" y="639"/>
                      </a:lnTo>
                      <a:lnTo>
                        <a:pt x="561" y="642"/>
                      </a:lnTo>
                      <a:lnTo>
                        <a:pt x="558" y="646"/>
                      </a:lnTo>
                      <a:lnTo>
                        <a:pt x="554" y="649"/>
                      </a:lnTo>
                      <a:lnTo>
                        <a:pt x="549" y="651"/>
                      </a:lnTo>
                      <a:lnTo>
                        <a:pt x="544" y="654"/>
                      </a:lnTo>
                      <a:lnTo>
                        <a:pt x="539" y="656"/>
                      </a:lnTo>
                      <a:lnTo>
                        <a:pt x="534" y="659"/>
                      </a:lnTo>
                      <a:lnTo>
                        <a:pt x="531" y="659"/>
                      </a:lnTo>
                      <a:lnTo>
                        <a:pt x="528" y="661"/>
                      </a:lnTo>
                      <a:lnTo>
                        <a:pt x="524" y="661"/>
                      </a:lnTo>
                      <a:lnTo>
                        <a:pt x="521" y="662"/>
                      </a:lnTo>
                      <a:lnTo>
                        <a:pt x="518" y="662"/>
                      </a:lnTo>
                      <a:lnTo>
                        <a:pt x="514" y="662"/>
                      </a:lnTo>
                      <a:lnTo>
                        <a:pt x="511" y="662"/>
                      </a:lnTo>
                      <a:lnTo>
                        <a:pt x="508" y="664"/>
                      </a:lnTo>
                      <a:lnTo>
                        <a:pt x="503" y="664"/>
                      </a:lnTo>
                      <a:lnTo>
                        <a:pt x="498" y="664"/>
                      </a:lnTo>
                      <a:lnTo>
                        <a:pt x="493" y="664"/>
                      </a:lnTo>
                      <a:lnTo>
                        <a:pt x="489" y="666"/>
                      </a:lnTo>
                      <a:lnTo>
                        <a:pt x="484" y="666"/>
                      </a:lnTo>
                      <a:lnTo>
                        <a:pt x="479" y="666"/>
                      </a:lnTo>
                      <a:lnTo>
                        <a:pt x="476" y="666"/>
                      </a:lnTo>
                      <a:lnTo>
                        <a:pt x="471" y="667"/>
                      </a:lnTo>
                      <a:lnTo>
                        <a:pt x="466" y="667"/>
                      </a:lnTo>
                      <a:lnTo>
                        <a:pt x="461" y="667"/>
                      </a:lnTo>
                      <a:lnTo>
                        <a:pt x="456" y="667"/>
                      </a:lnTo>
                      <a:lnTo>
                        <a:pt x="453" y="669"/>
                      </a:lnTo>
                      <a:lnTo>
                        <a:pt x="448" y="669"/>
                      </a:lnTo>
                      <a:lnTo>
                        <a:pt x="443" y="669"/>
                      </a:lnTo>
                      <a:lnTo>
                        <a:pt x="439" y="669"/>
                      </a:lnTo>
                      <a:lnTo>
                        <a:pt x="434" y="671"/>
                      </a:lnTo>
                      <a:lnTo>
                        <a:pt x="429" y="671"/>
                      </a:lnTo>
                      <a:lnTo>
                        <a:pt x="424" y="671"/>
                      </a:lnTo>
                      <a:lnTo>
                        <a:pt x="421" y="671"/>
                      </a:lnTo>
                      <a:lnTo>
                        <a:pt x="416" y="671"/>
                      </a:lnTo>
                      <a:lnTo>
                        <a:pt x="411" y="671"/>
                      </a:lnTo>
                      <a:lnTo>
                        <a:pt x="408" y="671"/>
                      </a:lnTo>
                      <a:lnTo>
                        <a:pt x="403" y="671"/>
                      </a:lnTo>
                      <a:lnTo>
                        <a:pt x="398" y="672"/>
                      </a:lnTo>
                      <a:lnTo>
                        <a:pt x="395" y="672"/>
                      </a:lnTo>
                      <a:lnTo>
                        <a:pt x="390" y="672"/>
                      </a:lnTo>
                      <a:lnTo>
                        <a:pt x="385" y="672"/>
                      </a:lnTo>
                      <a:lnTo>
                        <a:pt x="381" y="672"/>
                      </a:lnTo>
                      <a:lnTo>
                        <a:pt x="376" y="672"/>
                      </a:lnTo>
                      <a:lnTo>
                        <a:pt x="371" y="672"/>
                      </a:lnTo>
                      <a:lnTo>
                        <a:pt x="368" y="674"/>
                      </a:lnTo>
                      <a:lnTo>
                        <a:pt x="363" y="674"/>
                      </a:lnTo>
                      <a:lnTo>
                        <a:pt x="358" y="674"/>
                      </a:lnTo>
                      <a:lnTo>
                        <a:pt x="353" y="674"/>
                      </a:lnTo>
                      <a:lnTo>
                        <a:pt x="350" y="674"/>
                      </a:lnTo>
                      <a:lnTo>
                        <a:pt x="345" y="674"/>
                      </a:lnTo>
                      <a:lnTo>
                        <a:pt x="341" y="674"/>
                      </a:lnTo>
                      <a:lnTo>
                        <a:pt x="336" y="674"/>
                      </a:lnTo>
                      <a:lnTo>
                        <a:pt x="331" y="674"/>
                      </a:lnTo>
                      <a:lnTo>
                        <a:pt x="328" y="676"/>
                      </a:lnTo>
                      <a:lnTo>
                        <a:pt x="323" y="676"/>
                      </a:lnTo>
                      <a:lnTo>
                        <a:pt x="318" y="676"/>
                      </a:lnTo>
                      <a:lnTo>
                        <a:pt x="313" y="676"/>
                      </a:lnTo>
                      <a:lnTo>
                        <a:pt x="310" y="676"/>
                      </a:lnTo>
                      <a:lnTo>
                        <a:pt x="305" y="676"/>
                      </a:lnTo>
                      <a:lnTo>
                        <a:pt x="300" y="676"/>
                      </a:lnTo>
                      <a:lnTo>
                        <a:pt x="295" y="676"/>
                      </a:lnTo>
                      <a:lnTo>
                        <a:pt x="291" y="676"/>
                      </a:lnTo>
                      <a:lnTo>
                        <a:pt x="286" y="676"/>
                      </a:lnTo>
                      <a:lnTo>
                        <a:pt x="281" y="676"/>
                      </a:lnTo>
                      <a:lnTo>
                        <a:pt x="278" y="676"/>
                      </a:lnTo>
                      <a:lnTo>
                        <a:pt x="273" y="676"/>
                      </a:lnTo>
                      <a:lnTo>
                        <a:pt x="268" y="676"/>
                      </a:lnTo>
                      <a:lnTo>
                        <a:pt x="263" y="676"/>
                      </a:lnTo>
                      <a:lnTo>
                        <a:pt x="260" y="676"/>
                      </a:lnTo>
                      <a:lnTo>
                        <a:pt x="255" y="676"/>
                      </a:lnTo>
                      <a:lnTo>
                        <a:pt x="251" y="676"/>
                      </a:lnTo>
                      <a:lnTo>
                        <a:pt x="246" y="676"/>
                      </a:lnTo>
                      <a:lnTo>
                        <a:pt x="241" y="676"/>
                      </a:lnTo>
                      <a:lnTo>
                        <a:pt x="238" y="676"/>
                      </a:lnTo>
                      <a:lnTo>
                        <a:pt x="233" y="676"/>
                      </a:lnTo>
                      <a:lnTo>
                        <a:pt x="228" y="676"/>
                      </a:lnTo>
                      <a:lnTo>
                        <a:pt x="225" y="676"/>
                      </a:lnTo>
                      <a:lnTo>
                        <a:pt x="220" y="676"/>
                      </a:lnTo>
                      <a:lnTo>
                        <a:pt x="221" y="671"/>
                      </a:lnTo>
                      <a:lnTo>
                        <a:pt x="221" y="667"/>
                      </a:lnTo>
                      <a:lnTo>
                        <a:pt x="223" y="662"/>
                      </a:lnTo>
                      <a:lnTo>
                        <a:pt x="225" y="657"/>
                      </a:lnTo>
                      <a:lnTo>
                        <a:pt x="225" y="652"/>
                      </a:lnTo>
                      <a:lnTo>
                        <a:pt x="226" y="649"/>
                      </a:lnTo>
                      <a:lnTo>
                        <a:pt x="228" y="644"/>
                      </a:lnTo>
                      <a:lnTo>
                        <a:pt x="228" y="639"/>
                      </a:lnTo>
                      <a:lnTo>
                        <a:pt x="228" y="636"/>
                      </a:lnTo>
                      <a:lnTo>
                        <a:pt x="230" y="631"/>
                      </a:lnTo>
                      <a:lnTo>
                        <a:pt x="230" y="626"/>
                      </a:lnTo>
                      <a:lnTo>
                        <a:pt x="231" y="621"/>
                      </a:lnTo>
                      <a:lnTo>
                        <a:pt x="231" y="616"/>
                      </a:lnTo>
                      <a:lnTo>
                        <a:pt x="233" y="612"/>
                      </a:lnTo>
                      <a:lnTo>
                        <a:pt x="235" y="607"/>
                      </a:lnTo>
                      <a:lnTo>
                        <a:pt x="235" y="602"/>
                      </a:lnTo>
                      <a:lnTo>
                        <a:pt x="235" y="601"/>
                      </a:lnTo>
                      <a:lnTo>
                        <a:pt x="233" y="597"/>
                      </a:lnTo>
                      <a:lnTo>
                        <a:pt x="231" y="594"/>
                      </a:lnTo>
                      <a:lnTo>
                        <a:pt x="230" y="592"/>
                      </a:lnTo>
                      <a:lnTo>
                        <a:pt x="228" y="592"/>
                      </a:lnTo>
                      <a:lnTo>
                        <a:pt x="225" y="592"/>
                      </a:lnTo>
                      <a:lnTo>
                        <a:pt x="221" y="592"/>
                      </a:lnTo>
                      <a:lnTo>
                        <a:pt x="220" y="596"/>
                      </a:lnTo>
                      <a:lnTo>
                        <a:pt x="216" y="599"/>
                      </a:lnTo>
                      <a:lnTo>
                        <a:pt x="215" y="602"/>
                      </a:lnTo>
                      <a:lnTo>
                        <a:pt x="213" y="606"/>
                      </a:lnTo>
                      <a:lnTo>
                        <a:pt x="211" y="609"/>
                      </a:lnTo>
                      <a:lnTo>
                        <a:pt x="210" y="612"/>
                      </a:lnTo>
                      <a:lnTo>
                        <a:pt x="208" y="616"/>
                      </a:lnTo>
                      <a:lnTo>
                        <a:pt x="206" y="621"/>
                      </a:lnTo>
                      <a:lnTo>
                        <a:pt x="205" y="624"/>
                      </a:lnTo>
                      <a:lnTo>
                        <a:pt x="205" y="627"/>
                      </a:lnTo>
                      <a:lnTo>
                        <a:pt x="203" y="631"/>
                      </a:lnTo>
                      <a:lnTo>
                        <a:pt x="201" y="634"/>
                      </a:lnTo>
                      <a:lnTo>
                        <a:pt x="201" y="637"/>
                      </a:lnTo>
                      <a:lnTo>
                        <a:pt x="200" y="642"/>
                      </a:lnTo>
                      <a:lnTo>
                        <a:pt x="200" y="646"/>
                      </a:lnTo>
                      <a:lnTo>
                        <a:pt x="198" y="649"/>
                      </a:lnTo>
                      <a:lnTo>
                        <a:pt x="198" y="654"/>
                      </a:lnTo>
                      <a:lnTo>
                        <a:pt x="196" y="657"/>
                      </a:lnTo>
                      <a:lnTo>
                        <a:pt x="196" y="661"/>
                      </a:lnTo>
                      <a:lnTo>
                        <a:pt x="195" y="666"/>
                      </a:lnTo>
                      <a:lnTo>
                        <a:pt x="195" y="669"/>
                      </a:lnTo>
                      <a:lnTo>
                        <a:pt x="195" y="672"/>
                      </a:lnTo>
                      <a:lnTo>
                        <a:pt x="195" y="677"/>
                      </a:lnTo>
                      <a:lnTo>
                        <a:pt x="193" y="681"/>
                      </a:lnTo>
                      <a:lnTo>
                        <a:pt x="193" y="686"/>
                      </a:lnTo>
                      <a:lnTo>
                        <a:pt x="193" y="689"/>
                      </a:lnTo>
                      <a:lnTo>
                        <a:pt x="193" y="694"/>
                      </a:lnTo>
                      <a:lnTo>
                        <a:pt x="191" y="697"/>
                      </a:lnTo>
                      <a:lnTo>
                        <a:pt x="191" y="701"/>
                      </a:lnTo>
                      <a:lnTo>
                        <a:pt x="191" y="704"/>
                      </a:lnTo>
                      <a:lnTo>
                        <a:pt x="191" y="709"/>
                      </a:lnTo>
                      <a:lnTo>
                        <a:pt x="191" y="712"/>
                      </a:lnTo>
                      <a:lnTo>
                        <a:pt x="191" y="717"/>
                      </a:lnTo>
                      <a:lnTo>
                        <a:pt x="187" y="716"/>
                      </a:lnTo>
                      <a:lnTo>
                        <a:pt x="182" y="714"/>
                      </a:lnTo>
                      <a:lnTo>
                        <a:pt x="177" y="712"/>
                      </a:lnTo>
                      <a:lnTo>
                        <a:pt x="172" y="712"/>
                      </a:lnTo>
                      <a:lnTo>
                        <a:pt x="167" y="711"/>
                      </a:lnTo>
                      <a:lnTo>
                        <a:pt x="162" y="711"/>
                      </a:lnTo>
                      <a:lnTo>
                        <a:pt x="155" y="709"/>
                      </a:lnTo>
                      <a:lnTo>
                        <a:pt x="150" y="709"/>
                      </a:lnTo>
                      <a:lnTo>
                        <a:pt x="145" y="707"/>
                      </a:lnTo>
                      <a:lnTo>
                        <a:pt x="140" y="707"/>
                      </a:lnTo>
                      <a:lnTo>
                        <a:pt x="135" y="706"/>
                      </a:lnTo>
                      <a:lnTo>
                        <a:pt x="130" y="706"/>
                      </a:lnTo>
                      <a:lnTo>
                        <a:pt x="125" y="704"/>
                      </a:lnTo>
                      <a:lnTo>
                        <a:pt x="120" y="704"/>
                      </a:lnTo>
                      <a:lnTo>
                        <a:pt x="115" y="702"/>
                      </a:lnTo>
                      <a:lnTo>
                        <a:pt x="110" y="702"/>
                      </a:lnTo>
                      <a:lnTo>
                        <a:pt x="103" y="702"/>
                      </a:lnTo>
                      <a:lnTo>
                        <a:pt x="98" y="701"/>
                      </a:lnTo>
                      <a:lnTo>
                        <a:pt x="93" y="699"/>
                      </a:lnTo>
                      <a:lnTo>
                        <a:pt x="88" y="699"/>
                      </a:lnTo>
                      <a:lnTo>
                        <a:pt x="83" y="697"/>
                      </a:lnTo>
                      <a:lnTo>
                        <a:pt x="78" y="697"/>
                      </a:lnTo>
                      <a:lnTo>
                        <a:pt x="72" y="696"/>
                      </a:lnTo>
                      <a:lnTo>
                        <a:pt x="68" y="696"/>
                      </a:lnTo>
                      <a:lnTo>
                        <a:pt x="62" y="694"/>
                      </a:lnTo>
                      <a:lnTo>
                        <a:pt x="57" y="694"/>
                      </a:lnTo>
                      <a:lnTo>
                        <a:pt x="52" y="692"/>
                      </a:lnTo>
                      <a:lnTo>
                        <a:pt x="47" y="692"/>
                      </a:lnTo>
                      <a:lnTo>
                        <a:pt x="42" y="691"/>
                      </a:lnTo>
                      <a:lnTo>
                        <a:pt x="37" y="689"/>
                      </a:lnTo>
                      <a:lnTo>
                        <a:pt x="32" y="689"/>
                      </a:lnTo>
                      <a:lnTo>
                        <a:pt x="27" y="687"/>
                      </a:lnTo>
                      <a:lnTo>
                        <a:pt x="27" y="682"/>
                      </a:lnTo>
                      <a:lnTo>
                        <a:pt x="28" y="679"/>
                      </a:lnTo>
                      <a:lnTo>
                        <a:pt x="28" y="674"/>
                      </a:lnTo>
                      <a:lnTo>
                        <a:pt x="28" y="669"/>
                      </a:lnTo>
                      <a:lnTo>
                        <a:pt x="30" y="664"/>
                      </a:lnTo>
                      <a:lnTo>
                        <a:pt x="30" y="659"/>
                      </a:lnTo>
                      <a:lnTo>
                        <a:pt x="32" y="654"/>
                      </a:lnTo>
                      <a:lnTo>
                        <a:pt x="33" y="649"/>
                      </a:lnTo>
                      <a:lnTo>
                        <a:pt x="33" y="644"/>
                      </a:lnTo>
                      <a:lnTo>
                        <a:pt x="35" y="639"/>
                      </a:lnTo>
                      <a:lnTo>
                        <a:pt x="37" y="634"/>
                      </a:lnTo>
                      <a:lnTo>
                        <a:pt x="38" y="629"/>
                      </a:lnTo>
                      <a:lnTo>
                        <a:pt x="38" y="624"/>
                      </a:lnTo>
                      <a:lnTo>
                        <a:pt x="40" y="619"/>
                      </a:lnTo>
                      <a:lnTo>
                        <a:pt x="42" y="614"/>
                      </a:lnTo>
                      <a:lnTo>
                        <a:pt x="45" y="611"/>
                      </a:lnTo>
                      <a:lnTo>
                        <a:pt x="47" y="606"/>
                      </a:lnTo>
                      <a:lnTo>
                        <a:pt x="48" y="601"/>
                      </a:lnTo>
                      <a:lnTo>
                        <a:pt x="50" y="596"/>
                      </a:lnTo>
                      <a:lnTo>
                        <a:pt x="52" y="592"/>
                      </a:lnTo>
                      <a:lnTo>
                        <a:pt x="55" y="589"/>
                      </a:lnTo>
                      <a:lnTo>
                        <a:pt x="57" y="584"/>
                      </a:lnTo>
                      <a:lnTo>
                        <a:pt x="60" y="581"/>
                      </a:lnTo>
                      <a:lnTo>
                        <a:pt x="63" y="579"/>
                      </a:lnTo>
                      <a:lnTo>
                        <a:pt x="65" y="576"/>
                      </a:lnTo>
                      <a:lnTo>
                        <a:pt x="68" y="574"/>
                      </a:lnTo>
                      <a:lnTo>
                        <a:pt x="72" y="571"/>
                      </a:lnTo>
                      <a:lnTo>
                        <a:pt x="75" y="569"/>
                      </a:lnTo>
                      <a:lnTo>
                        <a:pt x="78" y="568"/>
                      </a:lnTo>
                      <a:lnTo>
                        <a:pt x="83" y="568"/>
                      </a:lnTo>
                      <a:lnTo>
                        <a:pt x="87" y="568"/>
                      </a:lnTo>
                      <a:lnTo>
                        <a:pt x="92" y="568"/>
                      </a:lnTo>
                      <a:lnTo>
                        <a:pt x="95" y="568"/>
                      </a:lnTo>
                      <a:lnTo>
                        <a:pt x="100" y="568"/>
                      </a:lnTo>
                      <a:lnTo>
                        <a:pt x="105" y="568"/>
                      </a:lnTo>
                      <a:lnTo>
                        <a:pt x="110" y="568"/>
                      </a:lnTo>
                      <a:lnTo>
                        <a:pt x="113" y="568"/>
                      </a:lnTo>
                      <a:lnTo>
                        <a:pt x="118" y="568"/>
                      </a:lnTo>
                      <a:lnTo>
                        <a:pt x="123" y="568"/>
                      </a:lnTo>
                      <a:lnTo>
                        <a:pt x="128" y="569"/>
                      </a:lnTo>
                      <a:lnTo>
                        <a:pt x="132" y="569"/>
                      </a:lnTo>
                      <a:lnTo>
                        <a:pt x="137" y="569"/>
                      </a:lnTo>
                      <a:lnTo>
                        <a:pt x="142" y="571"/>
                      </a:lnTo>
                      <a:lnTo>
                        <a:pt x="147" y="571"/>
                      </a:lnTo>
                      <a:lnTo>
                        <a:pt x="150" y="573"/>
                      </a:lnTo>
                      <a:lnTo>
                        <a:pt x="155" y="573"/>
                      </a:lnTo>
                      <a:lnTo>
                        <a:pt x="160" y="574"/>
                      </a:lnTo>
                      <a:lnTo>
                        <a:pt x="165" y="574"/>
                      </a:lnTo>
                      <a:lnTo>
                        <a:pt x="170" y="574"/>
                      </a:lnTo>
                      <a:lnTo>
                        <a:pt x="173" y="576"/>
                      </a:lnTo>
                      <a:lnTo>
                        <a:pt x="178" y="576"/>
                      </a:lnTo>
                      <a:lnTo>
                        <a:pt x="183" y="576"/>
                      </a:lnTo>
                      <a:lnTo>
                        <a:pt x="187" y="576"/>
                      </a:lnTo>
                      <a:lnTo>
                        <a:pt x="191" y="578"/>
                      </a:lnTo>
                      <a:lnTo>
                        <a:pt x="196" y="578"/>
                      </a:lnTo>
                      <a:lnTo>
                        <a:pt x="201" y="578"/>
                      </a:lnTo>
                      <a:lnTo>
                        <a:pt x="206" y="578"/>
                      </a:lnTo>
                      <a:lnTo>
                        <a:pt x="211" y="578"/>
                      </a:lnTo>
                      <a:lnTo>
                        <a:pt x="216" y="578"/>
                      </a:lnTo>
                      <a:lnTo>
                        <a:pt x="220" y="578"/>
                      </a:lnTo>
                      <a:lnTo>
                        <a:pt x="225" y="578"/>
                      </a:lnTo>
                      <a:lnTo>
                        <a:pt x="230" y="578"/>
                      </a:lnTo>
                      <a:lnTo>
                        <a:pt x="235" y="578"/>
                      </a:lnTo>
                      <a:lnTo>
                        <a:pt x="240" y="578"/>
                      </a:lnTo>
                      <a:lnTo>
                        <a:pt x="240" y="576"/>
                      </a:lnTo>
                      <a:lnTo>
                        <a:pt x="240" y="574"/>
                      </a:lnTo>
                      <a:lnTo>
                        <a:pt x="235" y="571"/>
                      </a:lnTo>
                      <a:lnTo>
                        <a:pt x="231" y="568"/>
                      </a:lnTo>
                      <a:lnTo>
                        <a:pt x="226" y="564"/>
                      </a:lnTo>
                      <a:lnTo>
                        <a:pt x="221" y="563"/>
                      </a:lnTo>
                      <a:lnTo>
                        <a:pt x="216" y="559"/>
                      </a:lnTo>
                      <a:lnTo>
                        <a:pt x="211" y="556"/>
                      </a:lnTo>
                      <a:lnTo>
                        <a:pt x="206" y="553"/>
                      </a:lnTo>
                      <a:lnTo>
                        <a:pt x="201" y="551"/>
                      </a:lnTo>
                      <a:lnTo>
                        <a:pt x="196" y="548"/>
                      </a:lnTo>
                      <a:lnTo>
                        <a:pt x="191" y="546"/>
                      </a:lnTo>
                      <a:lnTo>
                        <a:pt x="185" y="543"/>
                      </a:lnTo>
                      <a:lnTo>
                        <a:pt x="180" y="541"/>
                      </a:lnTo>
                      <a:lnTo>
                        <a:pt x="177" y="539"/>
                      </a:lnTo>
                      <a:lnTo>
                        <a:pt x="173" y="539"/>
                      </a:lnTo>
                      <a:lnTo>
                        <a:pt x="172" y="538"/>
                      </a:lnTo>
                      <a:lnTo>
                        <a:pt x="168" y="538"/>
                      </a:lnTo>
                      <a:lnTo>
                        <a:pt x="165" y="536"/>
                      </a:lnTo>
                      <a:lnTo>
                        <a:pt x="162" y="536"/>
                      </a:lnTo>
                      <a:lnTo>
                        <a:pt x="160" y="534"/>
                      </a:lnTo>
                      <a:lnTo>
                        <a:pt x="157" y="534"/>
                      </a:lnTo>
                      <a:lnTo>
                        <a:pt x="153" y="534"/>
                      </a:lnTo>
                      <a:lnTo>
                        <a:pt x="150" y="533"/>
                      </a:lnTo>
                      <a:lnTo>
                        <a:pt x="148" y="533"/>
                      </a:lnTo>
                      <a:lnTo>
                        <a:pt x="145" y="533"/>
                      </a:lnTo>
                      <a:lnTo>
                        <a:pt x="142" y="531"/>
                      </a:lnTo>
                      <a:lnTo>
                        <a:pt x="138" y="531"/>
                      </a:lnTo>
                      <a:lnTo>
                        <a:pt x="137" y="531"/>
                      </a:lnTo>
                      <a:lnTo>
                        <a:pt x="133" y="531"/>
                      </a:lnTo>
                      <a:lnTo>
                        <a:pt x="130" y="529"/>
                      </a:lnTo>
                      <a:lnTo>
                        <a:pt x="127" y="529"/>
                      </a:lnTo>
                      <a:lnTo>
                        <a:pt x="123" y="529"/>
                      </a:lnTo>
                      <a:lnTo>
                        <a:pt x="122" y="529"/>
                      </a:lnTo>
                      <a:lnTo>
                        <a:pt x="118" y="528"/>
                      </a:lnTo>
                      <a:lnTo>
                        <a:pt x="115" y="528"/>
                      </a:lnTo>
                      <a:lnTo>
                        <a:pt x="112" y="528"/>
                      </a:lnTo>
                      <a:lnTo>
                        <a:pt x="110" y="528"/>
                      </a:lnTo>
                      <a:lnTo>
                        <a:pt x="107" y="528"/>
                      </a:lnTo>
                      <a:lnTo>
                        <a:pt x="103" y="528"/>
                      </a:lnTo>
                      <a:lnTo>
                        <a:pt x="100" y="528"/>
                      </a:lnTo>
                      <a:lnTo>
                        <a:pt x="98" y="528"/>
                      </a:lnTo>
                      <a:lnTo>
                        <a:pt x="95" y="528"/>
                      </a:lnTo>
                      <a:lnTo>
                        <a:pt x="92" y="528"/>
                      </a:lnTo>
                      <a:lnTo>
                        <a:pt x="88" y="528"/>
                      </a:lnTo>
                      <a:lnTo>
                        <a:pt x="87" y="528"/>
                      </a:lnTo>
                      <a:lnTo>
                        <a:pt x="80" y="529"/>
                      </a:lnTo>
                      <a:lnTo>
                        <a:pt x="75" y="529"/>
                      </a:lnTo>
                      <a:lnTo>
                        <a:pt x="70" y="531"/>
                      </a:lnTo>
                      <a:lnTo>
                        <a:pt x="65" y="533"/>
                      </a:lnTo>
                      <a:lnTo>
                        <a:pt x="60" y="533"/>
                      </a:lnTo>
                      <a:lnTo>
                        <a:pt x="55" y="534"/>
                      </a:lnTo>
                      <a:lnTo>
                        <a:pt x="52" y="538"/>
                      </a:lnTo>
                      <a:lnTo>
                        <a:pt x="48" y="541"/>
                      </a:lnTo>
                      <a:lnTo>
                        <a:pt x="43" y="543"/>
                      </a:lnTo>
                      <a:lnTo>
                        <a:pt x="40" y="548"/>
                      </a:lnTo>
                      <a:lnTo>
                        <a:pt x="37" y="553"/>
                      </a:lnTo>
                      <a:lnTo>
                        <a:pt x="35" y="556"/>
                      </a:lnTo>
                      <a:lnTo>
                        <a:pt x="32" y="561"/>
                      </a:lnTo>
                      <a:lnTo>
                        <a:pt x="28" y="568"/>
                      </a:lnTo>
                      <a:lnTo>
                        <a:pt x="27" y="569"/>
                      </a:lnTo>
                      <a:lnTo>
                        <a:pt x="25" y="573"/>
                      </a:lnTo>
                      <a:lnTo>
                        <a:pt x="25" y="576"/>
                      </a:lnTo>
                      <a:lnTo>
                        <a:pt x="23" y="579"/>
                      </a:lnTo>
                      <a:lnTo>
                        <a:pt x="22" y="581"/>
                      </a:lnTo>
                      <a:lnTo>
                        <a:pt x="20" y="584"/>
                      </a:lnTo>
                      <a:lnTo>
                        <a:pt x="20" y="588"/>
                      </a:lnTo>
                      <a:lnTo>
                        <a:pt x="18" y="591"/>
                      </a:lnTo>
                      <a:lnTo>
                        <a:pt x="17" y="594"/>
                      </a:lnTo>
                      <a:lnTo>
                        <a:pt x="17" y="597"/>
                      </a:lnTo>
                      <a:lnTo>
                        <a:pt x="15" y="601"/>
                      </a:lnTo>
                      <a:lnTo>
                        <a:pt x="15" y="604"/>
                      </a:lnTo>
                      <a:lnTo>
                        <a:pt x="13" y="607"/>
                      </a:lnTo>
                      <a:lnTo>
                        <a:pt x="13" y="611"/>
                      </a:lnTo>
                      <a:lnTo>
                        <a:pt x="12" y="614"/>
                      </a:lnTo>
                      <a:lnTo>
                        <a:pt x="12" y="616"/>
                      </a:lnTo>
                      <a:lnTo>
                        <a:pt x="10" y="619"/>
                      </a:lnTo>
                      <a:lnTo>
                        <a:pt x="10" y="622"/>
                      </a:lnTo>
                      <a:lnTo>
                        <a:pt x="8" y="626"/>
                      </a:lnTo>
                      <a:lnTo>
                        <a:pt x="8" y="629"/>
                      </a:lnTo>
                      <a:lnTo>
                        <a:pt x="8" y="632"/>
                      </a:lnTo>
                      <a:lnTo>
                        <a:pt x="7" y="636"/>
                      </a:lnTo>
                      <a:lnTo>
                        <a:pt x="7" y="639"/>
                      </a:lnTo>
                      <a:lnTo>
                        <a:pt x="7" y="642"/>
                      </a:lnTo>
                      <a:lnTo>
                        <a:pt x="5" y="646"/>
                      </a:lnTo>
                      <a:lnTo>
                        <a:pt x="5" y="649"/>
                      </a:lnTo>
                      <a:lnTo>
                        <a:pt x="5" y="652"/>
                      </a:lnTo>
                      <a:lnTo>
                        <a:pt x="5" y="656"/>
                      </a:lnTo>
                      <a:lnTo>
                        <a:pt x="3" y="659"/>
                      </a:lnTo>
                      <a:lnTo>
                        <a:pt x="3" y="662"/>
                      </a:lnTo>
                      <a:lnTo>
                        <a:pt x="3" y="664"/>
                      </a:lnTo>
                      <a:lnTo>
                        <a:pt x="3" y="667"/>
                      </a:lnTo>
                      <a:lnTo>
                        <a:pt x="2" y="672"/>
                      </a:lnTo>
                      <a:lnTo>
                        <a:pt x="2" y="679"/>
                      </a:lnTo>
                      <a:lnTo>
                        <a:pt x="2" y="684"/>
                      </a:lnTo>
                      <a:lnTo>
                        <a:pt x="0" y="689"/>
                      </a:lnTo>
                      <a:lnTo>
                        <a:pt x="0" y="692"/>
                      </a:lnTo>
                      <a:lnTo>
                        <a:pt x="0" y="697"/>
                      </a:lnTo>
                      <a:lnTo>
                        <a:pt x="2" y="701"/>
                      </a:lnTo>
                      <a:lnTo>
                        <a:pt x="3" y="704"/>
                      </a:lnTo>
                      <a:lnTo>
                        <a:pt x="7" y="707"/>
                      </a:lnTo>
                      <a:lnTo>
                        <a:pt x="10" y="709"/>
                      </a:lnTo>
                      <a:lnTo>
                        <a:pt x="15" y="711"/>
                      </a:lnTo>
                      <a:lnTo>
                        <a:pt x="22" y="712"/>
                      </a:lnTo>
                      <a:lnTo>
                        <a:pt x="27" y="712"/>
                      </a:lnTo>
                      <a:lnTo>
                        <a:pt x="33" y="714"/>
                      </a:lnTo>
                      <a:lnTo>
                        <a:pt x="35" y="714"/>
                      </a:lnTo>
                      <a:lnTo>
                        <a:pt x="38" y="716"/>
                      </a:lnTo>
                      <a:lnTo>
                        <a:pt x="42" y="716"/>
                      </a:lnTo>
                      <a:lnTo>
                        <a:pt x="45" y="717"/>
                      </a:lnTo>
                      <a:lnTo>
                        <a:pt x="47" y="717"/>
                      </a:lnTo>
                      <a:lnTo>
                        <a:pt x="50" y="717"/>
                      </a:lnTo>
                      <a:lnTo>
                        <a:pt x="53" y="717"/>
                      </a:lnTo>
                      <a:lnTo>
                        <a:pt x="57" y="719"/>
                      </a:lnTo>
                      <a:lnTo>
                        <a:pt x="58" y="719"/>
                      </a:lnTo>
                      <a:lnTo>
                        <a:pt x="62" y="719"/>
                      </a:lnTo>
                      <a:lnTo>
                        <a:pt x="65" y="719"/>
                      </a:lnTo>
                      <a:lnTo>
                        <a:pt x="68" y="721"/>
                      </a:lnTo>
                      <a:lnTo>
                        <a:pt x="70" y="721"/>
                      </a:lnTo>
                      <a:lnTo>
                        <a:pt x="73" y="721"/>
                      </a:lnTo>
                      <a:lnTo>
                        <a:pt x="77" y="721"/>
                      </a:lnTo>
                      <a:lnTo>
                        <a:pt x="80" y="722"/>
                      </a:lnTo>
                      <a:lnTo>
                        <a:pt x="82" y="722"/>
                      </a:lnTo>
                      <a:lnTo>
                        <a:pt x="85" y="722"/>
                      </a:lnTo>
                      <a:lnTo>
                        <a:pt x="88" y="722"/>
                      </a:lnTo>
                      <a:lnTo>
                        <a:pt x="92" y="724"/>
                      </a:lnTo>
                      <a:lnTo>
                        <a:pt x="93" y="724"/>
                      </a:lnTo>
                      <a:lnTo>
                        <a:pt x="97" y="724"/>
                      </a:lnTo>
                      <a:lnTo>
                        <a:pt x="100" y="724"/>
                      </a:lnTo>
                      <a:lnTo>
                        <a:pt x="103" y="726"/>
                      </a:lnTo>
                      <a:lnTo>
                        <a:pt x="107" y="726"/>
                      </a:lnTo>
                      <a:lnTo>
                        <a:pt x="110" y="726"/>
                      </a:lnTo>
                      <a:lnTo>
                        <a:pt x="112" y="726"/>
                      </a:lnTo>
                      <a:lnTo>
                        <a:pt x="115" y="726"/>
                      </a:lnTo>
                      <a:lnTo>
                        <a:pt x="118" y="726"/>
                      </a:lnTo>
                      <a:lnTo>
                        <a:pt x="122" y="726"/>
                      </a:lnTo>
                      <a:lnTo>
                        <a:pt x="125" y="727"/>
                      </a:lnTo>
                      <a:lnTo>
                        <a:pt x="127" y="727"/>
                      </a:lnTo>
                      <a:lnTo>
                        <a:pt x="130" y="727"/>
                      </a:lnTo>
                      <a:lnTo>
                        <a:pt x="133" y="727"/>
                      </a:lnTo>
                      <a:lnTo>
                        <a:pt x="137" y="729"/>
                      </a:lnTo>
                      <a:lnTo>
                        <a:pt x="138" y="729"/>
                      </a:lnTo>
                      <a:lnTo>
                        <a:pt x="142" y="729"/>
                      </a:lnTo>
                      <a:lnTo>
                        <a:pt x="145" y="729"/>
                      </a:lnTo>
                      <a:lnTo>
                        <a:pt x="148" y="729"/>
                      </a:lnTo>
                      <a:lnTo>
                        <a:pt x="152" y="731"/>
                      </a:lnTo>
                      <a:lnTo>
                        <a:pt x="153" y="731"/>
                      </a:lnTo>
                      <a:lnTo>
                        <a:pt x="157" y="731"/>
                      </a:lnTo>
                      <a:lnTo>
                        <a:pt x="160" y="731"/>
                      </a:lnTo>
                      <a:lnTo>
                        <a:pt x="163" y="732"/>
                      </a:lnTo>
                      <a:lnTo>
                        <a:pt x="165" y="732"/>
                      </a:lnTo>
                      <a:lnTo>
                        <a:pt x="168" y="732"/>
                      </a:lnTo>
                      <a:lnTo>
                        <a:pt x="172" y="732"/>
                      </a:lnTo>
                      <a:lnTo>
                        <a:pt x="175" y="734"/>
                      </a:lnTo>
                      <a:lnTo>
                        <a:pt x="178" y="734"/>
                      </a:lnTo>
                      <a:lnTo>
                        <a:pt x="182" y="734"/>
                      </a:lnTo>
                      <a:lnTo>
                        <a:pt x="183" y="734"/>
                      </a:lnTo>
                      <a:lnTo>
                        <a:pt x="187" y="736"/>
                      </a:lnTo>
                      <a:lnTo>
                        <a:pt x="190" y="736"/>
                      </a:lnTo>
                      <a:lnTo>
                        <a:pt x="193" y="737"/>
                      </a:lnTo>
                      <a:lnTo>
                        <a:pt x="195" y="737"/>
                      </a:lnTo>
                      <a:lnTo>
                        <a:pt x="198" y="739"/>
                      </a:lnTo>
                      <a:lnTo>
                        <a:pt x="203" y="739"/>
                      </a:lnTo>
                      <a:lnTo>
                        <a:pt x="206" y="737"/>
                      </a:lnTo>
                      <a:lnTo>
                        <a:pt x="210" y="732"/>
                      </a:lnTo>
                      <a:lnTo>
                        <a:pt x="211" y="729"/>
                      </a:lnTo>
                      <a:lnTo>
                        <a:pt x="211" y="722"/>
                      </a:lnTo>
                      <a:lnTo>
                        <a:pt x="211" y="717"/>
                      </a:lnTo>
                      <a:lnTo>
                        <a:pt x="213" y="712"/>
                      </a:lnTo>
                      <a:lnTo>
                        <a:pt x="213" y="707"/>
                      </a:lnTo>
                      <a:lnTo>
                        <a:pt x="215" y="701"/>
                      </a:lnTo>
                      <a:lnTo>
                        <a:pt x="216" y="696"/>
                      </a:lnTo>
                      <a:lnTo>
                        <a:pt x="216" y="691"/>
                      </a:lnTo>
                      <a:lnTo>
                        <a:pt x="218" y="686"/>
                      </a:lnTo>
                      <a:lnTo>
                        <a:pt x="223" y="687"/>
                      </a:lnTo>
                      <a:lnTo>
                        <a:pt x="226" y="687"/>
                      </a:lnTo>
                      <a:lnTo>
                        <a:pt x="231" y="689"/>
                      </a:lnTo>
                      <a:lnTo>
                        <a:pt x="236" y="691"/>
                      </a:lnTo>
                      <a:lnTo>
                        <a:pt x="240" y="692"/>
                      </a:lnTo>
                      <a:lnTo>
                        <a:pt x="245" y="692"/>
                      </a:lnTo>
                      <a:lnTo>
                        <a:pt x="250" y="694"/>
                      </a:lnTo>
                      <a:lnTo>
                        <a:pt x="253" y="696"/>
                      </a:lnTo>
                      <a:lnTo>
                        <a:pt x="258" y="696"/>
                      </a:lnTo>
                      <a:lnTo>
                        <a:pt x="261" y="697"/>
                      </a:lnTo>
                      <a:lnTo>
                        <a:pt x="266" y="697"/>
                      </a:lnTo>
                      <a:lnTo>
                        <a:pt x="271" y="699"/>
                      </a:lnTo>
                      <a:lnTo>
                        <a:pt x="275" y="699"/>
                      </a:lnTo>
                      <a:lnTo>
                        <a:pt x="280" y="701"/>
                      </a:lnTo>
                      <a:lnTo>
                        <a:pt x="285" y="701"/>
                      </a:lnTo>
                      <a:lnTo>
                        <a:pt x="290" y="702"/>
                      </a:lnTo>
                      <a:lnTo>
                        <a:pt x="293" y="702"/>
                      </a:lnTo>
                      <a:lnTo>
                        <a:pt x="298" y="702"/>
                      </a:lnTo>
                      <a:lnTo>
                        <a:pt x="301" y="704"/>
                      </a:lnTo>
                      <a:lnTo>
                        <a:pt x="306" y="704"/>
                      </a:lnTo>
                      <a:lnTo>
                        <a:pt x="311" y="704"/>
                      </a:lnTo>
                      <a:lnTo>
                        <a:pt x="315" y="704"/>
                      </a:lnTo>
                      <a:lnTo>
                        <a:pt x="320" y="704"/>
                      </a:lnTo>
                      <a:lnTo>
                        <a:pt x="325" y="706"/>
                      </a:lnTo>
                      <a:lnTo>
                        <a:pt x="328" y="706"/>
                      </a:lnTo>
                      <a:lnTo>
                        <a:pt x="333" y="706"/>
                      </a:lnTo>
                      <a:lnTo>
                        <a:pt x="336" y="706"/>
                      </a:lnTo>
                      <a:lnTo>
                        <a:pt x="341" y="706"/>
                      </a:lnTo>
                      <a:lnTo>
                        <a:pt x="346" y="706"/>
                      </a:lnTo>
                      <a:lnTo>
                        <a:pt x="350" y="706"/>
                      </a:lnTo>
                      <a:lnTo>
                        <a:pt x="355" y="706"/>
                      </a:lnTo>
                      <a:lnTo>
                        <a:pt x="360" y="707"/>
                      </a:lnTo>
                      <a:lnTo>
                        <a:pt x="363" y="706"/>
                      </a:lnTo>
                      <a:lnTo>
                        <a:pt x="368" y="706"/>
                      </a:lnTo>
                      <a:lnTo>
                        <a:pt x="373" y="706"/>
                      </a:lnTo>
                      <a:lnTo>
                        <a:pt x="376" y="706"/>
                      </a:lnTo>
                      <a:lnTo>
                        <a:pt x="381" y="706"/>
                      </a:lnTo>
                      <a:lnTo>
                        <a:pt x="386" y="706"/>
                      </a:lnTo>
                      <a:lnTo>
                        <a:pt x="390" y="706"/>
                      </a:lnTo>
                      <a:lnTo>
                        <a:pt x="395" y="706"/>
                      </a:lnTo>
                      <a:lnTo>
                        <a:pt x="400" y="704"/>
                      </a:lnTo>
                      <a:lnTo>
                        <a:pt x="405" y="704"/>
                      </a:lnTo>
                      <a:lnTo>
                        <a:pt x="408" y="704"/>
                      </a:lnTo>
                      <a:lnTo>
                        <a:pt x="413" y="704"/>
                      </a:lnTo>
                      <a:lnTo>
                        <a:pt x="418" y="704"/>
                      </a:lnTo>
                      <a:lnTo>
                        <a:pt x="421" y="704"/>
                      </a:lnTo>
                      <a:lnTo>
                        <a:pt x="426" y="704"/>
                      </a:lnTo>
                      <a:lnTo>
                        <a:pt x="431" y="704"/>
                      </a:lnTo>
                      <a:lnTo>
                        <a:pt x="436" y="702"/>
                      </a:lnTo>
                      <a:lnTo>
                        <a:pt x="441" y="702"/>
                      </a:lnTo>
                      <a:lnTo>
                        <a:pt x="444" y="702"/>
                      </a:lnTo>
                      <a:lnTo>
                        <a:pt x="449" y="702"/>
                      </a:lnTo>
                      <a:lnTo>
                        <a:pt x="454" y="701"/>
                      </a:lnTo>
                      <a:lnTo>
                        <a:pt x="459" y="701"/>
                      </a:lnTo>
                      <a:lnTo>
                        <a:pt x="464" y="701"/>
                      </a:lnTo>
                      <a:lnTo>
                        <a:pt x="468" y="701"/>
                      </a:lnTo>
                      <a:lnTo>
                        <a:pt x="473" y="699"/>
                      </a:lnTo>
                      <a:lnTo>
                        <a:pt x="478" y="699"/>
                      </a:lnTo>
                      <a:lnTo>
                        <a:pt x="483" y="699"/>
                      </a:lnTo>
                      <a:lnTo>
                        <a:pt x="488" y="699"/>
                      </a:lnTo>
                      <a:lnTo>
                        <a:pt x="493" y="697"/>
                      </a:lnTo>
                      <a:lnTo>
                        <a:pt x="498" y="697"/>
                      </a:lnTo>
                      <a:lnTo>
                        <a:pt x="503" y="697"/>
                      </a:lnTo>
                      <a:lnTo>
                        <a:pt x="508" y="697"/>
                      </a:lnTo>
                      <a:lnTo>
                        <a:pt x="511" y="696"/>
                      </a:lnTo>
                      <a:lnTo>
                        <a:pt x="514" y="696"/>
                      </a:lnTo>
                      <a:lnTo>
                        <a:pt x="518" y="696"/>
                      </a:lnTo>
                      <a:lnTo>
                        <a:pt x="521" y="696"/>
                      </a:lnTo>
                      <a:lnTo>
                        <a:pt x="526" y="694"/>
                      </a:lnTo>
                      <a:lnTo>
                        <a:pt x="529" y="694"/>
                      </a:lnTo>
                      <a:lnTo>
                        <a:pt x="533" y="694"/>
                      </a:lnTo>
                      <a:lnTo>
                        <a:pt x="538" y="694"/>
                      </a:lnTo>
                      <a:lnTo>
                        <a:pt x="541" y="692"/>
                      </a:lnTo>
                      <a:lnTo>
                        <a:pt x="546" y="692"/>
                      </a:lnTo>
                      <a:lnTo>
                        <a:pt x="549" y="691"/>
                      </a:lnTo>
                      <a:lnTo>
                        <a:pt x="554" y="691"/>
                      </a:lnTo>
                      <a:lnTo>
                        <a:pt x="558" y="689"/>
                      </a:lnTo>
                      <a:lnTo>
                        <a:pt x="561" y="689"/>
                      </a:lnTo>
                      <a:lnTo>
                        <a:pt x="566" y="687"/>
                      </a:lnTo>
                      <a:lnTo>
                        <a:pt x="569" y="687"/>
                      </a:lnTo>
                      <a:lnTo>
                        <a:pt x="573" y="684"/>
                      </a:lnTo>
                      <a:lnTo>
                        <a:pt x="576" y="684"/>
                      </a:lnTo>
                      <a:lnTo>
                        <a:pt x="579" y="681"/>
                      </a:lnTo>
                      <a:lnTo>
                        <a:pt x="583" y="681"/>
                      </a:lnTo>
                      <a:lnTo>
                        <a:pt x="586" y="677"/>
                      </a:lnTo>
                      <a:lnTo>
                        <a:pt x="589" y="676"/>
                      </a:lnTo>
                      <a:lnTo>
                        <a:pt x="593" y="674"/>
                      </a:lnTo>
                      <a:lnTo>
                        <a:pt x="596" y="672"/>
                      </a:lnTo>
                      <a:lnTo>
                        <a:pt x="599" y="669"/>
                      </a:lnTo>
                      <a:lnTo>
                        <a:pt x="601" y="666"/>
                      </a:lnTo>
                      <a:lnTo>
                        <a:pt x="603" y="662"/>
                      </a:lnTo>
                      <a:lnTo>
                        <a:pt x="606" y="661"/>
                      </a:lnTo>
                      <a:lnTo>
                        <a:pt x="608" y="656"/>
                      </a:lnTo>
                      <a:lnTo>
                        <a:pt x="609" y="652"/>
                      </a:lnTo>
                      <a:lnTo>
                        <a:pt x="611" y="647"/>
                      </a:lnTo>
                      <a:lnTo>
                        <a:pt x="613" y="644"/>
                      </a:lnTo>
                      <a:lnTo>
                        <a:pt x="613" y="642"/>
                      </a:lnTo>
                      <a:lnTo>
                        <a:pt x="613" y="639"/>
                      </a:lnTo>
                      <a:lnTo>
                        <a:pt x="613" y="637"/>
                      </a:lnTo>
                      <a:lnTo>
                        <a:pt x="614" y="634"/>
                      </a:lnTo>
                      <a:lnTo>
                        <a:pt x="613" y="629"/>
                      </a:lnTo>
                      <a:lnTo>
                        <a:pt x="613" y="626"/>
                      </a:lnTo>
                      <a:lnTo>
                        <a:pt x="613" y="622"/>
                      </a:lnTo>
                      <a:lnTo>
                        <a:pt x="613" y="617"/>
                      </a:lnTo>
                      <a:lnTo>
                        <a:pt x="613" y="614"/>
                      </a:lnTo>
                      <a:lnTo>
                        <a:pt x="611" y="609"/>
                      </a:lnTo>
                      <a:lnTo>
                        <a:pt x="611" y="604"/>
                      </a:lnTo>
                      <a:lnTo>
                        <a:pt x="611" y="599"/>
                      </a:lnTo>
                      <a:lnTo>
                        <a:pt x="609" y="594"/>
                      </a:lnTo>
                      <a:lnTo>
                        <a:pt x="609" y="589"/>
                      </a:lnTo>
                      <a:lnTo>
                        <a:pt x="609" y="584"/>
                      </a:lnTo>
                      <a:lnTo>
                        <a:pt x="609" y="579"/>
                      </a:lnTo>
                      <a:lnTo>
                        <a:pt x="608" y="574"/>
                      </a:lnTo>
                      <a:lnTo>
                        <a:pt x="608" y="569"/>
                      </a:lnTo>
                      <a:lnTo>
                        <a:pt x="606" y="564"/>
                      </a:lnTo>
                      <a:lnTo>
                        <a:pt x="606" y="561"/>
                      </a:lnTo>
                      <a:lnTo>
                        <a:pt x="604" y="556"/>
                      </a:lnTo>
                      <a:lnTo>
                        <a:pt x="604" y="553"/>
                      </a:lnTo>
                      <a:lnTo>
                        <a:pt x="603" y="548"/>
                      </a:lnTo>
                      <a:lnTo>
                        <a:pt x="603" y="546"/>
                      </a:lnTo>
                      <a:lnTo>
                        <a:pt x="601" y="541"/>
                      </a:lnTo>
                      <a:lnTo>
                        <a:pt x="601" y="539"/>
                      </a:lnTo>
                      <a:lnTo>
                        <a:pt x="601" y="536"/>
                      </a:lnTo>
                      <a:lnTo>
                        <a:pt x="601" y="534"/>
                      </a:lnTo>
                      <a:lnTo>
                        <a:pt x="599" y="531"/>
                      </a:lnTo>
                      <a:lnTo>
                        <a:pt x="599" y="526"/>
                      </a:lnTo>
                      <a:lnTo>
                        <a:pt x="599" y="523"/>
                      </a:lnTo>
                      <a:lnTo>
                        <a:pt x="599" y="519"/>
                      </a:lnTo>
                      <a:lnTo>
                        <a:pt x="599" y="516"/>
                      </a:lnTo>
                      <a:lnTo>
                        <a:pt x="599" y="511"/>
                      </a:lnTo>
                      <a:lnTo>
                        <a:pt x="599" y="508"/>
                      </a:lnTo>
                      <a:lnTo>
                        <a:pt x="599" y="504"/>
                      </a:lnTo>
                      <a:lnTo>
                        <a:pt x="599" y="501"/>
                      </a:lnTo>
                      <a:lnTo>
                        <a:pt x="598" y="496"/>
                      </a:lnTo>
                      <a:lnTo>
                        <a:pt x="598" y="493"/>
                      </a:lnTo>
                      <a:lnTo>
                        <a:pt x="598" y="489"/>
                      </a:lnTo>
                      <a:lnTo>
                        <a:pt x="598" y="486"/>
                      </a:lnTo>
                      <a:lnTo>
                        <a:pt x="598" y="483"/>
                      </a:lnTo>
                      <a:lnTo>
                        <a:pt x="599" y="478"/>
                      </a:lnTo>
                      <a:lnTo>
                        <a:pt x="599" y="474"/>
                      </a:lnTo>
                      <a:lnTo>
                        <a:pt x="599" y="471"/>
                      </a:lnTo>
                      <a:lnTo>
                        <a:pt x="599" y="468"/>
                      </a:lnTo>
                      <a:lnTo>
                        <a:pt x="599" y="464"/>
                      </a:lnTo>
                      <a:lnTo>
                        <a:pt x="599" y="459"/>
                      </a:lnTo>
                      <a:lnTo>
                        <a:pt x="599" y="456"/>
                      </a:lnTo>
                      <a:lnTo>
                        <a:pt x="599" y="453"/>
                      </a:lnTo>
                      <a:lnTo>
                        <a:pt x="599" y="449"/>
                      </a:lnTo>
                      <a:lnTo>
                        <a:pt x="601" y="446"/>
                      </a:lnTo>
                      <a:lnTo>
                        <a:pt x="601" y="443"/>
                      </a:lnTo>
                      <a:lnTo>
                        <a:pt x="601" y="439"/>
                      </a:lnTo>
                      <a:lnTo>
                        <a:pt x="601" y="434"/>
                      </a:lnTo>
                      <a:lnTo>
                        <a:pt x="603" y="431"/>
                      </a:lnTo>
                      <a:lnTo>
                        <a:pt x="603" y="428"/>
                      </a:lnTo>
                      <a:lnTo>
                        <a:pt x="603" y="424"/>
                      </a:lnTo>
                      <a:lnTo>
                        <a:pt x="604" y="421"/>
                      </a:lnTo>
                      <a:lnTo>
                        <a:pt x="604" y="418"/>
                      </a:lnTo>
                      <a:lnTo>
                        <a:pt x="606" y="414"/>
                      </a:lnTo>
                      <a:lnTo>
                        <a:pt x="606" y="409"/>
                      </a:lnTo>
                      <a:lnTo>
                        <a:pt x="606" y="406"/>
                      </a:lnTo>
                      <a:lnTo>
                        <a:pt x="606" y="403"/>
                      </a:lnTo>
                      <a:lnTo>
                        <a:pt x="608" y="399"/>
                      </a:lnTo>
                      <a:lnTo>
                        <a:pt x="608" y="396"/>
                      </a:lnTo>
                      <a:lnTo>
                        <a:pt x="609" y="393"/>
                      </a:lnTo>
                      <a:lnTo>
                        <a:pt x="609" y="388"/>
                      </a:lnTo>
                      <a:lnTo>
                        <a:pt x="611" y="384"/>
                      </a:lnTo>
                      <a:lnTo>
                        <a:pt x="611" y="381"/>
                      </a:lnTo>
                      <a:lnTo>
                        <a:pt x="613" y="378"/>
                      </a:lnTo>
                      <a:lnTo>
                        <a:pt x="613" y="375"/>
                      </a:lnTo>
                      <a:lnTo>
                        <a:pt x="614" y="371"/>
                      </a:lnTo>
                      <a:lnTo>
                        <a:pt x="614" y="368"/>
                      </a:lnTo>
                      <a:lnTo>
                        <a:pt x="616" y="363"/>
                      </a:lnTo>
                      <a:lnTo>
                        <a:pt x="616" y="361"/>
                      </a:lnTo>
                      <a:lnTo>
                        <a:pt x="618" y="358"/>
                      </a:lnTo>
                      <a:lnTo>
                        <a:pt x="618" y="353"/>
                      </a:lnTo>
                      <a:lnTo>
                        <a:pt x="619" y="350"/>
                      </a:lnTo>
                      <a:lnTo>
                        <a:pt x="621" y="346"/>
                      </a:lnTo>
                      <a:lnTo>
                        <a:pt x="621" y="343"/>
                      </a:lnTo>
                      <a:lnTo>
                        <a:pt x="623" y="340"/>
                      </a:lnTo>
                      <a:lnTo>
                        <a:pt x="623" y="335"/>
                      </a:lnTo>
                      <a:lnTo>
                        <a:pt x="624" y="333"/>
                      </a:lnTo>
                      <a:lnTo>
                        <a:pt x="626" y="330"/>
                      </a:lnTo>
                      <a:lnTo>
                        <a:pt x="626" y="325"/>
                      </a:lnTo>
                      <a:lnTo>
                        <a:pt x="628" y="323"/>
                      </a:lnTo>
                      <a:lnTo>
                        <a:pt x="629" y="318"/>
                      </a:lnTo>
                      <a:lnTo>
                        <a:pt x="631" y="315"/>
                      </a:lnTo>
                      <a:lnTo>
                        <a:pt x="631" y="311"/>
                      </a:lnTo>
                      <a:lnTo>
                        <a:pt x="633" y="308"/>
                      </a:lnTo>
                      <a:lnTo>
                        <a:pt x="633" y="305"/>
                      </a:lnTo>
                      <a:lnTo>
                        <a:pt x="634" y="301"/>
                      </a:lnTo>
                      <a:lnTo>
                        <a:pt x="636" y="298"/>
                      </a:lnTo>
                      <a:lnTo>
                        <a:pt x="637" y="293"/>
                      </a:lnTo>
                      <a:lnTo>
                        <a:pt x="639" y="290"/>
                      </a:lnTo>
                      <a:lnTo>
                        <a:pt x="641" y="285"/>
                      </a:lnTo>
                      <a:lnTo>
                        <a:pt x="642" y="280"/>
                      </a:lnTo>
                      <a:lnTo>
                        <a:pt x="644" y="276"/>
                      </a:lnTo>
                      <a:lnTo>
                        <a:pt x="646" y="271"/>
                      </a:lnTo>
                      <a:lnTo>
                        <a:pt x="647" y="266"/>
                      </a:lnTo>
                      <a:lnTo>
                        <a:pt x="649" y="263"/>
                      </a:lnTo>
                      <a:lnTo>
                        <a:pt x="651" y="258"/>
                      </a:lnTo>
                      <a:lnTo>
                        <a:pt x="654" y="255"/>
                      </a:lnTo>
                      <a:lnTo>
                        <a:pt x="656" y="250"/>
                      </a:lnTo>
                      <a:lnTo>
                        <a:pt x="657" y="245"/>
                      </a:lnTo>
                      <a:lnTo>
                        <a:pt x="659" y="241"/>
                      </a:lnTo>
                      <a:lnTo>
                        <a:pt x="661" y="236"/>
                      </a:lnTo>
                      <a:lnTo>
                        <a:pt x="664" y="233"/>
                      </a:lnTo>
                      <a:lnTo>
                        <a:pt x="666" y="228"/>
                      </a:lnTo>
                      <a:lnTo>
                        <a:pt x="667" y="225"/>
                      </a:lnTo>
                      <a:lnTo>
                        <a:pt x="669" y="220"/>
                      </a:lnTo>
                      <a:lnTo>
                        <a:pt x="671" y="216"/>
                      </a:lnTo>
                      <a:lnTo>
                        <a:pt x="672" y="211"/>
                      </a:lnTo>
                      <a:lnTo>
                        <a:pt x="674" y="208"/>
                      </a:lnTo>
                      <a:lnTo>
                        <a:pt x="677" y="203"/>
                      </a:lnTo>
                      <a:lnTo>
                        <a:pt x="679" y="200"/>
                      </a:lnTo>
                      <a:lnTo>
                        <a:pt x="681" y="195"/>
                      </a:lnTo>
                      <a:lnTo>
                        <a:pt x="682" y="190"/>
                      </a:lnTo>
                      <a:lnTo>
                        <a:pt x="684" y="186"/>
                      </a:lnTo>
                      <a:lnTo>
                        <a:pt x="686" y="181"/>
                      </a:lnTo>
                      <a:lnTo>
                        <a:pt x="687" y="176"/>
                      </a:lnTo>
                      <a:lnTo>
                        <a:pt x="689" y="173"/>
                      </a:lnTo>
                      <a:lnTo>
                        <a:pt x="691" y="168"/>
                      </a:lnTo>
                      <a:lnTo>
                        <a:pt x="692" y="165"/>
                      </a:lnTo>
                      <a:lnTo>
                        <a:pt x="692" y="162"/>
                      </a:lnTo>
                      <a:lnTo>
                        <a:pt x="694" y="160"/>
                      </a:lnTo>
                      <a:lnTo>
                        <a:pt x="696" y="155"/>
                      </a:lnTo>
                      <a:lnTo>
                        <a:pt x="697" y="152"/>
                      </a:lnTo>
                      <a:lnTo>
                        <a:pt x="699" y="147"/>
                      </a:lnTo>
                      <a:lnTo>
                        <a:pt x="701" y="140"/>
                      </a:lnTo>
                      <a:lnTo>
                        <a:pt x="702" y="138"/>
                      </a:lnTo>
                      <a:lnTo>
                        <a:pt x="704" y="135"/>
                      </a:lnTo>
                      <a:lnTo>
                        <a:pt x="706" y="132"/>
                      </a:lnTo>
                      <a:lnTo>
                        <a:pt x="707" y="128"/>
                      </a:lnTo>
                      <a:lnTo>
                        <a:pt x="709" y="125"/>
                      </a:lnTo>
                      <a:lnTo>
                        <a:pt x="711" y="122"/>
                      </a:lnTo>
                      <a:lnTo>
                        <a:pt x="712" y="118"/>
                      </a:lnTo>
                      <a:lnTo>
                        <a:pt x="712" y="115"/>
                      </a:lnTo>
                      <a:lnTo>
                        <a:pt x="714" y="112"/>
                      </a:lnTo>
                      <a:lnTo>
                        <a:pt x="716" y="107"/>
                      </a:lnTo>
                      <a:lnTo>
                        <a:pt x="717" y="105"/>
                      </a:lnTo>
                      <a:lnTo>
                        <a:pt x="719" y="102"/>
                      </a:lnTo>
                      <a:lnTo>
                        <a:pt x="721" y="97"/>
                      </a:lnTo>
                      <a:lnTo>
                        <a:pt x="722" y="93"/>
                      </a:lnTo>
                      <a:lnTo>
                        <a:pt x="722" y="90"/>
                      </a:lnTo>
                      <a:lnTo>
                        <a:pt x="724" y="87"/>
                      </a:lnTo>
                      <a:lnTo>
                        <a:pt x="726" y="83"/>
                      </a:lnTo>
                      <a:lnTo>
                        <a:pt x="727" y="82"/>
                      </a:lnTo>
                      <a:lnTo>
                        <a:pt x="729" y="78"/>
                      </a:lnTo>
                      <a:lnTo>
                        <a:pt x="731" y="75"/>
                      </a:lnTo>
                      <a:lnTo>
                        <a:pt x="734" y="77"/>
                      </a:lnTo>
                      <a:lnTo>
                        <a:pt x="736" y="78"/>
                      </a:lnTo>
                      <a:lnTo>
                        <a:pt x="739" y="78"/>
                      </a:lnTo>
                      <a:lnTo>
                        <a:pt x="742" y="77"/>
                      </a:lnTo>
                      <a:lnTo>
                        <a:pt x="746" y="73"/>
                      </a:lnTo>
                      <a:lnTo>
                        <a:pt x="747" y="70"/>
                      </a:lnTo>
                      <a:lnTo>
                        <a:pt x="751" y="65"/>
                      </a:lnTo>
                      <a:lnTo>
                        <a:pt x="754" y="62"/>
                      </a:lnTo>
                      <a:lnTo>
                        <a:pt x="756" y="58"/>
                      </a:lnTo>
                      <a:lnTo>
                        <a:pt x="759" y="55"/>
                      </a:lnTo>
                      <a:lnTo>
                        <a:pt x="762" y="52"/>
                      </a:lnTo>
                      <a:lnTo>
                        <a:pt x="766" y="48"/>
                      </a:lnTo>
                      <a:lnTo>
                        <a:pt x="769" y="45"/>
                      </a:lnTo>
                      <a:lnTo>
                        <a:pt x="771" y="42"/>
                      </a:lnTo>
                      <a:lnTo>
                        <a:pt x="774" y="38"/>
                      </a:lnTo>
                      <a:lnTo>
                        <a:pt x="777" y="35"/>
                      </a:lnTo>
                      <a:lnTo>
                        <a:pt x="779" y="30"/>
                      </a:lnTo>
                      <a:lnTo>
                        <a:pt x="782" y="27"/>
                      </a:lnTo>
                      <a:lnTo>
                        <a:pt x="786" y="23"/>
                      </a:lnTo>
                      <a:lnTo>
                        <a:pt x="789" y="18"/>
                      </a:lnTo>
                      <a:lnTo>
                        <a:pt x="789" y="15"/>
                      </a:lnTo>
                      <a:lnTo>
                        <a:pt x="789" y="12"/>
                      </a:lnTo>
                      <a:lnTo>
                        <a:pt x="787" y="7"/>
                      </a:lnTo>
                      <a:lnTo>
                        <a:pt x="786" y="3"/>
                      </a:lnTo>
                      <a:lnTo>
                        <a:pt x="782" y="2"/>
                      </a:lnTo>
                      <a:lnTo>
                        <a:pt x="779" y="0"/>
                      </a:lnTo>
                      <a:lnTo>
                        <a:pt x="776" y="0"/>
                      </a:lnTo>
                      <a:lnTo>
                        <a:pt x="772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3" name="Freeform 100"/>
                <p:cNvSpPr>
                  <a:spLocks/>
                </p:cNvSpPr>
                <p:nvPr/>
              </p:nvSpPr>
              <p:spPr bwMode="auto">
                <a:xfrm>
                  <a:off x="7257792" y="3200915"/>
                  <a:ext cx="384110" cy="93572"/>
                </a:xfrm>
                <a:custGeom>
                  <a:avLst/>
                  <a:gdLst>
                    <a:gd name="T0" fmla="*/ 382 w 395"/>
                    <a:gd name="T1" fmla="*/ 78 h 89"/>
                    <a:gd name="T2" fmla="*/ 363 w 395"/>
                    <a:gd name="T3" fmla="*/ 74 h 89"/>
                    <a:gd name="T4" fmla="*/ 345 w 395"/>
                    <a:gd name="T5" fmla="*/ 71 h 89"/>
                    <a:gd name="T6" fmla="*/ 327 w 395"/>
                    <a:gd name="T7" fmla="*/ 66 h 89"/>
                    <a:gd name="T8" fmla="*/ 308 w 395"/>
                    <a:gd name="T9" fmla="*/ 63 h 89"/>
                    <a:gd name="T10" fmla="*/ 290 w 395"/>
                    <a:gd name="T11" fmla="*/ 58 h 89"/>
                    <a:gd name="T12" fmla="*/ 273 w 395"/>
                    <a:gd name="T13" fmla="*/ 53 h 89"/>
                    <a:gd name="T14" fmla="*/ 255 w 395"/>
                    <a:gd name="T15" fmla="*/ 48 h 89"/>
                    <a:gd name="T16" fmla="*/ 237 w 395"/>
                    <a:gd name="T17" fmla="*/ 43 h 89"/>
                    <a:gd name="T18" fmla="*/ 218 w 395"/>
                    <a:gd name="T19" fmla="*/ 36 h 89"/>
                    <a:gd name="T20" fmla="*/ 200 w 395"/>
                    <a:gd name="T21" fmla="*/ 31 h 89"/>
                    <a:gd name="T22" fmla="*/ 182 w 395"/>
                    <a:gd name="T23" fmla="*/ 26 h 89"/>
                    <a:gd name="T24" fmla="*/ 164 w 395"/>
                    <a:gd name="T25" fmla="*/ 21 h 89"/>
                    <a:gd name="T26" fmla="*/ 145 w 395"/>
                    <a:gd name="T27" fmla="*/ 16 h 89"/>
                    <a:gd name="T28" fmla="*/ 127 w 395"/>
                    <a:gd name="T29" fmla="*/ 11 h 89"/>
                    <a:gd name="T30" fmla="*/ 109 w 395"/>
                    <a:gd name="T31" fmla="*/ 8 h 89"/>
                    <a:gd name="T32" fmla="*/ 90 w 395"/>
                    <a:gd name="T33" fmla="*/ 5 h 89"/>
                    <a:gd name="T34" fmla="*/ 72 w 395"/>
                    <a:gd name="T35" fmla="*/ 3 h 89"/>
                    <a:gd name="T36" fmla="*/ 54 w 395"/>
                    <a:gd name="T37" fmla="*/ 1 h 89"/>
                    <a:gd name="T38" fmla="*/ 35 w 395"/>
                    <a:gd name="T39" fmla="*/ 0 h 89"/>
                    <a:gd name="T40" fmla="*/ 17 w 395"/>
                    <a:gd name="T41" fmla="*/ 0 h 89"/>
                    <a:gd name="T42" fmla="*/ 2 w 395"/>
                    <a:gd name="T43" fmla="*/ 1 h 89"/>
                    <a:gd name="T44" fmla="*/ 4 w 395"/>
                    <a:gd name="T45" fmla="*/ 13 h 89"/>
                    <a:gd name="T46" fmla="*/ 22 w 395"/>
                    <a:gd name="T47" fmla="*/ 15 h 89"/>
                    <a:gd name="T48" fmla="*/ 39 w 395"/>
                    <a:gd name="T49" fmla="*/ 20 h 89"/>
                    <a:gd name="T50" fmla="*/ 57 w 395"/>
                    <a:gd name="T51" fmla="*/ 25 h 89"/>
                    <a:gd name="T52" fmla="*/ 75 w 395"/>
                    <a:gd name="T53" fmla="*/ 30 h 89"/>
                    <a:gd name="T54" fmla="*/ 94 w 395"/>
                    <a:gd name="T55" fmla="*/ 35 h 89"/>
                    <a:gd name="T56" fmla="*/ 112 w 395"/>
                    <a:gd name="T57" fmla="*/ 40 h 89"/>
                    <a:gd name="T58" fmla="*/ 130 w 395"/>
                    <a:gd name="T59" fmla="*/ 45 h 89"/>
                    <a:gd name="T60" fmla="*/ 149 w 395"/>
                    <a:gd name="T61" fmla="*/ 51 h 89"/>
                    <a:gd name="T62" fmla="*/ 167 w 395"/>
                    <a:gd name="T63" fmla="*/ 56 h 89"/>
                    <a:gd name="T64" fmla="*/ 185 w 395"/>
                    <a:gd name="T65" fmla="*/ 63 h 89"/>
                    <a:gd name="T66" fmla="*/ 203 w 395"/>
                    <a:gd name="T67" fmla="*/ 68 h 89"/>
                    <a:gd name="T68" fmla="*/ 222 w 395"/>
                    <a:gd name="T69" fmla="*/ 73 h 89"/>
                    <a:gd name="T70" fmla="*/ 240 w 395"/>
                    <a:gd name="T71" fmla="*/ 78 h 89"/>
                    <a:gd name="T72" fmla="*/ 258 w 395"/>
                    <a:gd name="T73" fmla="*/ 81 h 89"/>
                    <a:gd name="T74" fmla="*/ 277 w 395"/>
                    <a:gd name="T75" fmla="*/ 84 h 89"/>
                    <a:gd name="T76" fmla="*/ 295 w 395"/>
                    <a:gd name="T77" fmla="*/ 88 h 89"/>
                    <a:gd name="T78" fmla="*/ 313 w 395"/>
                    <a:gd name="T79" fmla="*/ 89 h 89"/>
                    <a:gd name="T80" fmla="*/ 332 w 395"/>
                    <a:gd name="T81" fmla="*/ 89 h 89"/>
                    <a:gd name="T82" fmla="*/ 350 w 395"/>
                    <a:gd name="T83" fmla="*/ 89 h 89"/>
                    <a:gd name="T84" fmla="*/ 368 w 395"/>
                    <a:gd name="T85" fmla="*/ 88 h 89"/>
                    <a:gd name="T86" fmla="*/ 387 w 395"/>
                    <a:gd name="T87" fmla="*/ 84 h 89"/>
                    <a:gd name="T88" fmla="*/ 393 w 395"/>
                    <a:gd name="T89" fmla="*/ 79 h 8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5"/>
                    <a:gd name="T136" fmla="*/ 0 h 89"/>
                    <a:gd name="T137" fmla="*/ 395 w 395"/>
                    <a:gd name="T138" fmla="*/ 89 h 8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5" h="89">
                      <a:moveTo>
                        <a:pt x="393" y="79"/>
                      </a:moveTo>
                      <a:lnTo>
                        <a:pt x="387" y="79"/>
                      </a:lnTo>
                      <a:lnTo>
                        <a:pt x="382" y="78"/>
                      </a:lnTo>
                      <a:lnTo>
                        <a:pt x="375" y="78"/>
                      </a:lnTo>
                      <a:lnTo>
                        <a:pt x="370" y="76"/>
                      </a:lnTo>
                      <a:lnTo>
                        <a:pt x="363" y="74"/>
                      </a:lnTo>
                      <a:lnTo>
                        <a:pt x="357" y="73"/>
                      </a:lnTo>
                      <a:lnTo>
                        <a:pt x="352" y="73"/>
                      </a:lnTo>
                      <a:lnTo>
                        <a:pt x="345" y="71"/>
                      </a:lnTo>
                      <a:lnTo>
                        <a:pt x="338" y="69"/>
                      </a:lnTo>
                      <a:lnTo>
                        <a:pt x="333" y="68"/>
                      </a:lnTo>
                      <a:lnTo>
                        <a:pt x="327" y="66"/>
                      </a:lnTo>
                      <a:lnTo>
                        <a:pt x="320" y="66"/>
                      </a:lnTo>
                      <a:lnTo>
                        <a:pt x="315" y="65"/>
                      </a:lnTo>
                      <a:lnTo>
                        <a:pt x="308" y="63"/>
                      </a:lnTo>
                      <a:lnTo>
                        <a:pt x="303" y="61"/>
                      </a:lnTo>
                      <a:lnTo>
                        <a:pt x="297" y="60"/>
                      </a:lnTo>
                      <a:lnTo>
                        <a:pt x="290" y="58"/>
                      </a:lnTo>
                      <a:lnTo>
                        <a:pt x="285" y="56"/>
                      </a:lnTo>
                      <a:lnTo>
                        <a:pt x="278" y="55"/>
                      </a:lnTo>
                      <a:lnTo>
                        <a:pt x="273" y="53"/>
                      </a:lnTo>
                      <a:lnTo>
                        <a:pt x="267" y="51"/>
                      </a:lnTo>
                      <a:lnTo>
                        <a:pt x="260" y="50"/>
                      </a:lnTo>
                      <a:lnTo>
                        <a:pt x="255" y="48"/>
                      </a:lnTo>
                      <a:lnTo>
                        <a:pt x="248" y="46"/>
                      </a:lnTo>
                      <a:lnTo>
                        <a:pt x="242" y="45"/>
                      </a:lnTo>
                      <a:lnTo>
                        <a:pt x="237" y="43"/>
                      </a:lnTo>
                      <a:lnTo>
                        <a:pt x="230" y="40"/>
                      </a:lnTo>
                      <a:lnTo>
                        <a:pt x="225" y="38"/>
                      </a:lnTo>
                      <a:lnTo>
                        <a:pt x="218" y="36"/>
                      </a:lnTo>
                      <a:lnTo>
                        <a:pt x="212" y="35"/>
                      </a:lnTo>
                      <a:lnTo>
                        <a:pt x="207" y="33"/>
                      </a:lnTo>
                      <a:lnTo>
                        <a:pt x="200" y="31"/>
                      </a:lnTo>
                      <a:lnTo>
                        <a:pt x="195" y="30"/>
                      </a:lnTo>
                      <a:lnTo>
                        <a:pt x="188" y="28"/>
                      </a:lnTo>
                      <a:lnTo>
                        <a:pt x="182" y="26"/>
                      </a:lnTo>
                      <a:lnTo>
                        <a:pt x="177" y="25"/>
                      </a:lnTo>
                      <a:lnTo>
                        <a:pt x="170" y="23"/>
                      </a:lnTo>
                      <a:lnTo>
                        <a:pt x="164" y="21"/>
                      </a:lnTo>
                      <a:lnTo>
                        <a:pt x="159" y="20"/>
                      </a:lnTo>
                      <a:lnTo>
                        <a:pt x="152" y="18"/>
                      </a:lnTo>
                      <a:lnTo>
                        <a:pt x="145" y="16"/>
                      </a:lnTo>
                      <a:lnTo>
                        <a:pt x="139" y="15"/>
                      </a:lnTo>
                      <a:lnTo>
                        <a:pt x="134" y="13"/>
                      </a:lnTo>
                      <a:lnTo>
                        <a:pt x="127" y="11"/>
                      </a:lnTo>
                      <a:lnTo>
                        <a:pt x="122" y="10"/>
                      </a:lnTo>
                      <a:lnTo>
                        <a:pt x="115" y="10"/>
                      </a:lnTo>
                      <a:lnTo>
                        <a:pt x="109" y="8"/>
                      </a:lnTo>
                      <a:lnTo>
                        <a:pt x="104" y="8"/>
                      </a:lnTo>
                      <a:lnTo>
                        <a:pt x="97" y="6"/>
                      </a:lnTo>
                      <a:lnTo>
                        <a:pt x="90" y="5"/>
                      </a:lnTo>
                      <a:lnTo>
                        <a:pt x="84" y="5"/>
                      </a:lnTo>
                      <a:lnTo>
                        <a:pt x="79" y="3"/>
                      </a:lnTo>
                      <a:lnTo>
                        <a:pt x="72" y="3"/>
                      </a:lnTo>
                      <a:lnTo>
                        <a:pt x="67" y="1"/>
                      </a:lnTo>
                      <a:lnTo>
                        <a:pt x="60" y="1"/>
                      </a:lnTo>
                      <a:lnTo>
                        <a:pt x="54" y="1"/>
                      </a:lnTo>
                      <a:lnTo>
                        <a:pt x="49" y="1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4" y="13"/>
                      </a:lnTo>
                      <a:lnTo>
                        <a:pt x="10" y="13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  <a:lnTo>
                        <a:pt x="39" y="20"/>
                      </a:lnTo>
                      <a:lnTo>
                        <a:pt x="45" y="21"/>
                      </a:lnTo>
                      <a:lnTo>
                        <a:pt x="52" y="23"/>
                      </a:lnTo>
                      <a:lnTo>
                        <a:pt x="57" y="25"/>
                      </a:lnTo>
                      <a:lnTo>
                        <a:pt x="64" y="26"/>
                      </a:lnTo>
                      <a:lnTo>
                        <a:pt x="69" y="28"/>
                      </a:lnTo>
                      <a:lnTo>
                        <a:pt x="75" y="30"/>
                      </a:lnTo>
                      <a:lnTo>
                        <a:pt x="82" y="31"/>
                      </a:lnTo>
                      <a:lnTo>
                        <a:pt x="87" y="33"/>
                      </a:lnTo>
                      <a:lnTo>
                        <a:pt x="94" y="35"/>
                      </a:lnTo>
                      <a:lnTo>
                        <a:pt x="100" y="36"/>
                      </a:lnTo>
                      <a:lnTo>
                        <a:pt x="105" y="38"/>
                      </a:lnTo>
                      <a:lnTo>
                        <a:pt x="112" y="40"/>
                      </a:lnTo>
                      <a:lnTo>
                        <a:pt x="117" y="41"/>
                      </a:lnTo>
                      <a:lnTo>
                        <a:pt x="124" y="45"/>
                      </a:lnTo>
                      <a:lnTo>
                        <a:pt x="130" y="45"/>
                      </a:lnTo>
                      <a:lnTo>
                        <a:pt x="135" y="48"/>
                      </a:lnTo>
                      <a:lnTo>
                        <a:pt x="142" y="50"/>
                      </a:lnTo>
                      <a:lnTo>
                        <a:pt x="149" y="51"/>
                      </a:lnTo>
                      <a:lnTo>
                        <a:pt x="154" y="53"/>
                      </a:lnTo>
                      <a:lnTo>
                        <a:pt x="160" y="56"/>
                      </a:lnTo>
                      <a:lnTo>
                        <a:pt x="167" y="56"/>
                      </a:lnTo>
                      <a:lnTo>
                        <a:pt x="172" y="60"/>
                      </a:lnTo>
                      <a:lnTo>
                        <a:pt x="178" y="61"/>
                      </a:lnTo>
                      <a:lnTo>
                        <a:pt x="185" y="63"/>
                      </a:lnTo>
                      <a:lnTo>
                        <a:pt x="192" y="65"/>
                      </a:lnTo>
                      <a:lnTo>
                        <a:pt x="197" y="66"/>
                      </a:lnTo>
                      <a:lnTo>
                        <a:pt x="203" y="68"/>
                      </a:lnTo>
                      <a:lnTo>
                        <a:pt x="210" y="69"/>
                      </a:lnTo>
                      <a:lnTo>
                        <a:pt x="215" y="71"/>
                      </a:lnTo>
                      <a:lnTo>
                        <a:pt x="222" y="73"/>
                      </a:lnTo>
                      <a:lnTo>
                        <a:pt x="228" y="74"/>
                      </a:lnTo>
                      <a:lnTo>
                        <a:pt x="233" y="76"/>
                      </a:lnTo>
                      <a:lnTo>
                        <a:pt x="240" y="78"/>
                      </a:lnTo>
                      <a:lnTo>
                        <a:pt x="247" y="79"/>
                      </a:lnTo>
                      <a:lnTo>
                        <a:pt x="252" y="81"/>
                      </a:lnTo>
                      <a:lnTo>
                        <a:pt x="258" y="81"/>
                      </a:lnTo>
                      <a:lnTo>
                        <a:pt x="263" y="83"/>
                      </a:lnTo>
                      <a:lnTo>
                        <a:pt x="270" y="84"/>
                      </a:lnTo>
                      <a:lnTo>
                        <a:pt x="277" y="84"/>
                      </a:lnTo>
                      <a:lnTo>
                        <a:pt x="283" y="86"/>
                      </a:lnTo>
                      <a:lnTo>
                        <a:pt x="288" y="88"/>
                      </a:lnTo>
                      <a:lnTo>
                        <a:pt x="295" y="88"/>
                      </a:lnTo>
                      <a:lnTo>
                        <a:pt x="302" y="88"/>
                      </a:lnTo>
                      <a:lnTo>
                        <a:pt x="307" y="89"/>
                      </a:lnTo>
                      <a:lnTo>
                        <a:pt x="313" y="89"/>
                      </a:lnTo>
                      <a:lnTo>
                        <a:pt x="320" y="89"/>
                      </a:lnTo>
                      <a:lnTo>
                        <a:pt x="325" y="89"/>
                      </a:lnTo>
                      <a:lnTo>
                        <a:pt x="332" y="89"/>
                      </a:lnTo>
                      <a:lnTo>
                        <a:pt x="338" y="89"/>
                      </a:lnTo>
                      <a:lnTo>
                        <a:pt x="345" y="89"/>
                      </a:lnTo>
                      <a:lnTo>
                        <a:pt x="350" y="89"/>
                      </a:lnTo>
                      <a:lnTo>
                        <a:pt x="357" y="89"/>
                      </a:lnTo>
                      <a:lnTo>
                        <a:pt x="363" y="88"/>
                      </a:lnTo>
                      <a:lnTo>
                        <a:pt x="368" y="88"/>
                      </a:lnTo>
                      <a:lnTo>
                        <a:pt x="375" y="86"/>
                      </a:lnTo>
                      <a:lnTo>
                        <a:pt x="382" y="86"/>
                      </a:lnTo>
                      <a:lnTo>
                        <a:pt x="387" y="84"/>
                      </a:lnTo>
                      <a:lnTo>
                        <a:pt x="393" y="84"/>
                      </a:lnTo>
                      <a:lnTo>
                        <a:pt x="395" y="81"/>
                      </a:lnTo>
                      <a:lnTo>
                        <a:pt x="393" y="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4" name="Freeform 101"/>
                <p:cNvSpPr>
                  <a:spLocks/>
                </p:cNvSpPr>
                <p:nvPr/>
              </p:nvSpPr>
              <p:spPr bwMode="auto">
                <a:xfrm>
                  <a:off x="7439636" y="3019028"/>
                  <a:ext cx="116692" cy="148243"/>
                </a:xfrm>
                <a:custGeom>
                  <a:avLst/>
                  <a:gdLst>
                    <a:gd name="T0" fmla="*/ 113 w 120"/>
                    <a:gd name="T1" fmla="*/ 5 h 141"/>
                    <a:gd name="T2" fmla="*/ 101 w 120"/>
                    <a:gd name="T3" fmla="*/ 3 h 141"/>
                    <a:gd name="T4" fmla="*/ 91 w 120"/>
                    <a:gd name="T5" fmla="*/ 0 h 141"/>
                    <a:gd name="T6" fmla="*/ 83 w 120"/>
                    <a:gd name="T7" fmla="*/ 0 h 141"/>
                    <a:gd name="T8" fmla="*/ 68 w 120"/>
                    <a:gd name="T9" fmla="*/ 0 h 141"/>
                    <a:gd name="T10" fmla="*/ 60 w 120"/>
                    <a:gd name="T11" fmla="*/ 0 h 141"/>
                    <a:gd name="T12" fmla="*/ 51 w 120"/>
                    <a:gd name="T13" fmla="*/ 0 h 141"/>
                    <a:gd name="T14" fmla="*/ 41 w 120"/>
                    <a:gd name="T15" fmla="*/ 0 h 141"/>
                    <a:gd name="T16" fmla="*/ 33 w 120"/>
                    <a:gd name="T17" fmla="*/ 0 h 141"/>
                    <a:gd name="T18" fmla="*/ 23 w 120"/>
                    <a:gd name="T19" fmla="*/ 1 h 141"/>
                    <a:gd name="T20" fmla="*/ 15 w 120"/>
                    <a:gd name="T21" fmla="*/ 5 h 141"/>
                    <a:gd name="T22" fmla="*/ 6 w 120"/>
                    <a:gd name="T23" fmla="*/ 10 h 141"/>
                    <a:gd name="T24" fmla="*/ 1 w 120"/>
                    <a:gd name="T25" fmla="*/ 18 h 141"/>
                    <a:gd name="T26" fmla="*/ 0 w 120"/>
                    <a:gd name="T27" fmla="*/ 26 h 141"/>
                    <a:gd name="T28" fmla="*/ 3 w 120"/>
                    <a:gd name="T29" fmla="*/ 39 h 141"/>
                    <a:gd name="T30" fmla="*/ 8 w 120"/>
                    <a:gd name="T31" fmla="*/ 51 h 141"/>
                    <a:gd name="T32" fmla="*/ 11 w 120"/>
                    <a:gd name="T33" fmla="*/ 64 h 141"/>
                    <a:gd name="T34" fmla="*/ 16 w 120"/>
                    <a:gd name="T35" fmla="*/ 73 h 141"/>
                    <a:gd name="T36" fmla="*/ 21 w 120"/>
                    <a:gd name="T37" fmla="*/ 84 h 141"/>
                    <a:gd name="T38" fmla="*/ 26 w 120"/>
                    <a:gd name="T39" fmla="*/ 96 h 141"/>
                    <a:gd name="T40" fmla="*/ 30 w 120"/>
                    <a:gd name="T41" fmla="*/ 109 h 141"/>
                    <a:gd name="T42" fmla="*/ 36 w 120"/>
                    <a:gd name="T43" fmla="*/ 121 h 141"/>
                    <a:gd name="T44" fmla="*/ 43 w 120"/>
                    <a:gd name="T45" fmla="*/ 133 h 141"/>
                    <a:gd name="T46" fmla="*/ 50 w 120"/>
                    <a:gd name="T47" fmla="*/ 141 h 141"/>
                    <a:gd name="T48" fmla="*/ 55 w 120"/>
                    <a:gd name="T49" fmla="*/ 136 h 141"/>
                    <a:gd name="T50" fmla="*/ 51 w 120"/>
                    <a:gd name="T51" fmla="*/ 126 h 141"/>
                    <a:gd name="T52" fmla="*/ 46 w 120"/>
                    <a:gd name="T53" fmla="*/ 113 h 141"/>
                    <a:gd name="T54" fmla="*/ 41 w 120"/>
                    <a:gd name="T55" fmla="*/ 104 h 141"/>
                    <a:gd name="T56" fmla="*/ 35 w 120"/>
                    <a:gd name="T57" fmla="*/ 91 h 141"/>
                    <a:gd name="T58" fmla="*/ 30 w 120"/>
                    <a:gd name="T59" fmla="*/ 79 h 141"/>
                    <a:gd name="T60" fmla="*/ 26 w 120"/>
                    <a:gd name="T61" fmla="*/ 69 h 141"/>
                    <a:gd name="T62" fmla="*/ 21 w 120"/>
                    <a:gd name="T63" fmla="*/ 58 h 141"/>
                    <a:gd name="T64" fmla="*/ 20 w 120"/>
                    <a:gd name="T65" fmla="*/ 48 h 141"/>
                    <a:gd name="T66" fmla="*/ 16 w 120"/>
                    <a:gd name="T67" fmla="*/ 36 h 141"/>
                    <a:gd name="T68" fmla="*/ 16 w 120"/>
                    <a:gd name="T69" fmla="*/ 26 h 141"/>
                    <a:gd name="T70" fmla="*/ 21 w 120"/>
                    <a:gd name="T71" fmla="*/ 20 h 141"/>
                    <a:gd name="T72" fmla="*/ 31 w 120"/>
                    <a:gd name="T73" fmla="*/ 16 h 141"/>
                    <a:gd name="T74" fmla="*/ 43 w 120"/>
                    <a:gd name="T75" fmla="*/ 13 h 141"/>
                    <a:gd name="T76" fmla="*/ 56 w 120"/>
                    <a:gd name="T77" fmla="*/ 13 h 141"/>
                    <a:gd name="T78" fmla="*/ 66 w 120"/>
                    <a:gd name="T79" fmla="*/ 13 h 141"/>
                    <a:gd name="T80" fmla="*/ 80 w 120"/>
                    <a:gd name="T81" fmla="*/ 11 h 141"/>
                    <a:gd name="T82" fmla="*/ 91 w 120"/>
                    <a:gd name="T83" fmla="*/ 10 h 141"/>
                    <a:gd name="T84" fmla="*/ 101 w 120"/>
                    <a:gd name="T85" fmla="*/ 10 h 141"/>
                    <a:gd name="T86" fmla="*/ 111 w 120"/>
                    <a:gd name="T87" fmla="*/ 6 h 141"/>
                    <a:gd name="T88" fmla="*/ 120 w 120"/>
                    <a:gd name="T89" fmla="*/ 8 h 141"/>
                    <a:gd name="T90" fmla="*/ 120 w 120"/>
                    <a:gd name="T91" fmla="*/ 6 h 1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0"/>
                    <a:gd name="T139" fmla="*/ 0 h 141"/>
                    <a:gd name="T140" fmla="*/ 120 w 120"/>
                    <a:gd name="T141" fmla="*/ 141 h 1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0" h="141">
                      <a:moveTo>
                        <a:pt x="120" y="6"/>
                      </a:moveTo>
                      <a:lnTo>
                        <a:pt x="116" y="5"/>
                      </a:lnTo>
                      <a:lnTo>
                        <a:pt x="113" y="5"/>
                      </a:lnTo>
                      <a:lnTo>
                        <a:pt x="110" y="5"/>
                      </a:lnTo>
                      <a:lnTo>
                        <a:pt x="106" y="5"/>
                      </a:lnTo>
                      <a:lnTo>
                        <a:pt x="101" y="3"/>
                      </a:lnTo>
                      <a:lnTo>
                        <a:pt x="98" y="1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20" y="3"/>
                      </a:lnTo>
                      <a:lnTo>
                        <a:pt x="18" y="3"/>
                      </a:lnTo>
                      <a:lnTo>
                        <a:pt x="15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3" y="39"/>
                      </a:lnTo>
                      <a:lnTo>
                        <a:pt x="5" y="43"/>
                      </a:lnTo>
                      <a:lnTo>
                        <a:pt x="6" y="48"/>
                      </a:lnTo>
                      <a:lnTo>
                        <a:pt x="8" y="51"/>
                      </a:lnTo>
                      <a:lnTo>
                        <a:pt x="8" y="56"/>
                      </a:lnTo>
                      <a:lnTo>
                        <a:pt x="10" y="59"/>
                      </a:lnTo>
                      <a:lnTo>
                        <a:pt x="11" y="64"/>
                      </a:lnTo>
                      <a:lnTo>
                        <a:pt x="13" y="68"/>
                      </a:lnTo>
                      <a:lnTo>
                        <a:pt x="15" y="69"/>
                      </a:lnTo>
                      <a:lnTo>
                        <a:pt x="16" y="73"/>
                      </a:lnTo>
                      <a:lnTo>
                        <a:pt x="18" y="76"/>
                      </a:lnTo>
                      <a:lnTo>
                        <a:pt x="20" y="79"/>
                      </a:lnTo>
                      <a:lnTo>
                        <a:pt x="21" y="84"/>
                      </a:lnTo>
                      <a:lnTo>
                        <a:pt x="23" y="88"/>
                      </a:lnTo>
                      <a:lnTo>
                        <a:pt x="25" y="93"/>
                      </a:lnTo>
                      <a:lnTo>
                        <a:pt x="26" y="96"/>
                      </a:lnTo>
                      <a:lnTo>
                        <a:pt x="28" y="101"/>
                      </a:lnTo>
                      <a:lnTo>
                        <a:pt x="30" y="104"/>
                      </a:lnTo>
                      <a:lnTo>
                        <a:pt x="30" y="109"/>
                      </a:lnTo>
                      <a:lnTo>
                        <a:pt x="31" y="113"/>
                      </a:lnTo>
                      <a:lnTo>
                        <a:pt x="33" y="118"/>
                      </a:lnTo>
                      <a:lnTo>
                        <a:pt x="36" y="121"/>
                      </a:lnTo>
                      <a:lnTo>
                        <a:pt x="38" y="124"/>
                      </a:lnTo>
                      <a:lnTo>
                        <a:pt x="40" y="129"/>
                      </a:lnTo>
                      <a:lnTo>
                        <a:pt x="43" y="133"/>
                      </a:lnTo>
                      <a:lnTo>
                        <a:pt x="45" y="136"/>
                      </a:lnTo>
                      <a:lnTo>
                        <a:pt x="48" y="139"/>
                      </a:lnTo>
                      <a:lnTo>
                        <a:pt x="50" y="141"/>
                      </a:lnTo>
                      <a:lnTo>
                        <a:pt x="53" y="139"/>
                      </a:lnTo>
                      <a:lnTo>
                        <a:pt x="53" y="138"/>
                      </a:lnTo>
                      <a:lnTo>
                        <a:pt x="55" y="136"/>
                      </a:lnTo>
                      <a:lnTo>
                        <a:pt x="53" y="133"/>
                      </a:lnTo>
                      <a:lnTo>
                        <a:pt x="53" y="129"/>
                      </a:lnTo>
                      <a:lnTo>
                        <a:pt x="51" y="126"/>
                      </a:lnTo>
                      <a:lnTo>
                        <a:pt x="51" y="124"/>
                      </a:lnTo>
                      <a:lnTo>
                        <a:pt x="48" y="118"/>
                      </a:lnTo>
                      <a:lnTo>
                        <a:pt x="46" y="113"/>
                      </a:lnTo>
                      <a:lnTo>
                        <a:pt x="45" y="109"/>
                      </a:lnTo>
                      <a:lnTo>
                        <a:pt x="43" y="106"/>
                      </a:lnTo>
                      <a:lnTo>
                        <a:pt x="41" y="104"/>
                      </a:lnTo>
                      <a:lnTo>
                        <a:pt x="40" y="101"/>
                      </a:lnTo>
                      <a:lnTo>
                        <a:pt x="36" y="96"/>
                      </a:lnTo>
                      <a:lnTo>
                        <a:pt x="35" y="91"/>
                      </a:lnTo>
                      <a:lnTo>
                        <a:pt x="33" y="88"/>
                      </a:lnTo>
                      <a:lnTo>
                        <a:pt x="31" y="84"/>
                      </a:lnTo>
                      <a:lnTo>
                        <a:pt x="30" y="79"/>
                      </a:lnTo>
                      <a:lnTo>
                        <a:pt x="28" y="78"/>
                      </a:lnTo>
                      <a:lnTo>
                        <a:pt x="26" y="73"/>
                      </a:lnTo>
                      <a:lnTo>
                        <a:pt x="26" y="69"/>
                      </a:lnTo>
                      <a:lnTo>
                        <a:pt x="25" y="66"/>
                      </a:lnTo>
                      <a:lnTo>
                        <a:pt x="23" y="63"/>
                      </a:lnTo>
                      <a:lnTo>
                        <a:pt x="21" y="58"/>
                      </a:lnTo>
                      <a:lnTo>
                        <a:pt x="21" y="54"/>
                      </a:lnTo>
                      <a:lnTo>
                        <a:pt x="20" y="51"/>
                      </a:lnTo>
                      <a:lnTo>
                        <a:pt x="20" y="48"/>
                      </a:lnTo>
                      <a:lnTo>
                        <a:pt x="18" y="44"/>
                      </a:lnTo>
                      <a:lnTo>
                        <a:pt x="18" y="41"/>
                      </a:lnTo>
                      <a:lnTo>
                        <a:pt x="16" y="36"/>
                      </a:lnTo>
                      <a:lnTo>
                        <a:pt x="16" y="33"/>
                      </a:lnTo>
                      <a:lnTo>
                        <a:pt x="16" y="30"/>
                      </a:lnTo>
                      <a:lnTo>
                        <a:pt x="16" y="26"/>
                      </a:lnTo>
                      <a:lnTo>
                        <a:pt x="18" y="23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5" y="18"/>
                      </a:lnTo>
                      <a:lnTo>
                        <a:pt x="28" y="16"/>
                      </a:lnTo>
                      <a:lnTo>
                        <a:pt x="31" y="16"/>
                      </a:lnTo>
                      <a:lnTo>
                        <a:pt x="35" y="15"/>
                      </a:lnTo>
                      <a:lnTo>
                        <a:pt x="40" y="15"/>
                      </a:lnTo>
                      <a:lnTo>
                        <a:pt x="43" y="13"/>
                      </a:lnTo>
                      <a:lnTo>
                        <a:pt x="48" y="13"/>
                      </a:lnTo>
                      <a:lnTo>
                        <a:pt x="51" y="13"/>
                      </a:lnTo>
                      <a:lnTo>
                        <a:pt x="56" y="13"/>
                      </a:lnTo>
                      <a:lnTo>
                        <a:pt x="60" y="13"/>
                      </a:lnTo>
                      <a:lnTo>
                        <a:pt x="63" y="13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5" y="11"/>
                      </a:lnTo>
                      <a:lnTo>
                        <a:pt x="80" y="11"/>
                      </a:lnTo>
                      <a:lnTo>
                        <a:pt x="83" y="10"/>
                      </a:lnTo>
                      <a:lnTo>
                        <a:pt x="88" y="10"/>
                      </a:lnTo>
                      <a:lnTo>
                        <a:pt x="91" y="10"/>
                      </a:lnTo>
                      <a:lnTo>
                        <a:pt x="96" y="10"/>
                      </a:lnTo>
                      <a:lnTo>
                        <a:pt x="98" y="10"/>
                      </a:lnTo>
                      <a:lnTo>
                        <a:pt x="101" y="10"/>
                      </a:lnTo>
                      <a:lnTo>
                        <a:pt x="105" y="8"/>
                      </a:lnTo>
                      <a:lnTo>
                        <a:pt x="108" y="8"/>
                      </a:lnTo>
                      <a:lnTo>
                        <a:pt x="111" y="6"/>
                      </a:lnTo>
                      <a:lnTo>
                        <a:pt x="115" y="6"/>
                      </a:lnTo>
                      <a:lnTo>
                        <a:pt x="116" y="6"/>
                      </a:lnTo>
                      <a:lnTo>
                        <a:pt x="120" y="8"/>
                      </a:lnTo>
                      <a:lnTo>
                        <a:pt x="120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5" name="Freeform 102"/>
                <p:cNvSpPr>
                  <a:spLocks/>
                </p:cNvSpPr>
                <p:nvPr/>
              </p:nvSpPr>
              <p:spPr bwMode="auto">
                <a:xfrm>
                  <a:off x="7435747" y="2990641"/>
                  <a:ext cx="126416" cy="213428"/>
                </a:xfrm>
                <a:custGeom>
                  <a:avLst/>
                  <a:gdLst>
                    <a:gd name="T0" fmla="*/ 9 w 130"/>
                    <a:gd name="T1" fmla="*/ 12 h 203"/>
                    <a:gd name="T2" fmla="*/ 20 w 130"/>
                    <a:gd name="T3" fmla="*/ 12 h 203"/>
                    <a:gd name="T4" fmla="*/ 34 w 130"/>
                    <a:gd name="T5" fmla="*/ 13 h 203"/>
                    <a:gd name="T6" fmla="*/ 45 w 130"/>
                    <a:gd name="T7" fmla="*/ 17 h 203"/>
                    <a:gd name="T8" fmla="*/ 60 w 130"/>
                    <a:gd name="T9" fmla="*/ 20 h 203"/>
                    <a:gd name="T10" fmla="*/ 72 w 130"/>
                    <a:gd name="T11" fmla="*/ 27 h 203"/>
                    <a:gd name="T12" fmla="*/ 84 w 130"/>
                    <a:gd name="T13" fmla="*/ 32 h 203"/>
                    <a:gd name="T14" fmla="*/ 94 w 130"/>
                    <a:gd name="T15" fmla="*/ 40 h 203"/>
                    <a:gd name="T16" fmla="*/ 100 w 130"/>
                    <a:gd name="T17" fmla="*/ 48 h 203"/>
                    <a:gd name="T18" fmla="*/ 104 w 130"/>
                    <a:gd name="T19" fmla="*/ 58 h 203"/>
                    <a:gd name="T20" fmla="*/ 105 w 130"/>
                    <a:gd name="T21" fmla="*/ 71 h 203"/>
                    <a:gd name="T22" fmla="*/ 102 w 130"/>
                    <a:gd name="T23" fmla="*/ 81 h 203"/>
                    <a:gd name="T24" fmla="*/ 99 w 130"/>
                    <a:gd name="T25" fmla="*/ 93 h 203"/>
                    <a:gd name="T26" fmla="*/ 94 w 130"/>
                    <a:gd name="T27" fmla="*/ 105 h 203"/>
                    <a:gd name="T28" fmla="*/ 89 w 130"/>
                    <a:gd name="T29" fmla="*/ 116 h 203"/>
                    <a:gd name="T30" fmla="*/ 84 w 130"/>
                    <a:gd name="T31" fmla="*/ 126 h 203"/>
                    <a:gd name="T32" fmla="*/ 77 w 130"/>
                    <a:gd name="T33" fmla="*/ 138 h 203"/>
                    <a:gd name="T34" fmla="*/ 70 w 130"/>
                    <a:gd name="T35" fmla="*/ 148 h 203"/>
                    <a:gd name="T36" fmla="*/ 64 w 130"/>
                    <a:gd name="T37" fmla="*/ 160 h 203"/>
                    <a:gd name="T38" fmla="*/ 55 w 130"/>
                    <a:gd name="T39" fmla="*/ 170 h 203"/>
                    <a:gd name="T40" fmla="*/ 49 w 130"/>
                    <a:gd name="T41" fmla="*/ 178 h 203"/>
                    <a:gd name="T42" fmla="*/ 40 w 130"/>
                    <a:gd name="T43" fmla="*/ 188 h 203"/>
                    <a:gd name="T44" fmla="*/ 44 w 130"/>
                    <a:gd name="T45" fmla="*/ 200 h 203"/>
                    <a:gd name="T46" fmla="*/ 55 w 130"/>
                    <a:gd name="T47" fmla="*/ 201 h 203"/>
                    <a:gd name="T48" fmla="*/ 65 w 130"/>
                    <a:gd name="T49" fmla="*/ 193 h 203"/>
                    <a:gd name="T50" fmla="*/ 74 w 130"/>
                    <a:gd name="T51" fmla="*/ 183 h 203"/>
                    <a:gd name="T52" fmla="*/ 84 w 130"/>
                    <a:gd name="T53" fmla="*/ 171 h 203"/>
                    <a:gd name="T54" fmla="*/ 94 w 130"/>
                    <a:gd name="T55" fmla="*/ 156 h 203"/>
                    <a:gd name="T56" fmla="*/ 102 w 130"/>
                    <a:gd name="T57" fmla="*/ 141 h 203"/>
                    <a:gd name="T58" fmla="*/ 110 w 130"/>
                    <a:gd name="T59" fmla="*/ 126 h 203"/>
                    <a:gd name="T60" fmla="*/ 117 w 130"/>
                    <a:gd name="T61" fmla="*/ 111 h 203"/>
                    <a:gd name="T62" fmla="*/ 124 w 130"/>
                    <a:gd name="T63" fmla="*/ 96 h 203"/>
                    <a:gd name="T64" fmla="*/ 127 w 130"/>
                    <a:gd name="T65" fmla="*/ 81 h 203"/>
                    <a:gd name="T66" fmla="*/ 129 w 130"/>
                    <a:gd name="T67" fmla="*/ 66 h 203"/>
                    <a:gd name="T68" fmla="*/ 130 w 130"/>
                    <a:gd name="T69" fmla="*/ 53 h 203"/>
                    <a:gd name="T70" fmla="*/ 125 w 130"/>
                    <a:gd name="T71" fmla="*/ 38 h 203"/>
                    <a:gd name="T72" fmla="*/ 119 w 130"/>
                    <a:gd name="T73" fmla="*/ 27 h 203"/>
                    <a:gd name="T74" fmla="*/ 109 w 130"/>
                    <a:gd name="T75" fmla="*/ 17 h 203"/>
                    <a:gd name="T76" fmla="*/ 97 w 130"/>
                    <a:gd name="T77" fmla="*/ 10 h 203"/>
                    <a:gd name="T78" fmla="*/ 82 w 130"/>
                    <a:gd name="T79" fmla="*/ 3 h 203"/>
                    <a:gd name="T80" fmla="*/ 67 w 130"/>
                    <a:gd name="T81" fmla="*/ 2 h 203"/>
                    <a:gd name="T82" fmla="*/ 52 w 130"/>
                    <a:gd name="T83" fmla="*/ 0 h 203"/>
                    <a:gd name="T84" fmla="*/ 37 w 130"/>
                    <a:gd name="T85" fmla="*/ 2 h 203"/>
                    <a:gd name="T86" fmla="*/ 22 w 130"/>
                    <a:gd name="T87" fmla="*/ 3 h 203"/>
                    <a:gd name="T88" fmla="*/ 9 w 130"/>
                    <a:gd name="T89" fmla="*/ 7 h 203"/>
                    <a:gd name="T90" fmla="*/ 0 w 130"/>
                    <a:gd name="T91" fmla="*/ 10 h 20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203"/>
                    <a:gd name="T140" fmla="*/ 130 w 130"/>
                    <a:gd name="T141" fmla="*/ 203 h 20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203">
                      <a:moveTo>
                        <a:pt x="2" y="12"/>
                      </a:move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7" y="12"/>
                      </a:lnTo>
                      <a:lnTo>
                        <a:pt x="20" y="12"/>
                      </a:lnTo>
                      <a:lnTo>
                        <a:pt x="24" y="12"/>
                      </a:lnTo>
                      <a:lnTo>
                        <a:pt x="29" y="13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2" y="15"/>
                      </a:lnTo>
                      <a:lnTo>
                        <a:pt x="45" y="17"/>
                      </a:lnTo>
                      <a:lnTo>
                        <a:pt x="50" y="18"/>
                      </a:lnTo>
                      <a:lnTo>
                        <a:pt x="55" y="18"/>
                      </a:lnTo>
                      <a:lnTo>
                        <a:pt x="60" y="20"/>
                      </a:lnTo>
                      <a:lnTo>
                        <a:pt x="64" y="22"/>
                      </a:lnTo>
                      <a:lnTo>
                        <a:pt x="69" y="25"/>
                      </a:lnTo>
                      <a:lnTo>
                        <a:pt x="72" y="27"/>
                      </a:lnTo>
                      <a:lnTo>
                        <a:pt x="77" y="27"/>
                      </a:lnTo>
                      <a:lnTo>
                        <a:pt x="80" y="30"/>
                      </a:lnTo>
                      <a:lnTo>
                        <a:pt x="84" y="32"/>
                      </a:lnTo>
                      <a:lnTo>
                        <a:pt x="87" y="35"/>
                      </a:lnTo>
                      <a:lnTo>
                        <a:pt x="90" y="37"/>
                      </a:lnTo>
                      <a:lnTo>
                        <a:pt x="94" y="40"/>
                      </a:lnTo>
                      <a:lnTo>
                        <a:pt x="97" y="43"/>
                      </a:lnTo>
                      <a:lnTo>
                        <a:pt x="99" y="45"/>
                      </a:lnTo>
                      <a:lnTo>
                        <a:pt x="100" y="48"/>
                      </a:lnTo>
                      <a:lnTo>
                        <a:pt x="102" y="52"/>
                      </a:lnTo>
                      <a:lnTo>
                        <a:pt x="104" y="55"/>
                      </a:lnTo>
                      <a:lnTo>
                        <a:pt x="104" y="58"/>
                      </a:lnTo>
                      <a:lnTo>
                        <a:pt x="105" y="61"/>
                      </a:lnTo>
                      <a:lnTo>
                        <a:pt x="105" y="66"/>
                      </a:lnTo>
                      <a:lnTo>
                        <a:pt x="105" y="71"/>
                      </a:lnTo>
                      <a:lnTo>
                        <a:pt x="104" y="73"/>
                      </a:lnTo>
                      <a:lnTo>
                        <a:pt x="102" y="78"/>
                      </a:lnTo>
                      <a:lnTo>
                        <a:pt x="102" y="81"/>
                      </a:lnTo>
                      <a:lnTo>
                        <a:pt x="100" y="85"/>
                      </a:lnTo>
                      <a:lnTo>
                        <a:pt x="99" y="88"/>
                      </a:lnTo>
                      <a:lnTo>
                        <a:pt x="99" y="93"/>
                      </a:lnTo>
                      <a:lnTo>
                        <a:pt x="97" y="96"/>
                      </a:lnTo>
                      <a:lnTo>
                        <a:pt x="95" y="101"/>
                      </a:lnTo>
                      <a:lnTo>
                        <a:pt x="94" y="105"/>
                      </a:lnTo>
                      <a:lnTo>
                        <a:pt x="92" y="108"/>
                      </a:lnTo>
                      <a:lnTo>
                        <a:pt x="90" y="111"/>
                      </a:lnTo>
                      <a:lnTo>
                        <a:pt x="89" y="116"/>
                      </a:lnTo>
                      <a:lnTo>
                        <a:pt x="87" y="120"/>
                      </a:lnTo>
                      <a:lnTo>
                        <a:pt x="85" y="123"/>
                      </a:lnTo>
                      <a:lnTo>
                        <a:pt x="84" y="126"/>
                      </a:lnTo>
                      <a:lnTo>
                        <a:pt x="82" y="131"/>
                      </a:lnTo>
                      <a:lnTo>
                        <a:pt x="79" y="135"/>
                      </a:lnTo>
                      <a:lnTo>
                        <a:pt x="77" y="138"/>
                      </a:lnTo>
                      <a:lnTo>
                        <a:pt x="75" y="141"/>
                      </a:lnTo>
                      <a:lnTo>
                        <a:pt x="72" y="145"/>
                      </a:lnTo>
                      <a:lnTo>
                        <a:pt x="70" y="148"/>
                      </a:lnTo>
                      <a:lnTo>
                        <a:pt x="67" y="151"/>
                      </a:lnTo>
                      <a:lnTo>
                        <a:pt x="65" y="156"/>
                      </a:lnTo>
                      <a:lnTo>
                        <a:pt x="64" y="160"/>
                      </a:lnTo>
                      <a:lnTo>
                        <a:pt x="60" y="163"/>
                      </a:lnTo>
                      <a:lnTo>
                        <a:pt x="59" y="166"/>
                      </a:lnTo>
                      <a:lnTo>
                        <a:pt x="55" y="170"/>
                      </a:lnTo>
                      <a:lnTo>
                        <a:pt x="54" y="173"/>
                      </a:lnTo>
                      <a:lnTo>
                        <a:pt x="50" y="175"/>
                      </a:lnTo>
                      <a:lnTo>
                        <a:pt x="49" y="178"/>
                      </a:lnTo>
                      <a:lnTo>
                        <a:pt x="45" y="181"/>
                      </a:lnTo>
                      <a:lnTo>
                        <a:pt x="44" y="185"/>
                      </a:lnTo>
                      <a:lnTo>
                        <a:pt x="40" y="188"/>
                      </a:lnTo>
                      <a:lnTo>
                        <a:pt x="40" y="191"/>
                      </a:lnTo>
                      <a:lnTo>
                        <a:pt x="40" y="196"/>
                      </a:lnTo>
                      <a:lnTo>
                        <a:pt x="44" y="200"/>
                      </a:lnTo>
                      <a:lnTo>
                        <a:pt x="45" y="201"/>
                      </a:lnTo>
                      <a:lnTo>
                        <a:pt x="50" y="203"/>
                      </a:lnTo>
                      <a:lnTo>
                        <a:pt x="55" y="201"/>
                      </a:lnTo>
                      <a:lnTo>
                        <a:pt x="59" y="200"/>
                      </a:lnTo>
                      <a:lnTo>
                        <a:pt x="62" y="196"/>
                      </a:lnTo>
                      <a:lnTo>
                        <a:pt x="65" y="193"/>
                      </a:lnTo>
                      <a:lnTo>
                        <a:pt x="67" y="190"/>
                      </a:lnTo>
                      <a:lnTo>
                        <a:pt x="70" y="186"/>
                      </a:lnTo>
                      <a:lnTo>
                        <a:pt x="74" y="183"/>
                      </a:lnTo>
                      <a:lnTo>
                        <a:pt x="77" y="178"/>
                      </a:lnTo>
                      <a:lnTo>
                        <a:pt x="80" y="175"/>
                      </a:lnTo>
                      <a:lnTo>
                        <a:pt x="84" y="171"/>
                      </a:lnTo>
                      <a:lnTo>
                        <a:pt x="87" y="166"/>
                      </a:lnTo>
                      <a:lnTo>
                        <a:pt x="90" y="161"/>
                      </a:lnTo>
                      <a:lnTo>
                        <a:pt x="94" y="156"/>
                      </a:lnTo>
                      <a:lnTo>
                        <a:pt x="97" y="151"/>
                      </a:lnTo>
                      <a:lnTo>
                        <a:pt x="99" y="146"/>
                      </a:lnTo>
                      <a:lnTo>
                        <a:pt x="102" y="141"/>
                      </a:lnTo>
                      <a:lnTo>
                        <a:pt x="105" y="138"/>
                      </a:lnTo>
                      <a:lnTo>
                        <a:pt x="109" y="133"/>
                      </a:lnTo>
                      <a:lnTo>
                        <a:pt x="110" y="126"/>
                      </a:lnTo>
                      <a:lnTo>
                        <a:pt x="112" y="121"/>
                      </a:lnTo>
                      <a:lnTo>
                        <a:pt x="115" y="116"/>
                      </a:lnTo>
                      <a:lnTo>
                        <a:pt x="117" y="111"/>
                      </a:lnTo>
                      <a:lnTo>
                        <a:pt x="120" y="106"/>
                      </a:lnTo>
                      <a:lnTo>
                        <a:pt x="122" y="101"/>
                      </a:lnTo>
                      <a:lnTo>
                        <a:pt x="124" y="96"/>
                      </a:lnTo>
                      <a:lnTo>
                        <a:pt x="125" y="91"/>
                      </a:lnTo>
                      <a:lnTo>
                        <a:pt x="127" y="86"/>
                      </a:lnTo>
                      <a:lnTo>
                        <a:pt x="127" y="81"/>
                      </a:lnTo>
                      <a:lnTo>
                        <a:pt x="129" y="76"/>
                      </a:lnTo>
                      <a:lnTo>
                        <a:pt x="129" y="71"/>
                      </a:lnTo>
                      <a:lnTo>
                        <a:pt x="129" y="66"/>
                      </a:lnTo>
                      <a:lnTo>
                        <a:pt x="130" y="61"/>
                      </a:lnTo>
                      <a:lnTo>
                        <a:pt x="130" y="58"/>
                      </a:lnTo>
                      <a:lnTo>
                        <a:pt x="130" y="53"/>
                      </a:lnTo>
                      <a:lnTo>
                        <a:pt x="129" y="48"/>
                      </a:lnTo>
                      <a:lnTo>
                        <a:pt x="127" y="43"/>
                      </a:lnTo>
                      <a:lnTo>
                        <a:pt x="125" y="38"/>
                      </a:lnTo>
                      <a:lnTo>
                        <a:pt x="124" y="35"/>
                      </a:lnTo>
                      <a:lnTo>
                        <a:pt x="122" y="30"/>
                      </a:lnTo>
                      <a:lnTo>
                        <a:pt x="119" y="27"/>
                      </a:lnTo>
                      <a:lnTo>
                        <a:pt x="115" y="23"/>
                      </a:lnTo>
                      <a:lnTo>
                        <a:pt x="112" y="20"/>
                      </a:lnTo>
                      <a:lnTo>
                        <a:pt x="109" y="17"/>
                      </a:lnTo>
                      <a:lnTo>
                        <a:pt x="105" y="13"/>
                      </a:lnTo>
                      <a:lnTo>
                        <a:pt x="100" y="12"/>
                      </a:lnTo>
                      <a:lnTo>
                        <a:pt x="97" y="10"/>
                      </a:lnTo>
                      <a:lnTo>
                        <a:pt x="92" y="7"/>
                      </a:lnTo>
                      <a:lnTo>
                        <a:pt x="87" y="5"/>
                      </a:lnTo>
                      <a:lnTo>
                        <a:pt x="82" y="3"/>
                      </a:lnTo>
                      <a:lnTo>
                        <a:pt x="79" y="3"/>
                      </a:lnTo>
                      <a:lnTo>
                        <a:pt x="74" y="2"/>
                      </a:lnTo>
                      <a:lnTo>
                        <a:pt x="67" y="2"/>
                      </a:lnTo>
                      <a:lnTo>
                        <a:pt x="62" y="0"/>
                      </a:lnTo>
                      <a:lnTo>
                        <a:pt x="57" y="0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27" y="2"/>
                      </a:lnTo>
                      <a:lnTo>
                        <a:pt x="22" y="3"/>
                      </a:lnTo>
                      <a:lnTo>
                        <a:pt x="17" y="3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6" name="Freeform 103"/>
                <p:cNvSpPr>
                  <a:spLocks/>
                </p:cNvSpPr>
                <p:nvPr/>
              </p:nvSpPr>
              <p:spPr bwMode="auto">
                <a:xfrm>
                  <a:off x="6704479" y="3467964"/>
                  <a:ext cx="1259297" cy="1408836"/>
                </a:xfrm>
                <a:custGeom>
                  <a:avLst/>
                  <a:gdLst>
                    <a:gd name="T0" fmla="*/ 1220 w 1295"/>
                    <a:gd name="T1" fmla="*/ 486 h 1340"/>
                    <a:gd name="T2" fmla="*/ 1205 w 1295"/>
                    <a:gd name="T3" fmla="*/ 330 h 1340"/>
                    <a:gd name="T4" fmla="*/ 1205 w 1295"/>
                    <a:gd name="T5" fmla="*/ 172 h 1340"/>
                    <a:gd name="T6" fmla="*/ 1215 w 1295"/>
                    <a:gd name="T7" fmla="*/ 12 h 1340"/>
                    <a:gd name="T8" fmla="*/ 1184 w 1295"/>
                    <a:gd name="T9" fmla="*/ 140 h 1340"/>
                    <a:gd name="T10" fmla="*/ 1175 w 1295"/>
                    <a:gd name="T11" fmla="*/ 320 h 1340"/>
                    <a:gd name="T12" fmla="*/ 1187 w 1295"/>
                    <a:gd name="T13" fmla="*/ 499 h 1340"/>
                    <a:gd name="T14" fmla="*/ 1212 w 1295"/>
                    <a:gd name="T15" fmla="*/ 674 h 1340"/>
                    <a:gd name="T16" fmla="*/ 1228 w 1295"/>
                    <a:gd name="T17" fmla="*/ 772 h 1340"/>
                    <a:gd name="T18" fmla="*/ 1242 w 1295"/>
                    <a:gd name="T19" fmla="*/ 855 h 1340"/>
                    <a:gd name="T20" fmla="*/ 1250 w 1295"/>
                    <a:gd name="T21" fmla="*/ 939 h 1340"/>
                    <a:gd name="T22" fmla="*/ 1245 w 1295"/>
                    <a:gd name="T23" fmla="*/ 1022 h 1340"/>
                    <a:gd name="T24" fmla="*/ 1222 w 1295"/>
                    <a:gd name="T25" fmla="*/ 1093 h 1340"/>
                    <a:gd name="T26" fmla="*/ 1180 w 1295"/>
                    <a:gd name="T27" fmla="*/ 1150 h 1340"/>
                    <a:gd name="T28" fmla="*/ 1124 w 1295"/>
                    <a:gd name="T29" fmla="*/ 1197 h 1340"/>
                    <a:gd name="T30" fmla="*/ 1057 w 1295"/>
                    <a:gd name="T31" fmla="*/ 1233 h 1340"/>
                    <a:gd name="T32" fmla="*/ 1085 w 1295"/>
                    <a:gd name="T33" fmla="*/ 1145 h 1340"/>
                    <a:gd name="T34" fmla="*/ 1095 w 1295"/>
                    <a:gd name="T35" fmla="*/ 1010 h 1340"/>
                    <a:gd name="T36" fmla="*/ 1077 w 1295"/>
                    <a:gd name="T37" fmla="*/ 872 h 1340"/>
                    <a:gd name="T38" fmla="*/ 1050 w 1295"/>
                    <a:gd name="T39" fmla="*/ 742 h 1340"/>
                    <a:gd name="T40" fmla="*/ 1054 w 1295"/>
                    <a:gd name="T41" fmla="*/ 816 h 1340"/>
                    <a:gd name="T42" fmla="*/ 1069 w 1295"/>
                    <a:gd name="T43" fmla="*/ 952 h 1340"/>
                    <a:gd name="T44" fmla="*/ 1065 w 1295"/>
                    <a:gd name="T45" fmla="*/ 1087 h 1340"/>
                    <a:gd name="T46" fmla="*/ 1027 w 1295"/>
                    <a:gd name="T47" fmla="*/ 1215 h 1340"/>
                    <a:gd name="T48" fmla="*/ 964 w 1295"/>
                    <a:gd name="T49" fmla="*/ 1270 h 1340"/>
                    <a:gd name="T50" fmla="*/ 909 w 1295"/>
                    <a:gd name="T51" fmla="*/ 1285 h 1340"/>
                    <a:gd name="T52" fmla="*/ 771 w 1295"/>
                    <a:gd name="T53" fmla="*/ 1308 h 1340"/>
                    <a:gd name="T54" fmla="*/ 581 w 1295"/>
                    <a:gd name="T55" fmla="*/ 1310 h 1340"/>
                    <a:gd name="T56" fmla="*/ 390 w 1295"/>
                    <a:gd name="T57" fmla="*/ 1280 h 1340"/>
                    <a:gd name="T58" fmla="*/ 213 w 1295"/>
                    <a:gd name="T59" fmla="*/ 1223 h 1340"/>
                    <a:gd name="T60" fmla="*/ 103 w 1295"/>
                    <a:gd name="T61" fmla="*/ 1153 h 1340"/>
                    <a:gd name="T62" fmla="*/ 50 w 1295"/>
                    <a:gd name="T63" fmla="*/ 1068 h 1340"/>
                    <a:gd name="T64" fmla="*/ 37 w 1295"/>
                    <a:gd name="T65" fmla="*/ 969 h 1340"/>
                    <a:gd name="T66" fmla="*/ 55 w 1295"/>
                    <a:gd name="T67" fmla="*/ 865 h 1340"/>
                    <a:gd name="T68" fmla="*/ 82 w 1295"/>
                    <a:gd name="T69" fmla="*/ 789 h 1340"/>
                    <a:gd name="T70" fmla="*/ 93 w 1295"/>
                    <a:gd name="T71" fmla="*/ 724 h 1340"/>
                    <a:gd name="T72" fmla="*/ 97 w 1295"/>
                    <a:gd name="T73" fmla="*/ 654 h 1340"/>
                    <a:gd name="T74" fmla="*/ 107 w 1295"/>
                    <a:gd name="T75" fmla="*/ 593 h 1340"/>
                    <a:gd name="T76" fmla="*/ 128 w 1295"/>
                    <a:gd name="T77" fmla="*/ 538 h 1340"/>
                    <a:gd name="T78" fmla="*/ 163 w 1295"/>
                    <a:gd name="T79" fmla="*/ 483 h 1340"/>
                    <a:gd name="T80" fmla="*/ 148 w 1295"/>
                    <a:gd name="T81" fmla="*/ 461 h 1340"/>
                    <a:gd name="T82" fmla="*/ 102 w 1295"/>
                    <a:gd name="T83" fmla="*/ 536 h 1340"/>
                    <a:gd name="T84" fmla="*/ 82 w 1295"/>
                    <a:gd name="T85" fmla="*/ 611 h 1340"/>
                    <a:gd name="T86" fmla="*/ 74 w 1295"/>
                    <a:gd name="T87" fmla="*/ 691 h 1340"/>
                    <a:gd name="T88" fmla="*/ 59 w 1295"/>
                    <a:gd name="T89" fmla="*/ 782 h 1340"/>
                    <a:gd name="T90" fmla="*/ 32 w 1295"/>
                    <a:gd name="T91" fmla="*/ 864 h 1340"/>
                    <a:gd name="T92" fmla="*/ 9 w 1295"/>
                    <a:gd name="T93" fmla="*/ 942 h 1340"/>
                    <a:gd name="T94" fmla="*/ 2 w 1295"/>
                    <a:gd name="T95" fmla="*/ 1022 h 1340"/>
                    <a:gd name="T96" fmla="*/ 42 w 1295"/>
                    <a:gd name="T97" fmla="*/ 1127 h 1340"/>
                    <a:gd name="T98" fmla="*/ 178 w 1295"/>
                    <a:gd name="T99" fmla="*/ 1248 h 1340"/>
                    <a:gd name="T100" fmla="*/ 363 w 1295"/>
                    <a:gd name="T101" fmla="*/ 1313 h 1340"/>
                    <a:gd name="T102" fmla="*/ 563 w 1295"/>
                    <a:gd name="T103" fmla="*/ 1336 h 1340"/>
                    <a:gd name="T104" fmla="*/ 741 w 1295"/>
                    <a:gd name="T105" fmla="*/ 1338 h 1340"/>
                    <a:gd name="T106" fmla="*/ 921 w 1295"/>
                    <a:gd name="T107" fmla="*/ 1316 h 1340"/>
                    <a:gd name="T108" fmla="*/ 1100 w 1295"/>
                    <a:gd name="T109" fmla="*/ 1258 h 1340"/>
                    <a:gd name="T110" fmla="*/ 1237 w 1295"/>
                    <a:gd name="T111" fmla="*/ 1148 h 1340"/>
                    <a:gd name="T112" fmla="*/ 1292 w 1295"/>
                    <a:gd name="T113" fmla="*/ 997 h 1340"/>
                    <a:gd name="T114" fmla="*/ 1293 w 1295"/>
                    <a:gd name="T115" fmla="*/ 902 h 1340"/>
                    <a:gd name="T116" fmla="*/ 1283 w 1295"/>
                    <a:gd name="T117" fmla="*/ 807 h 1340"/>
                    <a:gd name="T118" fmla="*/ 1265 w 1295"/>
                    <a:gd name="T119" fmla="*/ 712 h 13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95"/>
                    <a:gd name="T181" fmla="*/ 0 h 1340"/>
                    <a:gd name="T182" fmla="*/ 1295 w 1295"/>
                    <a:gd name="T183" fmla="*/ 1340 h 13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95" h="1340">
                      <a:moveTo>
                        <a:pt x="1248" y="638"/>
                      </a:moveTo>
                      <a:lnTo>
                        <a:pt x="1245" y="626"/>
                      </a:lnTo>
                      <a:lnTo>
                        <a:pt x="1243" y="616"/>
                      </a:lnTo>
                      <a:lnTo>
                        <a:pt x="1240" y="606"/>
                      </a:lnTo>
                      <a:lnTo>
                        <a:pt x="1238" y="596"/>
                      </a:lnTo>
                      <a:lnTo>
                        <a:pt x="1237" y="586"/>
                      </a:lnTo>
                      <a:lnTo>
                        <a:pt x="1235" y="576"/>
                      </a:lnTo>
                      <a:lnTo>
                        <a:pt x="1233" y="566"/>
                      </a:lnTo>
                      <a:lnTo>
                        <a:pt x="1232" y="556"/>
                      </a:lnTo>
                      <a:lnTo>
                        <a:pt x="1228" y="546"/>
                      </a:lnTo>
                      <a:lnTo>
                        <a:pt x="1227" y="536"/>
                      </a:lnTo>
                      <a:lnTo>
                        <a:pt x="1225" y="526"/>
                      </a:lnTo>
                      <a:lnTo>
                        <a:pt x="1225" y="516"/>
                      </a:lnTo>
                      <a:lnTo>
                        <a:pt x="1223" y="506"/>
                      </a:lnTo>
                      <a:lnTo>
                        <a:pt x="1222" y="496"/>
                      </a:lnTo>
                      <a:lnTo>
                        <a:pt x="1220" y="486"/>
                      </a:lnTo>
                      <a:lnTo>
                        <a:pt x="1218" y="478"/>
                      </a:lnTo>
                      <a:lnTo>
                        <a:pt x="1217" y="468"/>
                      </a:lnTo>
                      <a:lnTo>
                        <a:pt x="1215" y="458"/>
                      </a:lnTo>
                      <a:lnTo>
                        <a:pt x="1215" y="448"/>
                      </a:lnTo>
                      <a:lnTo>
                        <a:pt x="1213" y="438"/>
                      </a:lnTo>
                      <a:lnTo>
                        <a:pt x="1213" y="428"/>
                      </a:lnTo>
                      <a:lnTo>
                        <a:pt x="1212" y="418"/>
                      </a:lnTo>
                      <a:lnTo>
                        <a:pt x="1212" y="408"/>
                      </a:lnTo>
                      <a:lnTo>
                        <a:pt x="1210" y="398"/>
                      </a:lnTo>
                      <a:lnTo>
                        <a:pt x="1210" y="388"/>
                      </a:lnTo>
                      <a:lnTo>
                        <a:pt x="1208" y="378"/>
                      </a:lnTo>
                      <a:lnTo>
                        <a:pt x="1208" y="368"/>
                      </a:lnTo>
                      <a:lnTo>
                        <a:pt x="1207" y="358"/>
                      </a:lnTo>
                      <a:lnTo>
                        <a:pt x="1207" y="348"/>
                      </a:lnTo>
                      <a:lnTo>
                        <a:pt x="1207" y="340"/>
                      </a:lnTo>
                      <a:lnTo>
                        <a:pt x="1205" y="330"/>
                      </a:lnTo>
                      <a:lnTo>
                        <a:pt x="1205" y="320"/>
                      </a:lnTo>
                      <a:lnTo>
                        <a:pt x="1205" y="310"/>
                      </a:lnTo>
                      <a:lnTo>
                        <a:pt x="1205" y="300"/>
                      </a:lnTo>
                      <a:lnTo>
                        <a:pt x="1203" y="290"/>
                      </a:lnTo>
                      <a:lnTo>
                        <a:pt x="1203" y="280"/>
                      </a:lnTo>
                      <a:lnTo>
                        <a:pt x="1203" y="270"/>
                      </a:lnTo>
                      <a:lnTo>
                        <a:pt x="1203" y="261"/>
                      </a:lnTo>
                      <a:lnTo>
                        <a:pt x="1203" y="251"/>
                      </a:lnTo>
                      <a:lnTo>
                        <a:pt x="1203" y="241"/>
                      </a:lnTo>
                      <a:lnTo>
                        <a:pt x="1203" y="231"/>
                      </a:lnTo>
                      <a:lnTo>
                        <a:pt x="1203" y="222"/>
                      </a:lnTo>
                      <a:lnTo>
                        <a:pt x="1203" y="212"/>
                      </a:lnTo>
                      <a:lnTo>
                        <a:pt x="1203" y="202"/>
                      </a:lnTo>
                      <a:lnTo>
                        <a:pt x="1203" y="192"/>
                      </a:lnTo>
                      <a:lnTo>
                        <a:pt x="1203" y="182"/>
                      </a:lnTo>
                      <a:lnTo>
                        <a:pt x="1205" y="172"/>
                      </a:lnTo>
                      <a:lnTo>
                        <a:pt x="1205" y="162"/>
                      </a:lnTo>
                      <a:lnTo>
                        <a:pt x="1205" y="152"/>
                      </a:lnTo>
                      <a:lnTo>
                        <a:pt x="1205" y="142"/>
                      </a:lnTo>
                      <a:lnTo>
                        <a:pt x="1207" y="132"/>
                      </a:lnTo>
                      <a:lnTo>
                        <a:pt x="1207" y="123"/>
                      </a:lnTo>
                      <a:lnTo>
                        <a:pt x="1207" y="113"/>
                      </a:lnTo>
                      <a:lnTo>
                        <a:pt x="1208" y="102"/>
                      </a:lnTo>
                      <a:lnTo>
                        <a:pt x="1208" y="92"/>
                      </a:lnTo>
                      <a:lnTo>
                        <a:pt x="1210" y="83"/>
                      </a:lnTo>
                      <a:lnTo>
                        <a:pt x="1210" y="72"/>
                      </a:lnTo>
                      <a:lnTo>
                        <a:pt x="1210" y="62"/>
                      </a:lnTo>
                      <a:lnTo>
                        <a:pt x="1212" y="52"/>
                      </a:lnTo>
                      <a:lnTo>
                        <a:pt x="1212" y="42"/>
                      </a:lnTo>
                      <a:lnTo>
                        <a:pt x="1213" y="32"/>
                      </a:lnTo>
                      <a:lnTo>
                        <a:pt x="1213" y="22"/>
                      </a:lnTo>
                      <a:lnTo>
                        <a:pt x="1215" y="12"/>
                      </a:lnTo>
                      <a:lnTo>
                        <a:pt x="1215" y="2"/>
                      </a:lnTo>
                      <a:lnTo>
                        <a:pt x="1215" y="0"/>
                      </a:lnTo>
                      <a:lnTo>
                        <a:pt x="1213" y="2"/>
                      </a:lnTo>
                      <a:lnTo>
                        <a:pt x="1210" y="12"/>
                      </a:lnTo>
                      <a:lnTo>
                        <a:pt x="1207" y="23"/>
                      </a:lnTo>
                      <a:lnTo>
                        <a:pt x="1203" y="33"/>
                      </a:lnTo>
                      <a:lnTo>
                        <a:pt x="1202" y="43"/>
                      </a:lnTo>
                      <a:lnTo>
                        <a:pt x="1198" y="53"/>
                      </a:lnTo>
                      <a:lnTo>
                        <a:pt x="1197" y="65"/>
                      </a:lnTo>
                      <a:lnTo>
                        <a:pt x="1195" y="75"/>
                      </a:lnTo>
                      <a:lnTo>
                        <a:pt x="1193" y="87"/>
                      </a:lnTo>
                      <a:lnTo>
                        <a:pt x="1192" y="97"/>
                      </a:lnTo>
                      <a:lnTo>
                        <a:pt x="1189" y="107"/>
                      </a:lnTo>
                      <a:lnTo>
                        <a:pt x="1187" y="118"/>
                      </a:lnTo>
                      <a:lnTo>
                        <a:pt x="1185" y="128"/>
                      </a:lnTo>
                      <a:lnTo>
                        <a:pt x="1184" y="140"/>
                      </a:lnTo>
                      <a:lnTo>
                        <a:pt x="1182" y="152"/>
                      </a:lnTo>
                      <a:lnTo>
                        <a:pt x="1182" y="162"/>
                      </a:lnTo>
                      <a:lnTo>
                        <a:pt x="1180" y="173"/>
                      </a:lnTo>
                      <a:lnTo>
                        <a:pt x="1179" y="185"/>
                      </a:lnTo>
                      <a:lnTo>
                        <a:pt x="1179" y="195"/>
                      </a:lnTo>
                      <a:lnTo>
                        <a:pt x="1177" y="207"/>
                      </a:lnTo>
                      <a:lnTo>
                        <a:pt x="1177" y="218"/>
                      </a:lnTo>
                      <a:lnTo>
                        <a:pt x="1177" y="228"/>
                      </a:lnTo>
                      <a:lnTo>
                        <a:pt x="1175" y="240"/>
                      </a:lnTo>
                      <a:lnTo>
                        <a:pt x="1175" y="251"/>
                      </a:lnTo>
                      <a:lnTo>
                        <a:pt x="1175" y="263"/>
                      </a:lnTo>
                      <a:lnTo>
                        <a:pt x="1175" y="275"/>
                      </a:lnTo>
                      <a:lnTo>
                        <a:pt x="1175" y="285"/>
                      </a:lnTo>
                      <a:lnTo>
                        <a:pt x="1175" y="296"/>
                      </a:lnTo>
                      <a:lnTo>
                        <a:pt x="1175" y="308"/>
                      </a:lnTo>
                      <a:lnTo>
                        <a:pt x="1175" y="320"/>
                      </a:lnTo>
                      <a:lnTo>
                        <a:pt x="1175" y="331"/>
                      </a:lnTo>
                      <a:lnTo>
                        <a:pt x="1177" y="341"/>
                      </a:lnTo>
                      <a:lnTo>
                        <a:pt x="1177" y="353"/>
                      </a:lnTo>
                      <a:lnTo>
                        <a:pt x="1177" y="365"/>
                      </a:lnTo>
                      <a:lnTo>
                        <a:pt x="1177" y="376"/>
                      </a:lnTo>
                      <a:lnTo>
                        <a:pt x="1179" y="386"/>
                      </a:lnTo>
                      <a:lnTo>
                        <a:pt x="1179" y="398"/>
                      </a:lnTo>
                      <a:lnTo>
                        <a:pt x="1179" y="410"/>
                      </a:lnTo>
                      <a:lnTo>
                        <a:pt x="1180" y="420"/>
                      </a:lnTo>
                      <a:lnTo>
                        <a:pt x="1180" y="431"/>
                      </a:lnTo>
                      <a:lnTo>
                        <a:pt x="1182" y="443"/>
                      </a:lnTo>
                      <a:lnTo>
                        <a:pt x="1182" y="454"/>
                      </a:lnTo>
                      <a:lnTo>
                        <a:pt x="1184" y="464"/>
                      </a:lnTo>
                      <a:lnTo>
                        <a:pt x="1185" y="476"/>
                      </a:lnTo>
                      <a:lnTo>
                        <a:pt x="1187" y="488"/>
                      </a:lnTo>
                      <a:lnTo>
                        <a:pt x="1187" y="499"/>
                      </a:lnTo>
                      <a:lnTo>
                        <a:pt x="1189" y="509"/>
                      </a:lnTo>
                      <a:lnTo>
                        <a:pt x="1190" y="521"/>
                      </a:lnTo>
                      <a:lnTo>
                        <a:pt x="1192" y="533"/>
                      </a:lnTo>
                      <a:lnTo>
                        <a:pt x="1192" y="543"/>
                      </a:lnTo>
                      <a:lnTo>
                        <a:pt x="1193" y="554"/>
                      </a:lnTo>
                      <a:lnTo>
                        <a:pt x="1195" y="566"/>
                      </a:lnTo>
                      <a:lnTo>
                        <a:pt x="1197" y="576"/>
                      </a:lnTo>
                      <a:lnTo>
                        <a:pt x="1198" y="588"/>
                      </a:lnTo>
                      <a:lnTo>
                        <a:pt x="1200" y="599"/>
                      </a:lnTo>
                      <a:lnTo>
                        <a:pt x="1202" y="609"/>
                      </a:lnTo>
                      <a:lnTo>
                        <a:pt x="1203" y="621"/>
                      </a:lnTo>
                      <a:lnTo>
                        <a:pt x="1205" y="631"/>
                      </a:lnTo>
                      <a:lnTo>
                        <a:pt x="1207" y="643"/>
                      </a:lnTo>
                      <a:lnTo>
                        <a:pt x="1208" y="652"/>
                      </a:lnTo>
                      <a:lnTo>
                        <a:pt x="1210" y="664"/>
                      </a:lnTo>
                      <a:lnTo>
                        <a:pt x="1212" y="674"/>
                      </a:lnTo>
                      <a:lnTo>
                        <a:pt x="1213" y="684"/>
                      </a:lnTo>
                      <a:lnTo>
                        <a:pt x="1215" y="696"/>
                      </a:lnTo>
                      <a:lnTo>
                        <a:pt x="1217" y="706"/>
                      </a:lnTo>
                      <a:lnTo>
                        <a:pt x="1218" y="711"/>
                      </a:lnTo>
                      <a:lnTo>
                        <a:pt x="1218" y="716"/>
                      </a:lnTo>
                      <a:lnTo>
                        <a:pt x="1220" y="722"/>
                      </a:lnTo>
                      <a:lnTo>
                        <a:pt x="1220" y="727"/>
                      </a:lnTo>
                      <a:lnTo>
                        <a:pt x="1222" y="732"/>
                      </a:lnTo>
                      <a:lnTo>
                        <a:pt x="1222" y="737"/>
                      </a:lnTo>
                      <a:lnTo>
                        <a:pt x="1223" y="742"/>
                      </a:lnTo>
                      <a:lnTo>
                        <a:pt x="1225" y="747"/>
                      </a:lnTo>
                      <a:lnTo>
                        <a:pt x="1225" y="752"/>
                      </a:lnTo>
                      <a:lnTo>
                        <a:pt x="1225" y="757"/>
                      </a:lnTo>
                      <a:lnTo>
                        <a:pt x="1227" y="762"/>
                      </a:lnTo>
                      <a:lnTo>
                        <a:pt x="1227" y="769"/>
                      </a:lnTo>
                      <a:lnTo>
                        <a:pt x="1228" y="772"/>
                      </a:lnTo>
                      <a:lnTo>
                        <a:pt x="1230" y="779"/>
                      </a:lnTo>
                      <a:lnTo>
                        <a:pt x="1230" y="784"/>
                      </a:lnTo>
                      <a:lnTo>
                        <a:pt x="1232" y="789"/>
                      </a:lnTo>
                      <a:lnTo>
                        <a:pt x="1232" y="794"/>
                      </a:lnTo>
                      <a:lnTo>
                        <a:pt x="1233" y="799"/>
                      </a:lnTo>
                      <a:lnTo>
                        <a:pt x="1233" y="804"/>
                      </a:lnTo>
                      <a:lnTo>
                        <a:pt x="1235" y="809"/>
                      </a:lnTo>
                      <a:lnTo>
                        <a:pt x="1235" y="814"/>
                      </a:lnTo>
                      <a:lnTo>
                        <a:pt x="1237" y="819"/>
                      </a:lnTo>
                      <a:lnTo>
                        <a:pt x="1237" y="826"/>
                      </a:lnTo>
                      <a:lnTo>
                        <a:pt x="1238" y="831"/>
                      </a:lnTo>
                      <a:lnTo>
                        <a:pt x="1238" y="836"/>
                      </a:lnTo>
                      <a:lnTo>
                        <a:pt x="1240" y="841"/>
                      </a:lnTo>
                      <a:lnTo>
                        <a:pt x="1240" y="846"/>
                      </a:lnTo>
                      <a:lnTo>
                        <a:pt x="1242" y="851"/>
                      </a:lnTo>
                      <a:lnTo>
                        <a:pt x="1242" y="855"/>
                      </a:lnTo>
                      <a:lnTo>
                        <a:pt x="1243" y="860"/>
                      </a:lnTo>
                      <a:lnTo>
                        <a:pt x="1243" y="865"/>
                      </a:lnTo>
                      <a:lnTo>
                        <a:pt x="1245" y="872"/>
                      </a:lnTo>
                      <a:lnTo>
                        <a:pt x="1245" y="877"/>
                      </a:lnTo>
                      <a:lnTo>
                        <a:pt x="1245" y="882"/>
                      </a:lnTo>
                      <a:lnTo>
                        <a:pt x="1247" y="887"/>
                      </a:lnTo>
                      <a:lnTo>
                        <a:pt x="1247" y="892"/>
                      </a:lnTo>
                      <a:lnTo>
                        <a:pt x="1247" y="897"/>
                      </a:lnTo>
                      <a:lnTo>
                        <a:pt x="1248" y="902"/>
                      </a:lnTo>
                      <a:lnTo>
                        <a:pt x="1248" y="907"/>
                      </a:lnTo>
                      <a:lnTo>
                        <a:pt x="1248" y="912"/>
                      </a:lnTo>
                      <a:lnTo>
                        <a:pt x="1248" y="917"/>
                      </a:lnTo>
                      <a:lnTo>
                        <a:pt x="1248" y="922"/>
                      </a:lnTo>
                      <a:lnTo>
                        <a:pt x="1248" y="929"/>
                      </a:lnTo>
                      <a:lnTo>
                        <a:pt x="1250" y="934"/>
                      </a:lnTo>
                      <a:lnTo>
                        <a:pt x="1250" y="939"/>
                      </a:lnTo>
                      <a:lnTo>
                        <a:pt x="1250" y="944"/>
                      </a:lnTo>
                      <a:lnTo>
                        <a:pt x="1250" y="949"/>
                      </a:lnTo>
                      <a:lnTo>
                        <a:pt x="1250" y="955"/>
                      </a:lnTo>
                      <a:lnTo>
                        <a:pt x="1250" y="959"/>
                      </a:lnTo>
                      <a:lnTo>
                        <a:pt x="1250" y="965"/>
                      </a:lnTo>
                      <a:lnTo>
                        <a:pt x="1248" y="970"/>
                      </a:lnTo>
                      <a:lnTo>
                        <a:pt x="1248" y="975"/>
                      </a:lnTo>
                      <a:lnTo>
                        <a:pt x="1248" y="980"/>
                      </a:lnTo>
                      <a:lnTo>
                        <a:pt x="1248" y="985"/>
                      </a:lnTo>
                      <a:lnTo>
                        <a:pt x="1248" y="990"/>
                      </a:lnTo>
                      <a:lnTo>
                        <a:pt x="1248" y="997"/>
                      </a:lnTo>
                      <a:lnTo>
                        <a:pt x="1247" y="1002"/>
                      </a:lnTo>
                      <a:lnTo>
                        <a:pt x="1247" y="1007"/>
                      </a:lnTo>
                      <a:lnTo>
                        <a:pt x="1247" y="1012"/>
                      </a:lnTo>
                      <a:lnTo>
                        <a:pt x="1245" y="1017"/>
                      </a:lnTo>
                      <a:lnTo>
                        <a:pt x="1245" y="1022"/>
                      </a:lnTo>
                      <a:lnTo>
                        <a:pt x="1243" y="1027"/>
                      </a:lnTo>
                      <a:lnTo>
                        <a:pt x="1243" y="1034"/>
                      </a:lnTo>
                      <a:lnTo>
                        <a:pt x="1242" y="1039"/>
                      </a:lnTo>
                      <a:lnTo>
                        <a:pt x="1240" y="1044"/>
                      </a:lnTo>
                      <a:lnTo>
                        <a:pt x="1240" y="1047"/>
                      </a:lnTo>
                      <a:lnTo>
                        <a:pt x="1238" y="1052"/>
                      </a:lnTo>
                      <a:lnTo>
                        <a:pt x="1237" y="1057"/>
                      </a:lnTo>
                      <a:lnTo>
                        <a:pt x="1235" y="1060"/>
                      </a:lnTo>
                      <a:lnTo>
                        <a:pt x="1235" y="1065"/>
                      </a:lnTo>
                      <a:lnTo>
                        <a:pt x="1233" y="1068"/>
                      </a:lnTo>
                      <a:lnTo>
                        <a:pt x="1232" y="1073"/>
                      </a:lnTo>
                      <a:lnTo>
                        <a:pt x="1228" y="1077"/>
                      </a:lnTo>
                      <a:lnTo>
                        <a:pt x="1227" y="1082"/>
                      </a:lnTo>
                      <a:lnTo>
                        <a:pt x="1225" y="1085"/>
                      </a:lnTo>
                      <a:lnTo>
                        <a:pt x="1223" y="1088"/>
                      </a:lnTo>
                      <a:lnTo>
                        <a:pt x="1222" y="1093"/>
                      </a:lnTo>
                      <a:lnTo>
                        <a:pt x="1220" y="1097"/>
                      </a:lnTo>
                      <a:lnTo>
                        <a:pt x="1217" y="1100"/>
                      </a:lnTo>
                      <a:lnTo>
                        <a:pt x="1215" y="1105"/>
                      </a:lnTo>
                      <a:lnTo>
                        <a:pt x="1213" y="1108"/>
                      </a:lnTo>
                      <a:lnTo>
                        <a:pt x="1210" y="1112"/>
                      </a:lnTo>
                      <a:lnTo>
                        <a:pt x="1208" y="1115"/>
                      </a:lnTo>
                      <a:lnTo>
                        <a:pt x="1205" y="1118"/>
                      </a:lnTo>
                      <a:lnTo>
                        <a:pt x="1202" y="1123"/>
                      </a:lnTo>
                      <a:lnTo>
                        <a:pt x="1200" y="1127"/>
                      </a:lnTo>
                      <a:lnTo>
                        <a:pt x="1197" y="1130"/>
                      </a:lnTo>
                      <a:lnTo>
                        <a:pt x="1195" y="1133"/>
                      </a:lnTo>
                      <a:lnTo>
                        <a:pt x="1192" y="1137"/>
                      </a:lnTo>
                      <a:lnTo>
                        <a:pt x="1190" y="1140"/>
                      </a:lnTo>
                      <a:lnTo>
                        <a:pt x="1187" y="1143"/>
                      </a:lnTo>
                      <a:lnTo>
                        <a:pt x="1184" y="1147"/>
                      </a:lnTo>
                      <a:lnTo>
                        <a:pt x="1180" y="1150"/>
                      </a:lnTo>
                      <a:lnTo>
                        <a:pt x="1177" y="1153"/>
                      </a:lnTo>
                      <a:lnTo>
                        <a:pt x="1174" y="1157"/>
                      </a:lnTo>
                      <a:lnTo>
                        <a:pt x="1172" y="1160"/>
                      </a:lnTo>
                      <a:lnTo>
                        <a:pt x="1169" y="1163"/>
                      </a:lnTo>
                      <a:lnTo>
                        <a:pt x="1164" y="1167"/>
                      </a:lnTo>
                      <a:lnTo>
                        <a:pt x="1160" y="1168"/>
                      </a:lnTo>
                      <a:lnTo>
                        <a:pt x="1157" y="1172"/>
                      </a:lnTo>
                      <a:lnTo>
                        <a:pt x="1154" y="1175"/>
                      </a:lnTo>
                      <a:lnTo>
                        <a:pt x="1150" y="1178"/>
                      </a:lnTo>
                      <a:lnTo>
                        <a:pt x="1145" y="1180"/>
                      </a:lnTo>
                      <a:lnTo>
                        <a:pt x="1144" y="1183"/>
                      </a:lnTo>
                      <a:lnTo>
                        <a:pt x="1139" y="1187"/>
                      </a:lnTo>
                      <a:lnTo>
                        <a:pt x="1135" y="1190"/>
                      </a:lnTo>
                      <a:lnTo>
                        <a:pt x="1132" y="1192"/>
                      </a:lnTo>
                      <a:lnTo>
                        <a:pt x="1127" y="1195"/>
                      </a:lnTo>
                      <a:lnTo>
                        <a:pt x="1124" y="1197"/>
                      </a:lnTo>
                      <a:lnTo>
                        <a:pt x="1120" y="1200"/>
                      </a:lnTo>
                      <a:lnTo>
                        <a:pt x="1115" y="1202"/>
                      </a:lnTo>
                      <a:lnTo>
                        <a:pt x="1112" y="1205"/>
                      </a:lnTo>
                      <a:lnTo>
                        <a:pt x="1107" y="1207"/>
                      </a:lnTo>
                      <a:lnTo>
                        <a:pt x="1104" y="1210"/>
                      </a:lnTo>
                      <a:lnTo>
                        <a:pt x="1099" y="1212"/>
                      </a:lnTo>
                      <a:lnTo>
                        <a:pt x="1095" y="1213"/>
                      </a:lnTo>
                      <a:lnTo>
                        <a:pt x="1090" y="1217"/>
                      </a:lnTo>
                      <a:lnTo>
                        <a:pt x="1087" y="1218"/>
                      </a:lnTo>
                      <a:lnTo>
                        <a:pt x="1082" y="1222"/>
                      </a:lnTo>
                      <a:lnTo>
                        <a:pt x="1079" y="1223"/>
                      </a:lnTo>
                      <a:lnTo>
                        <a:pt x="1074" y="1225"/>
                      </a:lnTo>
                      <a:lnTo>
                        <a:pt x="1070" y="1228"/>
                      </a:lnTo>
                      <a:lnTo>
                        <a:pt x="1065" y="1230"/>
                      </a:lnTo>
                      <a:lnTo>
                        <a:pt x="1062" y="1232"/>
                      </a:lnTo>
                      <a:lnTo>
                        <a:pt x="1057" y="1233"/>
                      </a:lnTo>
                      <a:lnTo>
                        <a:pt x="1052" y="1237"/>
                      </a:lnTo>
                      <a:lnTo>
                        <a:pt x="1049" y="1238"/>
                      </a:lnTo>
                      <a:lnTo>
                        <a:pt x="1044" y="1240"/>
                      </a:lnTo>
                      <a:lnTo>
                        <a:pt x="1049" y="1233"/>
                      </a:lnTo>
                      <a:lnTo>
                        <a:pt x="1052" y="1227"/>
                      </a:lnTo>
                      <a:lnTo>
                        <a:pt x="1055" y="1220"/>
                      </a:lnTo>
                      <a:lnTo>
                        <a:pt x="1060" y="1213"/>
                      </a:lnTo>
                      <a:lnTo>
                        <a:pt x="1064" y="1205"/>
                      </a:lnTo>
                      <a:lnTo>
                        <a:pt x="1067" y="1198"/>
                      </a:lnTo>
                      <a:lnTo>
                        <a:pt x="1070" y="1190"/>
                      </a:lnTo>
                      <a:lnTo>
                        <a:pt x="1074" y="1183"/>
                      </a:lnTo>
                      <a:lnTo>
                        <a:pt x="1077" y="1177"/>
                      </a:lnTo>
                      <a:lnTo>
                        <a:pt x="1079" y="1168"/>
                      </a:lnTo>
                      <a:lnTo>
                        <a:pt x="1080" y="1160"/>
                      </a:lnTo>
                      <a:lnTo>
                        <a:pt x="1084" y="1153"/>
                      </a:lnTo>
                      <a:lnTo>
                        <a:pt x="1085" y="1145"/>
                      </a:lnTo>
                      <a:lnTo>
                        <a:pt x="1087" y="1137"/>
                      </a:lnTo>
                      <a:lnTo>
                        <a:pt x="1089" y="1130"/>
                      </a:lnTo>
                      <a:lnTo>
                        <a:pt x="1090" y="1122"/>
                      </a:lnTo>
                      <a:lnTo>
                        <a:pt x="1092" y="1113"/>
                      </a:lnTo>
                      <a:lnTo>
                        <a:pt x="1092" y="1105"/>
                      </a:lnTo>
                      <a:lnTo>
                        <a:pt x="1094" y="1095"/>
                      </a:lnTo>
                      <a:lnTo>
                        <a:pt x="1094" y="1088"/>
                      </a:lnTo>
                      <a:lnTo>
                        <a:pt x="1095" y="1078"/>
                      </a:lnTo>
                      <a:lnTo>
                        <a:pt x="1095" y="1072"/>
                      </a:lnTo>
                      <a:lnTo>
                        <a:pt x="1095" y="1062"/>
                      </a:lnTo>
                      <a:lnTo>
                        <a:pt x="1097" y="1054"/>
                      </a:lnTo>
                      <a:lnTo>
                        <a:pt x="1095" y="1045"/>
                      </a:lnTo>
                      <a:lnTo>
                        <a:pt x="1095" y="1037"/>
                      </a:lnTo>
                      <a:lnTo>
                        <a:pt x="1095" y="1029"/>
                      </a:lnTo>
                      <a:lnTo>
                        <a:pt x="1095" y="1020"/>
                      </a:lnTo>
                      <a:lnTo>
                        <a:pt x="1095" y="1010"/>
                      </a:lnTo>
                      <a:lnTo>
                        <a:pt x="1095" y="1002"/>
                      </a:lnTo>
                      <a:lnTo>
                        <a:pt x="1094" y="994"/>
                      </a:lnTo>
                      <a:lnTo>
                        <a:pt x="1094" y="985"/>
                      </a:lnTo>
                      <a:lnTo>
                        <a:pt x="1092" y="977"/>
                      </a:lnTo>
                      <a:lnTo>
                        <a:pt x="1090" y="967"/>
                      </a:lnTo>
                      <a:lnTo>
                        <a:pt x="1090" y="959"/>
                      </a:lnTo>
                      <a:lnTo>
                        <a:pt x="1089" y="950"/>
                      </a:lnTo>
                      <a:lnTo>
                        <a:pt x="1087" y="940"/>
                      </a:lnTo>
                      <a:lnTo>
                        <a:pt x="1087" y="932"/>
                      </a:lnTo>
                      <a:lnTo>
                        <a:pt x="1085" y="924"/>
                      </a:lnTo>
                      <a:lnTo>
                        <a:pt x="1084" y="915"/>
                      </a:lnTo>
                      <a:lnTo>
                        <a:pt x="1082" y="905"/>
                      </a:lnTo>
                      <a:lnTo>
                        <a:pt x="1080" y="897"/>
                      </a:lnTo>
                      <a:lnTo>
                        <a:pt x="1079" y="889"/>
                      </a:lnTo>
                      <a:lnTo>
                        <a:pt x="1079" y="880"/>
                      </a:lnTo>
                      <a:lnTo>
                        <a:pt x="1077" y="872"/>
                      </a:lnTo>
                      <a:lnTo>
                        <a:pt x="1075" y="864"/>
                      </a:lnTo>
                      <a:lnTo>
                        <a:pt x="1074" y="854"/>
                      </a:lnTo>
                      <a:lnTo>
                        <a:pt x="1072" y="847"/>
                      </a:lnTo>
                      <a:lnTo>
                        <a:pt x="1070" y="837"/>
                      </a:lnTo>
                      <a:lnTo>
                        <a:pt x="1069" y="829"/>
                      </a:lnTo>
                      <a:lnTo>
                        <a:pt x="1067" y="821"/>
                      </a:lnTo>
                      <a:lnTo>
                        <a:pt x="1065" y="812"/>
                      </a:lnTo>
                      <a:lnTo>
                        <a:pt x="1064" y="806"/>
                      </a:lnTo>
                      <a:lnTo>
                        <a:pt x="1062" y="797"/>
                      </a:lnTo>
                      <a:lnTo>
                        <a:pt x="1060" y="789"/>
                      </a:lnTo>
                      <a:lnTo>
                        <a:pt x="1059" y="781"/>
                      </a:lnTo>
                      <a:lnTo>
                        <a:pt x="1057" y="772"/>
                      </a:lnTo>
                      <a:lnTo>
                        <a:pt x="1055" y="766"/>
                      </a:lnTo>
                      <a:lnTo>
                        <a:pt x="1054" y="757"/>
                      </a:lnTo>
                      <a:lnTo>
                        <a:pt x="1052" y="751"/>
                      </a:lnTo>
                      <a:lnTo>
                        <a:pt x="1050" y="742"/>
                      </a:lnTo>
                      <a:lnTo>
                        <a:pt x="1049" y="736"/>
                      </a:lnTo>
                      <a:lnTo>
                        <a:pt x="1049" y="727"/>
                      </a:lnTo>
                      <a:lnTo>
                        <a:pt x="1047" y="721"/>
                      </a:lnTo>
                      <a:lnTo>
                        <a:pt x="1045" y="719"/>
                      </a:lnTo>
                      <a:lnTo>
                        <a:pt x="1045" y="721"/>
                      </a:lnTo>
                      <a:lnTo>
                        <a:pt x="1045" y="729"/>
                      </a:lnTo>
                      <a:lnTo>
                        <a:pt x="1047" y="739"/>
                      </a:lnTo>
                      <a:lnTo>
                        <a:pt x="1047" y="747"/>
                      </a:lnTo>
                      <a:lnTo>
                        <a:pt x="1049" y="756"/>
                      </a:lnTo>
                      <a:lnTo>
                        <a:pt x="1049" y="764"/>
                      </a:lnTo>
                      <a:lnTo>
                        <a:pt x="1050" y="772"/>
                      </a:lnTo>
                      <a:lnTo>
                        <a:pt x="1050" y="781"/>
                      </a:lnTo>
                      <a:lnTo>
                        <a:pt x="1052" y="791"/>
                      </a:lnTo>
                      <a:lnTo>
                        <a:pt x="1052" y="799"/>
                      </a:lnTo>
                      <a:lnTo>
                        <a:pt x="1054" y="807"/>
                      </a:lnTo>
                      <a:lnTo>
                        <a:pt x="1054" y="816"/>
                      </a:lnTo>
                      <a:lnTo>
                        <a:pt x="1055" y="824"/>
                      </a:lnTo>
                      <a:lnTo>
                        <a:pt x="1055" y="832"/>
                      </a:lnTo>
                      <a:lnTo>
                        <a:pt x="1057" y="842"/>
                      </a:lnTo>
                      <a:lnTo>
                        <a:pt x="1059" y="851"/>
                      </a:lnTo>
                      <a:lnTo>
                        <a:pt x="1060" y="859"/>
                      </a:lnTo>
                      <a:lnTo>
                        <a:pt x="1060" y="867"/>
                      </a:lnTo>
                      <a:lnTo>
                        <a:pt x="1062" y="877"/>
                      </a:lnTo>
                      <a:lnTo>
                        <a:pt x="1062" y="884"/>
                      </a:lnTo>
                      <a:lnTo>
                        <a:pt x="1064" y="894"/>
                      </a:lnTo>
                      <a:lnTo>
                        <a:pt x="1064" y="902"/>
                      </a:lnTo>
                      <a:lnTo>
                        <a:pt x="1065" y="910"/>
                      </a:lnTo>
                      <a:lnTo>
                        <a:pt x="1065" y="919"/>
                      </a:lnTo>
                      <a:lnTo>
                        <a:pt x="1067" y="927"/>
                      </a:lnTo>
                      <a:lnTo>
                        <a:pt x="1067" y="935"/>
                      </a:lnTo>
                      <a:lnTo>
                        <a:pt x="1067" y="945"/>
                      </a:lnTo>
                      <a:lnTo>
                        <a:pt x="1069" y="952"/>
                      </a:lnTo>
                      <a:lnTo>
                        <a:pt x="1069" y="962"/>
                      </a:lnTo>
                      <a:lnTo>
                        <a:pt x="1069" y="970"/>
                      </a:lnTo>
                      <a:lnTo>
                        <a:pt x="1070" y="979"/>
                      </a:lnTo>
                      <a:lnTo>
                        <a:pt x="1070" y="987"/>
                      </a:lnTo>
                      <a:lnTo>
                        <a:pt x="1070" y="995"/>
                      </a:lnTo>
                      <a:lnTo>
                        <a:pt x="1070" y="1004"/>
                      </a:lnTo>
                      <a:lnTo>
                        <a:pt x="1070" y="1012"/>
                      </a:lnTo>
                      <a:lnTo>
                        <a:pt x="1070" y="1020"/>
                      </a:lnTo>
                      <a:lnTo>
                        <a:pt x="1070" y="1029"/>
                      </a:lnTo>
                      <a:lnTo>
                        <a:pt x="1070" y="1037"/>
                      </a:lnTo>
                      <a:lnTo>
                        <a:pt x="1070" y="1045"/>
                      </a:lnTo>
                      <a:lnTo>
                        <a:pt x="1069" y="1054"/>
                      </a:lnTo>
                      <a:lnTo>
                        <a:pt x="1069" y="1062"/>
                      </a:lnTo>
                      <a:lnTo>
                        <a:pt x="1067" y="1070"/>
                      </a:lnTo>
                      <a:lnTo>
                        <a:pt x="1067" y="1078"/>
                      </a:lnTo>
                      <a:lnTo>
                        <a:pt x="1065" y="1087"/>
                      </a:lnTo>
                      <a:lnTo>
                        <a:pt x="1065" y="1095"/>
                      </a:lnTo>
                      <a:lnTo>
                        <a:pt x="1064" y="1103"/>
                      </a:lnTo>
                      <a:lnTo>
                        <a:pt x="1062" y="1112"/>
                      </a:lnTo>
                      <a:lnTo>
                        <a:pt x="1060" y="1120"/>
                      </a:lnTo>
                      <a:lnTo>
                        <a:pt x="1059" y="1128"/>
                      </a:lnTo>
                      <a:lnTo>
                        <a:pt x="1055" y="1137"/>
                      </a:lnTo>
                      <a:lnTo>
                        <a:pt x="1054" y="1143"/>
                      </a:lnTo>
                      <a:lnTo>
                        <a:pt x="1052" y="1152"/>
                      </a:lnTo>
                      <a:lnTo>
                        <a:pt x="1049" y="1160"/>
                      </a:lnTo>
                      <a:lnTo>
                        <a:pt x="1045" y="1168"/>
                      </a:lnTo>
                      <a:lnTo>
                        <a:pt x="1044" y="1177"/>
                      </a:lnTo>
                      <a:lnTo>
                        <a:pt x="1040" y="1183"/>
                      </a:lnTo>
                      <a:lnTo>
                        <a:pt x="1037" y="1192"/>
                      </a:lnTo>
                      <a:lnTo>
                        <a:pt x="1034" y="1200"/>
                      </a:lnTo>
                      <a:lnTo>
                        <a:pt x="1030" y="1208"/>
                      </a:lnTo>
                      <a:lnTo>
                        <a:pt x="1027" y="1215"/>
                      </a:lnTo>
                      <a:lnTo>
                        <a:pt x="1022" y="1223"/>
                      </a:lnTo>
                      <a:lnTo>
                        <a:pt x="1019" y="1232"/>
                      </a:lnTo>
                      <a:lnTo>
                        <a:pt x="1014" y="1240"/>
                      </a:lnTo>
                      <a:lnTo>
                        <a:pt x="1009" y="1247"/>
                      </a:lnTo>
                      <a:lnTo>
                        <a:pt x="1004" y="1255"/>
                      </a:lnTo>
                      <a:lnTo>
                        <a:pt x="1000" y="1257"/>
                      </a:lnTo>
                      <a:lnTo>
                        <a:pt x="997" y="1257"/>
                      </a:lnTo>
                      <a:lnTo>
                        <a:pt x="992" y="1258"/>
                      </a:lnTo>
                      <a:lnTo>
                        <a:pt x="989" y="1260"/>
                      </a:lnTo>
                      <a:lnTo>
                        <a:pt x="985" y="1262"/>
                      </a:lnTo>
                      <a:lnTo>
                        <a:pt x="982" y="1263"/>
                      </a:lnTo>
                      <a:lnTo>
                        <a:pt x="979" y="1265"/>
                      </a:lnTo>
                      <a:lnTo>
                        <a:pt x="975" y="1267"/>
                      </a:lnTo>
                      <a:lnTo>
                        <a:pt x="972" y="1267"/>
                      </a:lnTo>
                      <a:lnTo>
                        <a:pt x="967" y="1268"/>
                      </a:lnTo>
                      <a:lnTo>
                        <a:pt x="964" y="1270"/>
                      </a:lnTo>
                      <a:lnTo>
                        <a:pt x="961" y="1270"/>
                      </a:lnTo>
                      <a:lnTo>
                        <a:pt x="957" y="1271"/>
                      </a:lnTo>
                      <a:lnTo>
                        <a:pt x="954" y="1271"/>
                      </a:lnTo>
                      <a:lnTo>
                        <a:pt x="951" y="1273"/>
                      </a:lnTo>
                      <a:lnTo>
                        <a:pt x="947" y="1275"/>
                      </a:lnTo>
                      <a:lnTo>
                        <a:pt x="944" y="1275"/>
                      </a:lnTo>
                      <a:lnTo>
                        <a:pt x="939" y="1276"/>
                      </a:lnTo>
                      <a:lnTo>
                        <a:pt x="936" y="1278"/>
                      </a:lnTo>
                      <a:lnTo>
                        <a:pt x="932" y="1278"/>
                      </a:lnTo>
                      <a:lnTo>
                        <a:pt x="929" y="1280"/>
                      </a:lnTo>
                      <a:lnTo>
                        <a:pt x="926" y="1280"/>
                      </a:lnTo>
                      <a:lnTo>
                        <a:pt x="922" y="1281"/>
                      </a:lnTo>
                      <a:lnTo>
                        <a:pt x="919" y="1283"/>
                      </a:lnTo>
                      <a:lnTo>
                        <a:pt x="916" y="1283"/>
                      </a:lnTo>
                      <a:lnTo>
                        <a:pt x="912" y="1285"/>
                      </a:lnTo>
                      <a:lnTo>
                        <a:pt x="909" y="1285"/>
                      </a:lnTo>
                      <a:lnTo>
                        <a:pt x="906" y="1286"/>
                      </a:lnTo>
                      <a:lnTo>
                        <a:pt x="902" y="1286"/>
                      </a:lnTo>
                      <a:lnTo>
                        <a:pt x="899" y="1288"/>
                      </a:lnTo>
                      <a:lnTo>
                        <a:pt x="896" y="1290"/>
                      </a:lnTo>
                      <a:lnTo>
                        <a:pt x="894" y="1290"/>
                      </a:lnTo>
                      <a:lnTo>
                        <a:pt x="882" y="1291"/>
                      </a:lnTo>
                      <a:lnTo>
                        <a:pt x="872" y="1295"/>
                      </a:lnTo>
                      <a:lnTo>
                        <a:pt x="861" y="1296"/>
                      </a:lnTo>
                      <a:lnTo>
                        <a:pt x="851" y="1298"/>
                      </a:lnTo>
                      <a:lnTo>
                        <a:pt x="839" y="1300"/>
                      </a:lnTo>
                      <a:lnTo>
                        <a:pt x="827" y="1301"/>
                      </a:lnTo>
                      <a:lnTo>
                        <a:pt x="817" y="1303"/>
                      </a:lnTo>
                      <a:lnTo>
                        <a:pt x="806" y="1305"/>
                      </a:lnTo>
                      <a:lnTo>
                        <a:pt x="794" y="1306"/>
                      </a:lnTo>
                      <a:lnTo>
                        <a:pt x="782" y="1306"/>
                      </a:lnTo>
                      <a:lnTo>
                        <a:pt x="771" y="1308"/>
                      </a:lnTo>
                      <a:lnTo>
                        <a:pt x="759" y="1310"/>
                      </a:lnTo>
                      <a:lnTo>
                        <a:pt x="747" y="1310"/>
                      </a:lnTo>
                      <a:lnTo>
                        <a:pt x="736" y="1311"/>
                      </a:lnTo>
                      <a:lnTo>
                        <a:pt x="724" y="1311"/>
                      </a:lnTo>
                      <a:lnTo>
                        <a:pt x="713" y="1313"/>
                      </a:lnTo>
                      <a:lnTo>
                        <a:pt x="701" y="1313"/>
                      </a:lnTo>
                      <a:lnTo>
                        <a:pt x="689" y="1313"/>
                      </a:lnTo>
                      <a:lnTo>
                        <a:pt x="676" y="1313"/>
                      </a:lnTo>
                      <a:lnTo>
                        <a:pt x="664" y="1313"/>
                      </a:lnTo>
                      <a:lnTo>
                        <a:pt x="653" y="1313"/>
                      </a:lnTo>
                      <a:lnTo>
                        <a:pt x="641" y="1313"/>
                      </a:lnTo>
                      <a:lnTo>
                        <a:pt x="629" y="1313"/>
                      </a:lnTo>
                      <a:lnTo>
                        <a:pt x="618" y="1313"/>
                      </a:lnTo>
                      <a:lnTo>
                        <a:pt x="604" y="1311"/>
                      </a:lnTo>
                      <a:lnTo>
                        <a:pt x="593" y="1311"/>
                      </a:lnTo>
                      <a:lnTo>
                        <a:pt x="581" y="1310"/>
                      </a:lnTo>
                      <a:lnTo>
                        <a:pt x="569" y="1310"/>
                      </a:lnTo>
                      <a:lnTo>
                        <a:pt x="556" y="1308"/>
                      </a:lnTo>
                      <a:lnTo>
                        <a:pt x="544" y="1306"/>
                      </a:lnTo>
                      <a:lnTo>
                        <a:pt x="533" y="1305"/>
                      </a:lnTo>
                      <a:lnTo>
                        <a:pt x="521" y="1305"/>
                      </a:lnTo>
                      <a:lnTo>
                        <a:pt x="508" y="1303"/>
                      </a:lnTo>
                      <a:lnTo>
                        <a:pt x="496" y="1301"/>
                      </a:lnTo>
                      <a:lnTo>
                        <a:pt x="483" y="1298"/>
                      </a:lnTo>
                      <a:lnTo>
                        <a:pt x="471" y="1296"/>
                      </a:lnTo>
                      <a:lnTo>
                        <a:pt x="460" y="1295"/>
                      </a:lnTo>
                      <a:lnTo>
                        <a:pt x="448" y="1293"/>
                      </a:lnTo>
                      <a:lnTo>
                        <a:pt x="436" y="1291"/>
                      </a:lnTo>
                      <a:lnTo>
                        <a:pt x="425" y="1288"/>
                      </a:lnTo>
                      <a:lnTo>
                        <a:pt x="413" y="1286"/>
                      </a:lnTo>
                      <a:lnTo>
                        <a:pt x="401" y="1283"/>
                      </a:lnTo>
                      <a:lnTo>
                        <a:pt x="390" y="1280"/>
                      </a:lnTo>
                      <a:lnTo>
                        <a:pt x="378" y="1278"/>
                      </a:lnTo>
                      <a:lnTo>
                        <a:pt x="366" y="1275"/>
                      </a:lnTo>
                      <a:lnTo>
                        <a:pt x="355" y="1271"/>
                      </a:lnTo>
                      <a:lnTo>
                        <a:pt x="343" y="1270"/>
                      </a:lnTo>
                      <a:lnTo>
                        <a:pt x="333" y="1267"/>
                      </a:lnTo>
                      <a:lnTo>
                        <a:pt x="321" y="1263"/>
                      </a:lnTo>
                      <a:lnTo>
                        <a:pt x="310" y="1258"/>
                      </a:lnTo>
                      <a:lnTo>
                        <a:pt x="298" y="1255"/>
                      </a:lnTo>
                      <a:lnTo>
                        <a:pt x="288" y="1252"/>
                      </a:lnTo>
                      <a:lnTo>
                        <a:pt x="277" y="1248"/>
                      </a:lnTo>
                      <a:lnTo>
                        <a:pt x="265" y="1245"/>
                      </a:lnTo>
                      <a:lnTo>
                        <a:pt x="255" y="1240"/>
                      </a:lnTo>
                      <a:lnTo>
                        <a:pt x="245" y="1237"/>
                      </a:lnTo>
                      <a:lnTo>
                        <a:pt x="233" y="1232"/>
                      </a:lnTo>
                      <a:lnTo>
                        <a:pt x="223" y="1227"/>
                      </a:lnTo>
                      <a:lnTo>
                        <a:pt x="213" y="1223"/>
                      </a:lnTo>
                      <a:lnTo>
                        <a:pt x="203" y="1218"/>
                      </a:lnTo>
                      <a:lnTo>
                        <a:pt x="193" y="1213"/>
                      </a:lnTo>
                      <a:lnTo>
                        <a:pt x="183" y="1208"/>
                      </a:lnTo>
                      <a:lnTo>
                        <a:pt x="175" y="1203"/>
                      </a:lnTo>
                      <a:lnTo>
                        <a:pt x="165" y="1200"/>
                      </a:lnTo>
                      <a:lnTo>
                        <a:pt x="158" y="1195"/>
                      </a:lnTo>
                      <a:lnTo>
                        <a:pt x="152" y="1192"/>
                      </a:lnTo>
                      <a:lnTo>
                        <a:pt x="145" y="1187"/>
                      </a:lnTo>
                      <a:lnTo>
                        <a:pt x="140" y="1183"/>
                      </a:lnTo>
                      <a:lnTo>
                        <a:pt x="133" y="1180"/>
                      </a:lnTo>
                      <a:lnTo>
                        <a:pt x="128" y="1175"/>
                      </a:lnTo>
                      <a:lnTo>
                        <a:pt x="122" y="1172"/>
                      </a:lnTo>
                      <a:lnTo>
                        <a:pt x="118" y="1167"/>
                      </a:lnTo>
                      <a:lnTo>
                        <a:pt x="112" y="1163"/>
                      </a:lnTo>
                      <a:lnTo>
                        <a:pt x="108" y="1158"/>
                      </a:lnTo>
                      <a:lnTo>
                        <a:pt x="103" y="1153"/>
                      </a:lnTo>
                      <a:lnTo>
                        <a:pt x="98" y="1148"/>
                      </a:lnTo>
                      <a:lnTo>
                        <a:pt x="93" y="1143"/>
                      </a:lnTo>
                      <a:lnTo>
                        <a:pt x="90" y="1138"/>
                      </a:lnTo>
                      <a:lnTo>
                        <a:pt x="85" y="1133"/>
                      </a:lnTo>
                      <a:lnTo>
                        <a:pt x="82" y="1130"/>
                      </a:lnTo>
                      <a:lnTo>
                        <a:pt x="78" y="1123"/>
                      </a:lnTo>
                      <a:lnTo>
                        <a:pt x="75" y="1118"/>
                      </a:lnTo>
                      <a:lnTo>
                        <a:pt x="72" y="1113"/>
                      </a:lnTo>
                      <a:lnTo>
                        <a:pt x="69" y="1107"/>
                      </a:lnTo>
                      <a:lnTo>
                        <a:pt x="65" y="1102"/>
                      </a:lnTo>
                      <a:lnTo>
                        <a:pt x="62" y="1097"/>
                      </a:lnTo>
                      <a:lnTo>
                        <a:pt x="60" y="1090"/>
                      </a:lnTo>
                      <a:lnTo>
                        <a:pt x="57" y="1085"/>
                      </a:lnTo>
                      <a:lnTo>
                        <a:pt x="55" y="1080"/>
                      </a:lnTo>
                      <a:lnTo>
                        <a:pt x="52" y="1073"/>
                      </a:lnTo>
                      <a:lnTo>
                        <a:pt x="50" y="1068"/>
                      </a:lnTo>
                      <a:lnTo>
                        <a:pt x="49" y="1062"/>
                      </a:lnTo>
                      <a:lnTo>
                        <a:pt x="47" y="1055"/>
                      </a:lnTo>
                      <a:lnTo>
                        <a:pt x="45" y="1050"/>
                      </a:lnTo>
                      <a:lnTo>
                        <a:pt x="44" y="1044"/>
                      </a:lnTo>
                      <a:lnTo>
                        <a:pt x="42" y="1039"/>
                      </a:lnTo>
                      <a:lnTo>
                        <a:pt x="42" y="1032"/>
                      </a:lnTo>
                      <a:lnTo>
                        <a:pt x="40" y="1025"/>
                      </a:lnTo>
                      <a:lnTo>
                        <a:pt x="39" y="1019"/>
                      </a:lnTo>
                      <a:lnTo>
                        <a:pt x="39" y="1014"/>
                      </a:lnTo>
                      <a:lnTo>
                        <a:pt x="37" y="1007"/>
                      </a:lnTo>
                      <a:lnTo>
                        <a:pt x="37" y="1000"/>
                      </a:lnTo>
                      <a:lnTo>
                        <a:pt x="37" y="994"/>
                      </a:lnTo>
                      <a:lnTo>
                        <a:pt x="37" y="989"/>
                      </a:lnTo>
                      <a:lnTo>
                        <a:pt x="37" y="980"/>
                      </a:lnTo>
                      <a:lnTo>
                        <a:pt x="37" y="975"/>
                      </a:lnTo>
                      <a:lnTo>
                        <a:pt x="37" y="969"/>
                      </a:lnTo>
                      <a:lnTo>
                        <a:pt x="37" y="962"/>
                      </a:lnTo>
                      <a:lnTo>
                        <a:pt x="37" y="955"/>
                      </a:lnTo>
                      <a:lnTo>
                        <a:pt x="39" y="949"/>
                      </a:lnTo>
                      <a:lnTo>
                        <a:pt x="39" y="944"/>
                      </a:lnTo>
                      <a:lnTo>
                        <a:pt x="40" y="937"/>
                      </a:lnTo>
                      <a:lnTo>
                        <a:pt x="40" y="930"/>
                      </a:lnTo>
                      <a:lnTo>
                        <a:pt x="42" y="924"/>
                      </a:lnTo>
                      <a:lnTo>
                        <a:pt x="42" y="917"/>
                      </a:lnTo>
                      <a:lnTo>
                        <a:pt x="44" y="910"/>
                      </a:lnTo>
                      <a:lnTo>
                        <a:pt x="45" y="904"/>
                      </a:lnTo>
                      <a:lnTo>
                        <a:pt x="47" y="899"/>
                      </a:lnTo>
                      <a:lnTo>
                        <a:pt x="49" y="892"/>
                      </a:lnTo>
                      <a:lnTo>
                        <a:pt x="50" y="885"/>
                      </a:lnTo>
                      <a:lnTo>
                        <a:pt x="52" y="879"/>
                      </a:lnTo>
                      <a:lnTo>
                        <a:pt x="54" y="872"/>
                      </a:lnTo>
                      <a:lnTo>
                        <a:pt x="55" y="865"/>
                      </a:lnTo>
                      <a:lnTo>
                        <a:pt x="59" y="860"/>
                      </a:lnTo>
                      <a:lnTo>
                        <a:pt x="60" y="854"/>
                      </a:lnTo>
                      <a:lnTo>
                        <a:pt x="62" y="847"/>
                      </a:lnTo>
                      <a:lnTo>
                        <a:pt x="65" y="841"/>
                      </a:lnTo>
                      <a:lnTo>
                        <a:pt x="67" y="836"/>
                      </a:lnTo>
                      <a:lnTo>
                        <a:pt x="69" y="831"/>
                      </a:lnTo>
                      <a:lnTo>
                        <a:pt x="70" y="827"/>
                      </a:lnTo>
                      <a:lnTo>
                        <a:pt x="72" y="822"/>
                      </a:lnTo>
                      <a:lnTo>
                        <a:pt x="74" y="817"/>
                      </a:lnTo>
                      <a:lnTo>
                        <a:pt x="75" y="814"/>
                      </a:lnTo>
                      <a:lnTo>
                        <a:pt x="75" y="811"/>
                      </a:lnTo>
                      <a:lnTo>
                        <a:pt x="78" y="806"/>
                      </a:lnTo>
                      <a:lnTo>
                        <a:pt x="78" y="802"/>
                      </a:lnTo>
                      <a:lnTo>
                        <a:pt x="80" y="797"/>
                      </a:lnTo>
                      <a:lnTo>
                        <a:pt x="82" y="794"/>
                      </a:lnTo>
                      <a:lnTo>
                        <a:pt x="82" y="789"/>
                      </a:lnTo>
                      <a:lnTo>
                        <a:pt x="83" y="786"/>
                      </a:lnTo>
                      <a:lnTo>
                        <a:pt x="85" y="782"/>
                      </a:lnTo>
                      <a:lnTo>
                        <a:pt x="87" y="777"/>
                      </a:lnTo>
                      <a:lnTo>
                        <a:pt x="87" y="774"/>
                      </a:lnTo>
                      <a:lnTo>
                        <a:pt x="88" y="771"/>
                      </a:lnTo>
                      <a:lnTo>
                        <a:pt x="88" y="766"/>
                      </a:lnTo>
                      <a:lnTo>
                        <a:pt x="88" y="761"/>
                      </a:lnTo>
                      <a:lnTo>
                        <a:pt x="90" y="757"/>
                      </a:lnTo>
                      <a:lnTo>
                        <a:pt x="90" y="754"/>
                      </a:lnTo>
                      <a:lnTo>
                        <a:pt x="92" y="749"/>
                      </a:lnTo>
                      <a:lnTo>
                        <a:pt x="92" y="746"/>
                      </a:lnTo>
                      <a:lnTo>
                        <a:pt x="92" y="741"/>
                      </a:lnTo>
                      <a:lnTo>
                        <a:pt x="93" y="737"/>
                      </a:lnTo>
                      <a:lnTo>
                        <a:pt x="93" y="732"/>
                      </a:lnTo>
                      <a:lnTo>
                        <a:pt x="93" y="729"/>
                      </a:lnTo>
                      <a:lnTo>
                        <a:pt x="93" y="724"/>
                      </a:lnTo>
                      <a:lnTo>
                        <a:pt x="95" y="721"/>
                      </a:lnTo>
                      <a:lnTo>
                        <a:pt x="95" y="716"/>
                      </a:lnTo>
                      <a:lnTo>
                        <a:pt x="95" y="712"/>
                      </a:lnTo>
                      <a:lnTo>
                        <a:pt x="95" y="707"/>
                      </a:lnTo>
                      <a:lnTo>
                        <a:pt x="95" y="702"/>
                      </a:lnTo>
                      <a:lnTo>
                        <a:pt x="95" y="699"/>
                      </a:lnTo>
                      <a:lnTo>
                        <a:pt x="95" y="694"/>
                      </a:lnTo>
                      <a:lnTo>
                        <a:pt x="95" y="689"/>
                      </a:lnTo>
                      <a:lnTo>
                        <a:pt x="95" y="684"/>
                      </a:lnTo>
                      <a:lnTo>
                        <a:pt x="95" y="679"/>
                      </a:lnTo>
                      <a:lnTo>
                        <a:pt x="95" y="676"/>
                      </a:lnTo>
                      <a:lnTo>
                        <a:pt x="95" y="671"/>
                      </a:lnTo>
                      <a:lnTo>
                        <a:pt x="97" y="667"/>
                      </a:lnTo>
                      <a:lnTo>
                        <a:pt x="97" y="662"/>
                      </a:lnTo>
                      <a:lnTo>
                        <a:pt x="97" y="657"/>
                      </a:lnTo>
                      <a:lnTo>
                        <a:pt x="97" y="654"/>
                      </a:lnTo>
                      <a:lnTo>
                        <a:pt x="97" y="649"/>
                      </a:lnTo>
                      <a:lnTo>
                        <a:pt x="97" y="646"/>
                      </a:lnTo>
                      <a:lnTo>
                        <a:pt x="98" y="643"/>
                      </a:lnTo>
                      <a:lnTo>
                        <a:pt x="98" y="638"/>
                      </a:lnTo>
                      <a:lnTo>
                        <a:pt x="98" y="634"/>
                      </a:lnTo>
                      <a:lnTo>
                        <a:pt x="98" y="629"/>
                      </a:lnTo>
                      <a:lnTo>
                        <a:pt x="100" y="626"/>
                      </a:lnTo>
                      <a:lnTo>
                        <a:pt x="100" y="623"/>
                      </a:lnTo>
                      <a:lnTo>
                        <a:pt x="102" y="618"/>
                      </a:lnTo>
                      <a:lnTo>
                        <a:pt x="102" y="614"/>
                      </a:lnTo>
                      <a:lnTo>
                        <a:pt x="103" y="611"/>
                      </a:lnTo>
                      <a:lnTo>
                        <a:pt x="103" y="608"/>
                      </a:lnTo>
                      <a:lnTo>
                        <a:pt x="105" y="604"/>
                      </a:lnTo>
                      <a:lnTo>
                        <a:pt x="105" y="599"/>
                      </a:lnTo>
                      <a:lnTo>
                        <a:pt x="107" y="596"/>
                      </a:lnTo>
                      <a:lnTo>
                        <a:pt x="107" y="593"/>
                      </a:lnTo>
                      <a:lnTo>
                        <a:pt x="108" y="589"/>
                      </a:lnTo>
                      <a:lnTo>
                        <a:pt x="110" y="586"/>
                      </a:lnTo>
                      <a:lnTo>
                        <a:pt x="110" y="583"/>
                      </a:lnTo>
                      <a:lnTo>
                        <a:pt x="112" y="579"/>
                      </a:lnTo>
                      <a:lnTo>
                        <a:pt x="113" y="576"/>
                      </a:lnTo>
                      <a:lnTo>
                        <a:pt x="113" y="573"/>
                      </a:lnTo>
                      <a:lnTo>
                        <a:pt x="115" y="568"/>
                      </a:lnTo>
                      <a:lnTo>
                        <a:pt x="117" y="564"/>
                      </a:lnTo>
                      <a:lnTo>
                        <a:pt x="118" y="561"/>
                      </a:lnTo>
                      <a:lnTo>
                        <a:pt x="118" y="558"/>
                      </a:lnTo>
                      <a:lnTo>
                        <a:pt x="120" y="554"/>
                      </a:lnTo>
                      <a:lnTo>
                        <a:pt x="122" y="551"/>
                      </a:lnTo>
                      <a:lnTo>
                        <a:pt x="123" y="548"/>
                      </a:lnTo>
                      <a:lnTo>
                        <a:pt x="125" y="544"/>
                      </a:lnTo>
                      <a:lnTo>
                        <a:pt x="127" y="541"/>
                      </a:lnTo>
                      <a:lnTo>
                        <a:pt x="128" y="538"/>
                      </a:lnTo>
                      <a:lnTo>
                        <a:pt x="130" y="534"/>
                      </a:lnTo>
                      <a:lnTo>
                        <a:pt x="132" y="531"/>
                      </a:lnTo>
                      <a:lnTo>
                        <a:pt x="133" y="528"/>
                      </a:lnTo>
                      <a:lnTo>
                        <a:pt x="135" y="524"/>
                      </a:lnTo>
                      <a:lnTo>
                        <a:pt x="138" y="521"/>
                      </a:lnTo>
                      <a:lnTo>
                        <a:pt x="140" y="518"/>
                      </a:lnTo>
                      <a:lnTo>
                        <a:pt x="142" y="514"/>
                      </a:lnTo>
                      <a:lnTo>
                        <a:pt x="145" y="511"/>
                      </a:lnTo>
                      <a:lnTo>
                        <a:pt x="147" y="508"/>
                      </a:lnTo>
                      <a:lnTo>
                        <a:pt x="148" y="504"/>
                      </a:lnTo>
                      <a:lnTo>
                        <a:pt x="152" y="499"/>
                      </a:lnTo>
                      <a:lnTo>
                        <a:pt x="153" y="496"/>
                      </a:lnTo>
                      <a:lnTo>
                        <a:pt x="155" y="494"/>
                      </a:lnTo>
                      <a:lnTo>
                        <a:pt x="158" y="489"/>
                      </a:lnTo>
                      <a:lnTo>
                        <a:pt x="160" y="486"/>
                      </a:lnTo>
                      <a:lnTo>
                        <a:pt x="163" y="483"/>
                      </a:lnTo>
                      <a:lnTo>
                        <a:pt x="167" y="479"/>
                      </a:lnTo>
                      <a:lnTo>
                        <a:pt x="168" y="476"/>
                      </a:lnTo>
                      <a:lnTo>
                        <a:pt x="172" y="471"/>
                      </a:lnTo>
                      <a:lnTo>
                        <a:pt x="175" y="468"/>
                      </a:lnTo>
                      <a:lnTo>
                        <a:pt x="178" y="464"/>
                      </a:lnTo>
                      <a:lnTo>
                        <a:pt x="180" y="461"/>
                      </a:lnTo>
                      <a:lnTo>
                        <a:pt x="180" y="456"/>
                      </a:lnTo>
                      <a:lnTo>
                        <a:pt x="178" y="451"/>
                      </a:lnTo>
                      <a:lnTo>
                        <a:pt x="177" y="448"/>
                      </a:lnTo>
                      <a:lnTo>
                        <a:pt x="173" y="444"/>
                      </a:lnTo>
                      <a:lnTo>
                        <a:pt x="170" y="444"/>
                      </a:lnTo>
                      <a:lnTo>
                        <a:pt x="165" y="444"/>
                      </a:lnTo>
                      <a:lnTo>
                        <a:pt x="162" y="448"/>
                      </a:lnTo>
                      <a:lnTo>
                        <a:pt x="157" y="453"/>
                      </a:lnTo>
                      <a:lnTo>
                        <a:pt x="152" y="458"/>
                      </a:lnTo>
                      <a:lnTo>
                        <a:pt x="148" y="461"/>
                      </a:lnTo>
                      <a:lnTo>
                        <a:pt x="145" y="466"/>
                      </a:lnTo>
                      <a:lnTo>
                        <a:pt x="140" y="471"/>
                      </a:lnTo>
                      <a:lnTo>
                        <a:pt x="137" y="476"/>
                      </a:lnTo>
                      <a:lnTo>
                        <a:pt x="133" y="481"/>
                      </a:lnTo>
                      <a:lnTo>
                        <a:pt x="130" y="486"/>
                      </a:lnTo>
                      <a:lnTo>
                        <a:pt x="127" y="489"/>
                      </a:lnTo>
                      <a:lnTo>
                        <a:pt x="123" y="494"/>
                      </a:lnTo>
                      <a:lnTo>
                        <a:pt x="120" y="499"/>
                      </a:lnTo>
                      <a:lnTo>
                        <a:pt x="118" y="504"/>
                      </a:lnTo>
                      <a:lnTo>
                        <a:pt x="115" y="509"/>
                      </a:lnTo>
                      <a:lnTo>
                        <a:pt x="112" y="514"/>
                      </a:lnTo>
                      <a:lnTo>
                        <a:pt x="110" y="518"/>
                      </a:lnTo>
                      <a:lnTo>
                        <a:pt x="108" y="523"/>
                      </a:lnTo>
                      <a:lnTo>
                        <a:pt x="105" y="528"/>
                      </a:lnTo>
                      <a:lnTo>
                        <a:pt x="103" y="533"/>
                      </a:lnTo>
                      <a:lnTo>
                        <a:pt x="102" y="536"/>
                      </a:lnTo>
                      <a:lnTo>
                        <a:pt x="100" y="541"/>
                      </a:lnTo>
                      <a:lnTo>
                        <a:pt x="98" y="546"/>
                      </a:lnTo>
                      <a:lnTo>
                        <a:pt x="97" y="551"/>
                      </a:lnTo>
                      <a:lnTo>
                        <a:pt x="95" y="554"/>
                      </a:lnTo>
                      <a:lnTo>
                        <a:pt x="93" y="559"/>
                      </a:lnTo>
                      <a:lnTo>
                        <a:pt x="92" y="564"/>
                      </a:lnTo>
                      <a:lnTo>
                        <a:pt x="90" y="569"/>
                      </a:lnTo>
                      <a:lnTo>
                        <a:pt x="90" y="574"/>
                      </a:lnTo>
                      <a:lnTo>
                        <a:pt x="88" y="578"/>
                      </a:lnTo>
                      <a:lnTo>
                        <a:pt x="87" y="583"/>
                      </a:lnTo>
                      <a:lnTo>
                        <a:pt x="87" y="588"/>
                      </a:lnTo>
                      <a:lnTo>
                        <a:pt x="85" y="593"/>
                      </a:lnTo>
                      <a:lnTo>
                        <a:pt x="85" y="598"/>
                      </a:lnTo>
                      <a:lnTo>
                        <a:pt x="83" y="601"/>
                      </a:lnTo>
                      <a:lnTo>
                        <a:pt x="83" y="606"/>
                      </a:lnTo>
                      <a:lnTo>
                        <a:pt x="82" y="611"/>
                      </a:lnTo>
                      <a:lnTo>
                        <a:pt x="82" y="616"/>
                      </a:lnTo>
                      <a:lnTo>
                        <a:pt x="80" y="621"/>
                      </a:lnTo>
                      <a:lnTo>
                        <a:pt x="80" y="626"/>
                      </a:lnTo>
                      <a:lnTo>
                        <a:pt x="78" y="631"/>
                      </a:lnTo>
                      <a:lnTo>
                        <a:pt x="78" y="636"/>
                      </a:lnTo>
                      <a:lnTo>
                        <a:pt x="78" y="641"/>
                      </a:lnTo>
                      <a:lnTo>
                        <a:pt x="78" y="646"/>
                      </a:lnTo>
                      <a:lnTo>
                        <a:pt x="77" y="649"/>
                      </a:lnTo>
                      <a:lnTo>
                        <a:pt x="77" y="656"/>
                      </a:lnTo>
                      <a:lnTo>
                        <a:pt x="77" y="659"/>
                      </a:lnTo>
                      <a:lnTo>
                        <a:pt x="75" y="666"/>
                      </a:lnTo>
                      <a:lnTo>
                        <a:pt x="75" y="671"/>
                      </a:lnTo>
                      <a:lnTo>
                        <a:pt x="75" y="676"/>
                      </a:lnTo>
                      <a:lnTo>
                        <a:pt x="75" y="681"/>
                      </a:lnTo>
                      <a:lnTo>
                        <a:pt x="74" y="686"/>
                      </a:lnTo>
                      <a:lnTo>
                        <a:pt x="74" y="691"/>
                      </a:lnTo>
                      <a:lnTo>
                        <a:pt x="74" y="696"/>
                      </a:lnTo>
                      <a:lnTo>
                        <a:pt x="72" y="702"/>
                      </a:lnTo>
                      <a:lnTo>
                        <a:pt x="72" y="707"/>
                      </a:lnTo>
                      <a:lnTo>
                        <a:pt x="70" y="712"/>
                      </a:lnTo>
                      <a:lnTo>
                        <a:pt x="70" y="719"/>
                      </a:lnTo>
                      <a:lnTo>
                        <a:pt x="70" y="724"/>
                      </a:lnTo>
                      <a:lnTo>
                        <a:pt x="69" y="731"/>
                      </a:lnTo>
                      <a:lnTo>
                        <a:pt x="67" y="736"/>
                      </a:lnTo>
                      <a:lnTo>
                        <a:pt x="67" y="741"/>
                      </a:lnTo>
                      <a:lnTo>
                        <a:pt x="65" y="747"/>
                      </a:lnTo>
                      <a:lnTo>
                        <a:pt x="65" y="752"/>
                      </a:lnTo>
                      <a:lnTo>
                        <a:pt x="65" y="759"/>
                      </a:lnTo>
                      <a:lnTo>
                        <a:pt x="64" y="766"/>
                      </a:lnTo>
                      <a:lnTo>
                        <a:pt x="62" y="771"/>
                      </a:lnTo>
                      <a:lnTo>
                        <a:pt x="60" y="777"/>
                      </a:lnTo>
                      <a:lnTo>
                        <a:pt x="59" y="782"/>
                      </a:lnTo>
                      <a:lnTo>
                        <a:pt x="59" y="787"/>
                      </a:lnTo>
                      <a:lnTo>
                        <a:pt x="57" y="794"/>
                      </a:lnTo>
                      <a:lnTo>
                        <a:pt x="55" y="799"/>
                      </a:lnTo>
                      <a:lnTo>
                        <a:pt x="54" y="804"/>
                      </a:lnTo>
                      <a:lnTo>
                        <a:pt x="52" y="809"/>
                      </a:lnTo>
                      <a:lnTo>
                        <a:pt x="50" y="814"/>
                      </a:lnTo>
                      <a:lnTo>
                        <a:pt x="49" y="819"/>
                      </a:lnTo>
                      <a:lnTo>
                        <a:pt x="47" y="824"/>
                      </a:lnTo>
                      <a:lnTo>
                        <a:pt x="45" y="831"/>
                      </a:lnTo>
                      <a:lnTo>
                        <a:pt x="44" y="834"/>
                      </a:lnTo>
                      <a:lnTo>
                        <a:pt x="42" y="841"/>
                      </a:lnTo>
                      <a:lnTo>
                        <a:pt x="40" y="846"/>
                      </a:lnTo>
                      <a:lnTo>
                        <a:pt x="39" y="851"/>
                      </a:lnTo>
                      <a:lnTo>
                        <a:pt x="37" y="855"/>
                      </a:lnTo>
                      <a:lnTo>
                        <a:pt x="34" y="860"/>
                      </a:lnTo>
                      <a:lnTo>
                        <a:pt x="32" y="864"/>
                      </a:lnTo>
                      <a:lnTo>
                        <a:pt x="32" y="869"/>
                      </a:lnTo>
                      <a:lnTo>
                        <a:pt x="29" y="874"/>
                      </a:lnTo>
                      <a:lnTo>
                        <a:pt x="27" y="879"/>
                      </a:lnTo>
                      <a:lnTo>
                        <a:pt x="25" y="884"/>
                      </a:lnTo>
                      <a:lnTo>
                        <a:pt x="24" y="889"/>
                      </a:lnTo>
                      <a:lnTo>
                        <a:pt x="22" y="894"/>
                      </a:lnTo>
                      <a:lnTo>
                        <a:pt x="20" y="899"/>
                      </a:lnTo>
                      <a:lnTo>
                        <a:pt x="19" y="904"/>
                      </a:lnTo>
                      <a:lnTo>
                        <a:pt x="17" y="909"/>
                      </a:lnTo>
                      <a:lnTo>
                        <a:pt x="15" y="914"/>
                      </a:lnTo>
                      <a:lnTo>
                        <a:pt x="14" y="919"/>
                      </a:lnTo>
                      <a:lnTo>
                        <a:pt x="14" y="922"/>
                      </a:lnTo>
                      <a:lnTo>
                        <a:pt x="12" y="929"/>
                      </a:lnTo>
                      <a:lnTo>
                        <a:pt x="10" y="934"/>
                      </a:lnTo>
                      <a:lnTo>
                        <a:pt x="9" y="937"/>
                      </a:lnTo>
                      <a:lnTo>
                        <a:pt x="9" y="942"/>
                      </a:lnTo>
                      <a:lnTo>
                        <a:pt x="7" y="947"/>
                      </a:lnTo>
                      <a:lnTo>
                        <a:pt x="5" y="952"/>
                      </a:lnTo>
                      <a:lnTo>
                        <a:pt x="5" y="957"/>
                      </a:lnTo>
                      <a:lnTo>
                        <a:pt x="4" y="962"/>
                      </a:lnTo>
                      <a:lnTo>
                        <a:pt x="4" y="967"/>
                      </a:lnTo>
                      <a:lnTo>
                        <a:pt x="2" y="970"/>
                      </a:lnTo>
                      <a:lnTo>
                        <a:pt x="2" y="975"/>
                      </a:lnTo>
                      <a:lnTo>
                        <a:pt x="2" y="980"/>
                      </a:lnTo>
                      <a:lnTo>
                        <a:pt x="2" y="985"/>
                      </a:lnTo>
                      <a:lnTo>
                        <a:pt x="0" y="990"/>
                      </a:lnTo>
                      <a:lnTo>
                        <a:pt x="0" y="995"/>
                      </a:lnTo>
                      <a:lnTo>
                        <a:pt x="0" y="1002"/>
                      </a:lnTo>
                      <a:lnTo>
                        <a:pt x="2" y="1007"/>
                      </a:lnTo>
                      <a:lnTo>
                        <a:pt x="2" y="1012"/>
                      </a:lnTo>
                      <a:lnTo>
                        <a:pt x="2" y="1017"/>
                      </a:lnTo>
                      <a:lnTo>
                        <a:pt x="2" y="1022"/>
                      </a:lnTo>
                      <a:lnTo>
                        <a:pt x="4" y="1027"/>
                      </a:lnTo>
                      <a:lnTo>
                        <a:pt x="4" y="1032"/>
                      </a:lnTo>
                      <a:lnTo>
                        <a:pt x="5" y="1039"/>
                      </a:lnTo>
                      <a:lnTo>
                        <a:pt x="7" y="1044"/>
                      </a:lnTo>
                      <a:lnTo>
                        <a:pt x="9" y="1049"/>
                      </a:lnTo>
                      <a:lnTo>
                        <a:pt x="10" y="1055"/>
                      </a:lnTo>
                      <a:lnTo>
                        <a:pt x="12" y="1060"/>
                      </a:lnTo>
                      <a:lnTo>
                        <a:pt x="14" y="1065"/>
                      </a:lnTo>
                      <a:lnTo>
                        <a:pt x="15" y="1072"/>
                      </a:lnTo>
                      <a:lnTo>
                        <a:pt x="19" y="1078"/>
                      </a:lnTo>
                      <a:lnTo>
                        <a:pt x="20" y="1083"/>
                      </a:lnTo>
                      <a:lnTo>
                        <a:pt x="24" y="1090"/>
                      </a:lnTo>
                      <a:lnTo>
                        <a:pt x="27" y="1097"/>
                      </a:lnTo>
                      <a:lnTo>
                        <a:pt x="32" y="1107"/>
                      </a:lnTo>
                      <a:lnTo>
                        <a:pt x="37" y="1117"/>
                      </a:lnTo>
                      <a:lnTo>
                        <a:pt x="42" y="1127"/>
                      </a:lnTo>
                      <a:lnTo>
                        <a:pt x="49" y="1137"/>
                      </a:lnTo>
                      <a:lnTo>
                        <a:pt x="55" y="1145"/>
                      </a:lnTo>
                      <a:lnTo>
                        <a:pt x="62" y="1155"/>
                      </a:lnTo>
                      <a:lnTo>
                        <a:pt x="70" y="1163"/>
                      </a:lnTo>
                      <a:lnTo>
                        <a:pt x="78" y="1172"/>
                      </a:lnTo>
                      <a:lnTo>
                        <a:pt x="85" y="1180"/>
                      </a:lnTo>
                      <a:lnTo>
                        <a:pt x="93" y="1188"/>
                      </a:lnTo>
                      <a:lnTo>
                        <a:pt x="102" y="1195"/>
                      </a:lnTo>
                      <a:lnTo>
                        <a:pt x="110" y="1203"/>
                      </a:lnTo>
                      <a:lnTo>
                        <a:pt x="120" y="1210"/>
                      </a:lnTo>
                      <a:lnTo>
                        <a:pt x="128" y="1218"/>
                      </a:lnTo>
                      <a:lnTo>
                        <a:pt x="138" y="1223"/>
                      </a:lnTo>
                      <a:lnTo>
                        <a:pt x="148" y="1232"/>
                      </a:lnTo>
                      <a:lnTo>
                        <a:pt x="157" y="1237"/>
                      </a:lnTo>
                      <a:lnTo>
                        <a:pt x="168" y="1243"/>
                      </a:lnTo>
                      <a:lnTo>
                        <a:pt x="178" y="1248"/>
                      </a:lnTo>
                      <a:lnTo>
                        <a:pt x="188" y="1255"/>
                      </a:lnTo>
                      <a:lnTo>
                        <a:pt x="198" y="1258"/>
                      </a:lnTo>
                      <a:lnTo>
                        <a:pt x="210" y="1265"/>
                      </a:lnTo>
                      <a:lnTo>
                        <a:pt x="222" y="1270"/>
                      </a:lnTo>
                      <a:lnTo>
                        <a:pt x="233" y="1275"/>
                      </a:lnTo>
                      <a:lnTo>
                        <a:pt x="243" y="1278"/>
                      </a:lnTo>
                      <a:lnTo>
                        <a:pt x="255" y="1283"/>
                      </a:lnTo>
                      <a:lnTo>
                        <a:pt x="267" y="1286"/>
                      </a:lnTo>
                      <a:lnTo>
                        <a:pt x="278" y="1291"/>
                      </a:lnTo>
                      <a:lnTo>
                        <a:pt x="290" y="1295"/>
                      </a:lnTo>
                      <a:lnTo>
                        <a:pt x="301" y="1298"/>
                      </a:lnTo>
                      <a:lnTo>
                        <a:pt x="315" y="1301"/>
                      </a:lnTo>
                      <a:lnTo>
                        <a:pt x="326" y="1305"/>
                      </a:lnTo>
                      <a:lnTo>
                        <a:pt x="338" y="1308"/>
                      </a:lnTo>
                      <a:lnTo>
                        <a:pt x="351" y="1310"/>
                      </a:lnTo>
                      <a:lnTo>
                        <a:pt x="363" y="1313"/>
                      </a:lnTo>
                      <a:lnTo>
                        <a:pt x="376" y="1315"/>
                      </a:lnTo>
                      <a:lnTo>
                        <a:pt x="388" y="1318"/>
                      </a:lnTo>
                      <a:lnTo>
                        <a:pt x="401" y="1320"/>
                      </a:lnTo>
                      <a:lnTo>
                        <a:pt x="415" y="1321"/>
                      </a:lnTo>
                      <a:lnTo>
                        <a:pt x="426" y="1325"/>
                      </a:lnTo>
                      <a:lnTo>
                        <a:pt x="438" y="1325"/>
                      </a:lnTo>
                      <a:lnTo>
                        <a:pt x="451" y="1328"/>
                      </a:lnTo>
                      <a:lnTo>
                        <a:pt x="465" y="1328"/>
                      </a:lnTo>
                      <a:lnTo>
                        <a:pt x="476" y="1330"/>
                      </a:lnTo>
                      <a:lnTo>
                        <a:pt x="490" y="1331"/>
                      </a:lnTo>
                      <a:lnTo>
                        <a:pt x="501" y="1333"/>
                      </a:lnTo>
                      <a:lnTo>
                        <a:pt x="515" y="1333"/>
                      </a:lnTo>
                      <a:lnTo>
                        <a:pt x="528" y="1335"/>
                      </a:lnTo>
                      <a:lnTo>
                        <a:pt x="538" y="1336"/>
                      </a:lnTo>
                      <a:lnTo>
                        <a:pt x="551" y="1336"/>
                      </a:lnTo>
                      <a:lnTo>
                        <a:pt x="563" y="1336"/>
                      </a:lnTo>
                      <a:lnTo>
                        <a:pt x="576" y="1338"/>
                      </a:lnTo>
                      <a:lnTo>
                        <a:pt x="588" y="1338"/>
                      </a:lnTo>
                      <a:lnTo>
                        <a:pt x="599" y="1338"/>
                      </a:lnTo>
                      <a:lnTo>
                        <a:pt x="611" y="1338"/>
                      </a:lnTo>
                      <a:lnTo>
                        <a:pt x="623" y="1340"/>
                      </a:lnTo>
                      <a:lnTo>
                        <a:pt x="634" y="1340"/>
                      </a:lnTo>
                      <a:lnTo>
                        <a:pt x="646" y="1340"/>
                      </a:lnTo>
                      <a:lnTo>
                        <a:pt x="658" y="1340"/>
                      </a:lnTo>
                      <a:lnTo>
                        <a:pt x="669" y="1340"/>
                      </a:lnTo>
                      <a:lnTo>
                        <a:pt x="679" y="1340"/>
                      </a:lnTo>
                      <a:lnTo>
                        <a:pt x="691" y="1340"/>
                      </a:lnTo>
                      <a:lnTo>
                        <a:pt x="701" y="1340"/>
                      </a:lnTo>
                      <a:lnTo>
                        <a:pt x="711" y="1340"/>
                      </a:lnTo>
                      <a:lnTo>
                        <a:pt x="721" y="1340"/>
                      </a:lnTo>
                      <a:lnTo>
                        <a:pt x="731" y="1338"/>
                      </a:lnTo>
                      <a:lnTo>
                        <a:pt x="741" y="1338"/>
                      </a:lnTo>
                      <a:lnTo>
                        <a:pt x="752" y="1338"/>
                      </a:lnTo>
                      <a:lnTo>
                        <a:pt x="762" y="1338"/>
                      </a:lnTo>
                      <a:lnTo>
                        <a:pt x="772" y="1336"/>
                      </a:lnTo>
                      <a:lnTo>
                        <a:pt x="784" y="1336"/>
                      </a:lnTo>
                      <a:lnTo>
                        <a:pt x="796" y="1335"/>
                      </a:lnTo>
                      <a:lnTo>
                        <a:pt x="806" y="1333"/>
                      </a:lnTo>
                      <a:lnTo>
                        <a:pt x="817" y="1333"/>
                      </a:lnTo>
                      <a:lnTo>
                        <a:pt x="827" y="1331"/>
                      </a:lnTo>
                      <a:lnTo>
                        <a:pt x="839" y="1330"/>
                      </a:lnTo>
                      <a:lnTo>
                        <a:pt x="851" y="1328"/>
                      </a:lnTo>
                      <a:lnTo>
                        <a:pt x="862" y="1328"/>
                      </a:lnTo>
                      <a:lnTo>
                        <a:pt x="874" y="1325"/>
                      </a:lnTo>
                      <a:lnTo>
                        <a:pt x="886" y="1325"/>
                      </a:lnTo>
                      <a:lnTo>
                        <a:pt x="897" y="1321"/>
                      </a:lnTo>
                      <a:lnTo>
                        <a:pt x="909" y="1320"/>
                      </a:lnTo>
                      <a:lnTo>
                        <a:pt x="921" y="1316"/>
                      </a:lnTo>
                      <a:lnTo>
                        <a:pt x="932" y="1315"/>
                      </a:lnTo>
                      <a:lnTo>
                        <a:pt x="944" y="1311"/>
                      </a:lnTo>
                      <a:lnTo>
                        <a:pt x="956" y="1310"/>
                      </a:lnTo>
                      <a:lnTo>
                        <a:pt x="967" y="1306"/>
                      </a:lnTo>
                      <a:lnTo>
                        <a:pt x="979" y="1303"/>
                      </a:lnTo>
                      <a:lnTo>
                        <a:pt x="990" y="1300"/>
                      </a:lnTo>
                      <a:lnTo>
                        <a:pt x="1002" y="1296"/>
                      </a:lnTo>
                      <a:lnTo>
                        <a:pt x="1012" y="1293"/>
                      </a:lnTo>
                      <a:lnTo>
                        <a:pt x="1024" y="1290"/>
                      </a:lnTo>
                      <a:lnTo>
                        <a:pt x="1035" y="1285"/>
                      </a:lnTo>
                      <a:lnTo>
                        <a:pt x="1047" y="1281"/>
                      </a:lnTo>
                      <a:lnTo>
                        <a:pt x="1057" y="1276"/>
                      </a:lnTo>
                      <a:lnTo>
                        <a:pt x="1069" y="1273"/>
                      </a:lnTo>
                      <a:lnTo>
                        <a:pt x="1079" y="1268"/>
                      </a:lnTo>
                      <a:lnTo>
                        <a:pt x="1089" y="1263"/>
                      </a:lnTo>
                      <a:lnTo>
                        <a:pt x="1100" y="1258"/>
                      </a:lnTo>
                      <a:lnTo>
                        <a:pt x="1110" y="1253"/>
                      </a:lnTo>
                      <a:lnTo>
                        <a:pt x="1120" y="1247"/>
                      </a:lnTo>
                      <a:lnTo>
                        <a:pt x="1130" y="1242"/>
                      </a:lnTo>
                      <a:lnTo>
                        <a:pt x="1140" y="1237"/>
                      </a:lnTo>
                      <a:lnTo>
                        <a:pt x="1150" y="1230"/>
                      </a:lnTo>
                      <a:lnTo>
                        <a:pt x="1159" y="1223"/>
                      </a:lnTo>
                      <a:lnTo>
                        <a:pt x="1169" y="1217"/>
                      </a:lnTo>
                      <a:lnTo>
                        <a:pt x="1177" y="1210"/>
                      </a:lnTo>
                      <a:lnTo>
                        <a:pt x="1185" y="1203"/>
                      </a:lnTo>
                      <a:lnTo>
                        <a:pt x="1193" y="1197"/>
                      </a:lnTo>
                      <a:lnTo>
                        <a:pt x="1202" y="1190"/>
                      </a:lnTo>
                      <a:lnTo>
                        <a:pt x="1210" y="1182"/>
                      </a:lnTo>
                      <a:lnTo>
                        <a:pt x="1217" y="1175"/>
                      </a:lnTo>
                      <a:lnTo>
                        <a:pt x="1225" y="1165"/>
                      </a:lnTo>
                      <a:lnTo>
                        <a:pt x="1232" y="1157"/>
                      </a:lnTo>
                      <a:lnTo>
                        <a:pt x="1237" y="1148"/>
                      </a:lnTo>
                      <a:lnTo>
                        <a:pt x="1245" y="1140"/>
                      </a:lnTo>
                      <a:lnTo>
                        <a:pt x="1250" y="1130"/>
                      </a:lnTo>
                      <a:lnTo>
                        <a:pt x="1255" y="1122"/>
                      </a:lnTo>
                      <a:lnTo>
                        <a:pt x="1260" y="1112"/>
                      </a:lnTo>
                      <a:lnTo>
                        <a:pt x="1267" y="1103"/>
                      </a:lnTo>
                      <a:lnTo>
                        <a:pt x="1270" y="1092"/>
                      </a:lnTo>
                      <a:lnTo>
                        <a:pt x="1275" y="1082"/>
                      </a:lnTo>
                      <a:lnTo>
                        <a:pt x="1278" y="1072"/>
                      </a:lnTo>
                      <a:lnTo>
                        <a:pt x="1282" y="1062"/>
                      </a:lnTo>
                      <a:lnTo>
                        <a:pt x="1285" y="1050"/>
                      </a:lnTo>
                      <a:lnTo>
                        <a:pt x="1287" y="1039"/>
                      </a:lnTo>
                      <a:lnTo>
                        <a:pt x="1290" y="1027"/>
                      </a:lnTo>
                      <a:lnTo>
                        <a:pt x="1292" y="1015"/>
                      </a:lnTo>
                      <a:lnTo>
                        <a:pt x="1292" y="1009"/>
                      </a:lnTo>
                      <a:lnTo>
                        <a:pt x="1292" y="1004"/>
                      </a:lnTo>
                      <a:lnTo>
                        <a:pt x="1292" y="997"/>
                      </a:lnTo>
                      <a:lnTo>
                        <a:pt x="1293" y="992"/>
                      </a:lnTo>
                      <a:lnTo>
                        <a:pt x="1293" y="985"/>
                      </a:lnTo>
                      <a:lnTo>
                        <a:pt x="1293" y="979"/>
                      </a:lnTo>
                      <a:lnTo>
                        <a:pt x="1293" y="974"/>
                      </a:lnTo>
                      <a:lnTo>
                        <a:pt x="1295" y="967"/>
                      </a:lnTo>
                      <a:lnTo>
                        <a:pt x="1295" y="960"/>
                      </a:lnTo>
                      <a:lnTo>
                        <a:pt x="1295" y="955"/>
                      </a:lnTo>
                      <a:lnTo>
                        <a:pt x="1295" y="949"/>
                      </a:lnTo>
                      <a:lnTo>
                        <a:pt x="1295" y="944"/>
                      </a:lnTo>
                      <a:lnTo>
                        <a:pt x="1295" y="937"/>
                      </a:lnTo>
                      <a:lnTo>
                        <a:pt x="1295" y="932"/>
                      </a:lnTo>
                      <a:lnTo>
                        <a:pt x="1295" y="925"/>
                      </a:lnTo>
                      <a:lnTo>
                        <a:pt x="1295" y="920"/>
                      </a:lnTo>
                      <a:lnTo>
                        <a:pt x="1293" y="914"/>
                      </a:lnTo>
                      <a:lnTo>
                        <a:pt x="1293" y="907"/>
                      </a:lnTo>
                      <a:lnTo>
                        <a:pt x="1293" y="902"/>
                      </a:lnTo>
                      <a:lnTo>
                        <a:pt x="1293" y="895"/>
                      </a:lnTo>
                      <a:lnTo>
                        <a:pt x="1292" y="889"/>
                      </a:lnTo>
                      <a:lnTo>
                        <a:pt x="1292" y="884"/>
                      </a:lnTo>
                      <a:lnTo>
                        <a:pt x="1292" y="877"/>
                      </a:lnTo>
                      <a:lnTo>
                        <a:pt x="1292" y="872"/>
                      </a:lnTo>
                      <a:lnTo>
                        <a:pt x="1290" y="865"/>
                      </a:lnTo>
                      <a:lnTo>
                        <a:pt x="1290" y="860"/>
                      </a:lnTo>
                      <a:lnTo>
                        <a:pt x="1290" y="854"/>
                      </a:lnTo>
                      <a:lnTo>
                        <a:pt x="1290" y="849"/>
                      </a:lnTo>
                      <a:lnTo>
                        <a:pt x="1288" y="842"/>
                      </a:lnTo>
                      <a:lnTo>
                        <a:pt x="1288" y="836"/>
                      </a:lnTo>
                      <a:lnTo>
                        <a:pt x="1287" y="831"/>
                      </a:lnTo>
                      <a:lnTo>
                        <a:pt x="1287" y="826"/>
                      </a:lnTo>
                      <a:lnTo>
                        <a:pt x="1285" y="819"/>
                      </a:lnTo>
                      <a:lnTo>
                        <a:pt x="1285" y="812"/>
                      </a:lnTo>
                      <a:lnTo>
                        <a:pt x="1283" y="807"/>
                      </a:lnTo>
                      <a:lnTo>
                        <a:pt x="1282" y="801"/>
                      </a:lnTo>
                      <a:lnTo>
                        <a:pt x="1282" y="796"/>
                      </a:lnTo>
                      <a:lnTo>
                        <a:pt x="1280" y="789"/>
                      </a:lnTo>
                      <a:lnTo>
                        <a:pt x="1280" y="784"/>
                      </a:lnTo>
                      <a:lnTo>
                        <a:pt x="1278" y="777"/>
                      </a:lnTo>
                      <a:lnTo>
                        <a:pt x="1277" y="771"/>
                      </a:lnTo>
                      <a:lnTo>
                        <a:pt x="1277" y="766"/>
                      </a:lnTo>
                      <a:lnTo>
                        <a:pt x="1275" y="759"/>
                      </a:lnTo>
                      <a:lnTo>
                        <a:pt x="1273" y="754"/>
                      </a:lnTo>
                      <a:lnTo>
                        <a:pt x="1272" y="747"/>
                      </a:lnTo>
                      <a:lnTo>
                        <a:pt x="1272" y="741"/>
                      </a:lnTo>
                      <a:lnTo>
                        <a:pt x="1270" y="736"/>
                      </a:lnTo>
                      <a:lnTo>
                        <a:pt x="1270" y="731"/>
                      </a:lnTo>
                      <a:lnTo>
                        <a:pt x="1268" y="724"/>
                      </a:lnTo>
                      <a:lnTo>
                        <a:pt x="1267" y="717"/>
                      </a:lnTo>
                      <a:lnTo>
                        <a:pt x="1265" y="712"/>
                      </a:lnTo>
                      <a:lnTo>
                        <a:pt x="1265" y="706"/>
                      </a:lnTo>
                      <a:lnTo>
                        <a:pt x="1263" y="701"/>
                      </a:lnTo>
                      <a:lnTo>
                        <a:pt x="1262" y="694"/>
                      </a:lnTo>
                      <a:lnTo>
                        <a:pt x="1260" y="689"/>
                      </a:lnTo>
                      <a:lnTo>
                        <a:pt x="1258" y="682"/>
                      </a:lnTo>
                      <a:lnTo>
                        <a:pt x="1258" y="677"/>
                      </a:lnTo>
                      <a:lnTo>
                        <a:pt x="1257" y="671"/>
                      </a:lnTo>
                      <a:lnTo>
                        <a:pt x="1255" y="666"/>
                      </a:lnTo>
                      <a:lnTo>
                        <a:pt x="1253" y="659"/>
                      </a:lnTo>
                      <a:lnTo>
                        <a:pt x="1252" y="654"/>
                      </a:lnTo>
                      <a:lnTo>
                        <a:pt x="1250" y="647"/>
                      </a:lnTo>
                      <a:lnTo>
                        <a:pt x="1250" y="643"/>
                      </a:lnTo>
                      <a:lnTo>
                        <a:pt x="1248" y="6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7" name="Freeform 104"/>
                <p:cNvSpPr>
                  <a:spLocks/>
                </p:cNvSpPr>
                <p:nvPr/>
              </p:nvSpPr>
              <p:spPr bwMode="auto">
                <a:xfrm>
                  <a:off x="7897651" y="3464809"/>
                  <a:ext cx="141002" cy="927309"/>
                </a:xfrm>
                <a:custGeom>
                  <a:avLst/>
                  <a:gdLst>
                    <a:gd name="T0" fmla="*/ 20 w 145"/>
                    <a:gd name="T1" fmla="*/ 12 h 882"/>
                    <a:gd name="T2" fmla="*/ 38 w 145"/>
                    <a:gd name="T3" fmla="*/ 31 h 882"/>
                    <a:gd name="T4" fmla="*/ 53 w 145"/>
                    <a:gd name="T5" fmla="*/ 60 h 882"/>
                    <a:gd name="T6" fmla="*/ 65 w 145"/>
                    <a:gd name="T7" fmla="*/ 95 h 882"/>
                    <a:gd name="T8" fmla="*/ 71 w 145"/>
                    <a:gd name="T9" fmla="*/ 135 h 882"/>
                    <a:gd name="T10" fmla="*/ 76 w 145"/>
                    <a:gd name="T11" fmla="*/ 178 h 882"/>
                    <a:gd name="T12" fmla="*/ 80 w 145"/>
                    <a:gd name="T13" fmla="*/ 223 h 882"/>
                    <a:gd name="T14" fmla="*/ 80 w 145"/>
                    <a:gd name="T15" fmla="*/ 269 h 882"/>
                    <a:gd name="T16" fmla="*/ 81 w 145"/>
                    <a:gd name="T17" fmla="*/ 313 h 882"/>
                    <a:gd name="T18" fmla="*/ 80 w 145"/>
                    <a:gd name="T19" fmla="*/ 354 h 882"/>
                    <a:gd name="T20" fmla="*/ 80 w 145"/>
                    <a:gd name="T21" fmla="*/ 391 h 882"/>
                    <a:gd name="T22" fmla="*/ 78 w 145"/>
                    <a:gd name="T23" fmla="*/ 423 h 882"/>
                    <a:gd name="T24" fmla="*/ 80 w 145"/>
                    <a:gd name="T25" fmla="*/ 446 h 882"/>
                    <a:gd name="T26" fmla="*/ 81 w 145"/>
                    <a:gd name="T27" fmla="*/ 476 h 882"/>
                    <a:gd name="T28" fmla="*/ 86 w 145"/>
                    <a:gd name="T29" fmla="*/ 509 h 882"/>
                    <a:gd name="T30" fmla="*/ 90 w 145"/>
                    <a:gd name="T31" fmla="*/ 544 h 882"/>
                    <a:gd name="T32" fmla="*/ 96 w 145"/>
                    <a:gd name="T33" fmla="*/ 579 h 882"/>
                    <a:gd name="T34" fmla="*/ 101 w 145"/>
                    <a:gd name="T35" fmla="*/ 614 h 882"/>
                    <a:gd name="T36" fmla="*/ 106 w 145"/>
                    <a:gd name="T37" fmla="*/ 649 h 882"/>
                    <a:gd name="T38" fmla="*/ 108 w 145"/>
                    <a:gd name="T39" fmla="*/ 684 h 882"/>
                    <a:gd name="T40" fmla="*/ 108 w 145"/>
                    <a:gd name="T41" fmla="*/ 720 h 882"/>
                    <a:gd name="T42" fmla="*/ 105 w 145"/>
                    <a:gd name="T43" fmla="*/ 752 h 882"/>
                    <a:gd name="T44" fmla="*/ 98 w 145"/>
                    <a:gd name="T45" fmla="*/ 785 h 882"/>
                    <a:gd name="T46" fmla="*/ 86 w 145"/>
                    <a:gd name="T47" fmla="*/ 815 h 882"/>
                    <a:gd name="T48" fmla="*/ 71 w 145"/>
                    <a:gd name="T49" fmla="*/ 844 h 882"/>
                    <a:gd name="T50" fmla="*/ 51 w 145"/>
                    <a:gd name="T51" fmla="*/ 867 h 882"/>
                    <a:gd name="T52" fmla="*/ 63 w 145"/>
                    <a:gd name="T53" fmla="*/ 882 h 882"/>
                    <a:gd name="T54" fmla="*/ 85 w 145"/>
                    <a:gd name="T55" fmla="*/ 868 h 882"/>
                    <a:gd name="T56" fmla="*/ 105 w 145"/>
                    <a:gd name="T57" fmla="*/ 852 h 882"/>
                    <a:gd name="T58" fmla="*/ 120 w 145"/>
                    <a:gd name="T59" fmla="*/ 834 h 882"/>
                    <a:gd name="T60" fmla="*/ 131 w 145"/>
                    <a:gd name="T61" fmla="*/ 815 h 882"/>
                    <a:gd name="T62" fmla="*/ 140 w 145"/>
                    <a:gd name="T63" fmla="*/ 794 h 882"/>
                    <a:gd name="T64" fmla="*/ 145 w 145"/>
                    <a:gd name="T65" fmla="*/ 770 h 882"/>
                    <a:gd name="T66" fmla="*/ 145 w 145"/>
                    <a:gd name="T67" fmla="*/ 742 h 882"/>
                    <a:gd name="T68" fmla="*/ 143 w 145"/>
                    <a:gd name="T69" fmla="*/ 710 h 882"/>
                    <a:gd name="T70" fmla="*/ 140 w 145"/>
                    <a:gd name="T71" fmla="*/ 679 h 882"/>
                    <a:gd name="T72" fmla="*/ 138 w 145"/>
                    <a:gd name="T73" fmla="*/ 649 h 882"/>
                    <a:gd name="T74" fmla="*/ 133 w 145"/>
                    <a:gd name="T75" fmla="*/ 617 h 882"/>
                    <a:gd name="T76" fmla="*/ 130 w 145"/>
                    <a:gd name="T77" fmla="*/ 586 h 882"/>
                    <a:gd name="T78" fmla="*/ 126 w 145"/>
                    <a:gd name="T79" fmla="*/ 556 h 882"/>
                    <a:gd name="T80" fmla="*/ 121 w 145"/>
                    <a:gd name="T81" fmla="*/ 524 h 882"/>
                    <a:gd name="T82" fmla="*/ 118 w 145"/>
                    <a:gd name="T83" fmla="*/ 494 h 882"/>
                    <a:gd name="T84" fmla="*/ 115 w 145"/>
                    <a:gd name="T85" fmla="*/ 462 h 882"/>
                    <a:gd name="T86" fmla="*/ 111 w 145"/>
                    <a:gd name="T87" fmla="*/ 431 h 882"/>
                    <a:gd name="T88" fmla="*/ 108 w 145"/>
                    <a:gd name="T89" fmla="*/ 401 h 882"/>
                    <a:gd name="T90" fmla="*/ 106 w 145"/>
                    <a:gd name="T91" fmla="*/ 369 h 882"/>
                    <a:gd name="T92" fmla="*/ 105 w 145"/>
                    <a:gd name="T93" fmla="*/ 339 h 882"/>
                    <a:gd name="T94" fmla="*/ 106 w 145"/>
                    <a:gd name="T95" fmla="*/ 311 h 882"/>
                    <a:gd name="T96" fmla="*/ 110 w 145"/>
                    <a:gd name="T97" fmla="*/ 278 h 882"/>
                    <a:gd name="T98" fmla="*/ 113 w 145"/>
                    <a:gd name="T99" fmla="*/ 243 h 882"/>
                    <a:gd name="T100" fmla="*/ 116 w 145"/>
                    <a:gd name="T101" fmla="*/ 206 h 882"/>
                    <a:gd name="T102" fmla="*/ 118 w 145"/>
                    <a:gd name="T103" fmla="*/ 168 h 882"/>
                    <a:gd name="T104" fmla="*/ 120 w 145"/>
                    <a:gd name="T105" fmla="*/ 133 h 882"/>
                    <a:gd name="T106" fmla="*/ 115 w 145"/>
                    <a:gd name="T107" fmla="*/ 98 h 882"/>
                    <a:gd name="T108" fmla="*/ 108 w 145"/>
                    <a:gd name="T109" fmla="*/ 68 h 882"/>
                    <a:gd name="T110" fmla="*/ 95 w 145"/>
                    <a:gd name="T111" fmla="*/ 41 h 882"/>
                    <a:gd name="T112" fmla="*/ 76 w 145"/>
                    <a:gd name="T113" fmla="*/ 22 h 882"/>
                    <a:gd name="T114" fmla="*/ 50 w 145"/>
                    <a:gd name="T115" fmla="*/ 7 h 882"/>
                    <a:gd name="T116" fmla="*/ 18 w 145"/>
                    <a:gd name="T117" fmla="*/ 0 h 882"/>
                    <a:gd name="T118" fmla="*/ 1 w 145"/>
                    <a:gd name="T119" fmla="*/ 3 h 8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5"/>
                    <a:gd name="T181" fmla="*/ 0 h 882"/>
                    <a:gd name="T182" fmla="*/ 145 w 145"/>
                    <a:gd name="T183" fmla="*/ 882 h 88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5" h="882">
                      <a:moveTo>
                        <a:pt x="1" y="3"/>
                      </a:moveTo>
                      <a:lnTo>
                        <a:pt x="6" y="5"/>
                      </a:lnTo>
                      <a:lnTo>
                        <a:pt x="11" y="7"/>
                      </a:lnTo>
                      <a:lnTo>
                        <a:pt x="15" y="8"/>
                      </a:lnTo>
                      <a:lnTo>
                        <a:pt x="20" y="12"/>
                      </a:lnTo>
                      <a:lnTo>
                        <a:pt x="23" y="15"/>
                      </a:lnTo>
                      <a:lnTo>
                        <a:pt x="28" y="18"/>
                      </a:lnTo>
                      <a:lnTo>
                        <a:pt x="31" y="23"/>
                      </a:lnTo>
                      <a:lnTo>
                        <a:pt x="35" y="26"/>
                      </a:lnTo>
                      <a:lnTo>
                        <a:pt x="38" y="31"/>
                      </a:lnTo>
                      <a:lnTo>
                        <a:pt x="41" y="36"/>
                      </a:lnTo>
                      <a:lnTo>
                        <a:pt x="45" y="41"/>
                      </a:lnTo>
                      <a:lnTo>
                        <a:pt x="48" y="48"/>
                      </a:lnTo>
                      <a:lnTo>
                        <a:pt x="51" y="53"/>
                      </a:lnTo>
                      <a:lnTo>
                        <a:pt x="53" y="60"/>
                      </a:lnTo>
                      <a:lnTo>
                        <a:pt x="56" y="66"/>
                      </a:lnTo>
                      <a:lnTo>
                        <a:pt x="58" y="73"/>
                      </a:lnTo>
                      <a:lnTo>
                        <a:pt x="60" y="80"/>
                      </a:lnTo>
                      <a:lnTo>
                        <a:pt x="63" y="88"/>
                      </a:lnTo>
                      <a:lnTo>
                        <a:pt x="65" y="95"/>
                      </a:lnTo>
                      <a:lnTo>
                        <a:pt x="66" y="103"/>
                      </a:lnTo>
                      <a:lnTo>
                        <a:pt x="66" y="110"/>
                      </a:lnTo>
                      <a:lnTo>
                        <a:pt x="68" y="118"/>
                      </a:lnTo>
                      <a:lnTo>
                        <a:pt x="70" y="126"/>
                      </a:lnTo>
                      <a:lnTo>
                        <a:pt x="71" y="135"/>
                      </a:lnTo>
                      <a:lnTo>
                        <a:pt x="73" y="143"/>
                      </a:lnTo>
                      <a:lnTo>
                        <a:pt x="75" y="151"/>
                      </a:lnTo>
                      <a:lnTo>
                        <a:pt x="75" y="161"/>
                      </a:lnTo>
                      <a:lnTo>
                        <a:pt x="76" y="170"/>
                      </a:lnTo>
                      <a:lnTo>
                        <a:pt x="76" y="178"/>
                      </a:lnTo>
                      <a:lnTo>
                        <a:pt x="78" y="188"/>
                      </a:lnTo>
                      <a:lnTo>
                        <a:pt x="78" y="196"/>
                      </a:lnTo>
                      <a:lnTo>
                        <a:pt x="80" y="206"/>
                      </a:lnTo>
                      <a:lnTo>
                        <a:pt x="80" y="215"/>
                      </a:lnTo>
                      <a:lnTo>
                        <a:pt x="80" y="223"/>
                      </a:lnTo>
                      <a:lnTo>
                        <a:pt x="80" y="233"/>
                      </a:lnTo>
                      <a:lnTo>
                        <a:pt x="80" y="243"/>
                      </a:lnTo>
                      <a:lnTo>
                        <a:pt x="80" y="251"/>
                      </a:lnTo>
                      <a:lnTo>
                        <a:pt x="80" y="259"/>
                      </a:lnTo>
                      <a:lnTo>
                        <a:pt x="80" y="269"/>
                      </a:lnTo>
                      <a:lnTo>
                        <a:pt x="81" y="279"/>
                      </a:lnTo>
                      <a:lnTo>
                        <a:pt x="81" y="288"/>
                      </a:lnTo>
                      <a:lnTo>
                        <a:pt x="81" y="296"/>
                      </a:lnTo>
                      <a:lnTo>
                        <a:pt x="81" y="304"/>
                      </a:lnTo>
                      <a:lnTo>
                        <a:pt x="81" y="313"/>
                      </a:lnTo>
                      <a:lnTo>
                        <a:pt x="81" y="323"/>
                      </a:lnTo>
                      <a:lnTo>
                        <a:pt x="81" y="331"/>
                      </a:lnTo>
                      <a:lnTo>
                        <a:pt x="81" y="339"/>
                      </a:lnTo>
                      <a:lnTo>
                        <a:pt x="81" y="348"/>
                      </a:lnTo>
                      <a:lnTo>
                        <a:pt x="80" y="354"/>
                      </a:lnTo>
                      <a:lnTo>
                        <a:pt x="80" y="363"/>
                      </a:lnTo>
                      <a:lnTo>
                        <a:pt x="80" y="369"/>
                      </a:lnTo>
                      <a:lnTo>
                        <a:pt x="80" y="378"/>
                      </a:lnTo>
                      <a:lnTo>
                        <a:pt x="80" y="384"/>
                      </a:lnTo>
                      <a:lnTo>
                        <a:pt x="80" y="391"/>
                      </a:lnTo>
                      <a:lnTo>
                        <a:pt x="80" y="398"/>
                      </a:lnTo>
                      <a:lnTo>
                        <a:pt x="80" y="406"/>
                      </a:lnTo>
                      <a:lnTo>
                        <a:pt x="78" y="411"/>
                      </a:lnTo>
                      <a:lnTo>
                        <a:pt x="78" y="418"/>
                      </a:lnTo>
                      <a:lnTo>
                        <a:pt x="78" y="423"/>
                      </a:lnTo>
                      <a:lnTo>
                        <a:pt x="78" y="428"/>
                      </a:lnTo>
                      <a:lnTo>
                        <a:pt x="78" y="433"/>
                      </a:lnTo>
                      <a:lnTo>
                        <a:pt x="78" y="438"/>
                      </a:lnTo>
                      <a:lnTo>
                        <a:pt x="78" y="442"/>
                      </a:lnTo>
                      <a:lnTo>
                        <a:pt x="80" y="446"/>
                      </a:lnTo>
                      <a:lnTo>
                        <a:pt x="80" y="452"/>
                      </a:lnTo>
                      <a:lnTo>
                        <a:pt x="80" y="457"/>
                      </a:lnTo>
                      <a:lnTo>
                        <a:pt x="80" y="464"/>
                      </a:lnTo>
                      <a:lnTo>
                        <a:pt x="81" y="471"/>
                      </a:lnTo>
                      <a:lnTo>
                        <a:pt x="81" y="476"/>
                      </a:lnTo>
                      <a:lnTo>
                        <a:pt x="81" y="482"/>
                      </a:lnTo>
                      <a:lnTo>
                        <a:pt x="83" y="489"/>
                      </a:lnTo>
                      <a:lnTo>
                        <a:pt x="85" y="496"/>
                      </a:lnTo>
                      <a:lnTo>
                        <a:pt x="85" y="502"/>
                      </a:lnTo>
                      <a:lnTo>
                        <a:pt x="86" y="509"/>
                      </a:lnTo>
                      <a:lnTo>
                        <a:pt x="86" y="516"/>
                      </a:lnTo>
                      <a:lnTo>
                        <a:pt x="88" y="522"/>
                      </a:lnTo>
                      <a:lnTo>
                        <a:pt x="88" y="529"/>
                      </a:lnTo>
                      <a:lnTo>
                        <a:pt x="90" y="536"/>
                      </a:lnTo>
                      <a:lnTo>
                        <a:pt x="90" y="544"/>
                      </a:lnTo>
                      <a:lnTo>
                        <a:pt x="91" y="551"/>
                      </a:lnTo>
                      <a:lnTo>
                        <a:pt x="93" y="557"/>
                      </a:lnTo>
                      <a:lnTo>
                        <a:pt x="93" y="564"/>
                      </a:lnTo>
                      <a:lnTo>
                        <a:pt x="95" y="571"/>
                      </a:lnTo>
                      <a:lnTo>
                        <a:pt x="96" y="579"/>
                      </a:lnTo>
                      <a:lnTo>
                        <a:pt x="96" y="586"/>
                      </a:lnTo>
                      <a:lnTo>
                        <a:pt x="98" y="592"/>
                      </a:lnTo>
                      <a:lnTo>
                        <a:pt x="98" y="599"/>
                      </a:lnTo>
                      <a:lnTo>
                        <a:pt x="100" y="607"/>
                      </a:lnTo>
                      <a:lnTo>
                        <a:pt x="101" y="614"/>
                      </a:lnTo>
                      <a:lnTo>
                        <a:pt x="101" y="621"/>
                      </a:lnTo>
                      <a:lnTo>
                        <a:pt x="103" y="627"/>
                      </a:lnTo>
                      <a:lnTo>
                        <a:pt x="105" y="636"/>
                      </a:lnTo>
                      <a:lnTo>
                        <a:pt x="105" y="642"/>
                      </a:lnTo>
                      <a:lnTo>
                        <a:pt x="106" y="649"/>
                      </a:lnTo>
                      <a:lnTo>
                        <a:pt x="106" y="657"/>
                      </a:lnTo>
                      <a:lnTo>
                        <a:pt x="108" y="664"/>
                      </a:lnTo>
                      <a:lnTo>
                        <a:pt x="108" y="670"/>
                      </a:lnTo>
                      <a:lnTo>
                        <a:pt x="108" y="679"/>
                      </a:lnTo>
                      <a:lnTo>
                        <a:pt x="108" y="684"/>
                      </a:lnTo>
                      <a:lnTo>
                        <a:pt x="108" y="692"/>
                      </a:lnTo>
                      <a:lnTo>
                        <a:pt x="108" y="699"/>
                      </a:lnTo>
                      <a:lnTo>
                        <a:pt x="108" y="705"/>
                      </a:lnTo>
                      <a:lnTo>
                        <a:pt x="108" y="712"/>
                      </a:lnTo>
                      <a:lnTo>
                        <a:pt x="108" y="720"/>
                      </a:lnTo>
                      <a:lnTo>
                        <a:pt x="108" y="727"/>
                      </a:lnTo>
                      <a:lnTo>
                        <a:pt x="106" y="734"/>
                      </a:lnTo>
                      <a:lnTo>
                        <a:pt x="106" y="740"/>
                      </a:lnTo>
                      <a:lnTo>
                        <a:pt x="106" y="747"/>
                      </a:lnTo>
                      <a:lnTo>
                        <a:pt x="105" y="752"/>
                      </a:lnTo>
                      <a:lnTo>
                        <a:pt x="103" y="760"/>
                      </a:lnTo>
                      <a:lnTo>
                        <a:pt x="103" y="765"/>
                      </a:lnTo>
                      <a:lnTo>
                        <a:pt x="101" y="774"/>
                      </a:lnTo>
                      <a:lnTo>
                        <a:pt x="100" y="779"/>
                      </a:lnTo>
                      <a:lnTo>
                        <a:pt x="98" y="785"/>
                      </a:lnTo>
                      <a:lnTo>
                        <a:pt x="96" y="790"/>
                      </a:lnTo>
                      <a:lnTo>
                        <a:pt x="95" y="797"/>
                      </a:lnTo>
                      <a:lnTo>
                        <a:pt x="91" y="804"/>
                      </a:lnTo>
                      <a:lnTo>
                        <a:pt x="90" y="809"/>
                      </a:lnTo>
                      <a:lnTo>
                        <a:pt x="86" y="815"/>
                      </a:lnTo>
                      <a:lnTo>
                        <a:pt x="85" y="820"/>
                      </a:lnTo>
                      <a:lnTo>
                        <a:pt x="81" y="827"/>
                      </a:lnTo>
                      <a:lnTo>
                        <a:pt x="78" y="832"/>
                      </a:lnTo>
                      <a:lnTo>
                        <a:pt x="75" y="837"/>
                      </a:lnTo>
                      <a:lnTo>
                        <a:pt x="71" y="844"/>
                      </a:lnTo>
                      <a:lnTo>
                        <a:pt x="66" y="849"/>
                      </a:lnTo>
                      <a:lnTo>
                        <a:pt x="63" y="854"/>
                      </a:lnTo>
                      <a:lnTo>
                        <a:pt x="60" y="858"/>
                      </a:lnTo>
                      <a:lnTo>
                        <a:pt x="55" y="863"/>
                      </a:lnTo>
                      <a:lnTo>
                        <a:pt x="51" y="867"/>
                      </a:lnTo>
                      <a:lnTo>
                        <a:pt x="51" y="872"/>
                      </a:lnTo>
                      <a:lnTo>
                        <a:pt x="53" y="875"/>
                      </a:lnTo>
                      <a:lnTo>
                        <a:pt x="55" y="878"/>
                      </a:lnTo>
                      <a:lnTo>
                        <a:pt x="58" y="880"/>
                      </a:lnTo>
                      <a:lnTo>
                        <a:pt x="63" y="882"/>
                      </a:lnTo>
                      <a:lnTo>
                        <a:pt x="66" y="882"/>
                      </a:lnTo>
                      <a:lnTo>
                        <a:pt x="71" y="880"/>
                      </a:lnTo>
                      <a:lnTo>
                        <a:pt x="76" y="875"/>
                      </a:lnTo>
                      <a:lnTo>
                        <a:pt x="80" y="872"/>
                      </a:lnTo>
                      <a:lnTo>
                        <a:pt x="85" y="868"/>
                      </a:lnTo>
                      <a:lnTo>
                        <a:pt x="88" y="865"/>
                      </a:lnTo>
                      <a:lnTo>
                        <a:pt x="91" y="862"/>
                      </a:lnTo>
                      <a:lnTo>
                        <a:pt x="96" y="857"/>
                      </a:lnTo>
                      <a:lnTo>
                        <a:pt x="100" y="855"/>
                      </a:lnTo>
                      <a:lnTo>
                        <a:pt x="105" y="852"/>
                      </a:lnTo>
                      <a:lnTo>
                        <a:pt x="106" y="847"/>
                      </a:lnTo>
                      <a:lnTo>
                        <a:pt x="110" y="844"/>
                      </a:lnTo>
                      <a:lnTo>
                        <a:pt x="113" y="840"/>
                      </a:lnTo>
                      <a:lnTo>
                        <a:pt x="116" y="837"/>
                      </a:lnTo>
                      <a:lnTo>
                        <a:pt x="120" y="834"/>
                      </a:lnTo>
                      <a:lnTo>
                        <a:pt x="121" y="830"/>
                      </a:lnTo>
                      <a:lnTo>
                        <a:pt x="125" y="825"/>
                      </a:lnTo>
                      <a:lnTo>
                        <a:pt x="128" y="822"/>
                      </a:lnTo>
                      <a:lnTo>
                        <a:pt x="130" y="819"/>
                      </a:lnTo>
                      <a:lnTo>
                        <a:pt x="131" y="815"/>
                      </a:lnTo>
                      <a:lnTo>
                        <a:pt x="133" y="810"/>
                      </a:lnTo>
                      <a:lnTo>
                        <a:pt x="135" y="807"/>
                      </a:lnTo>
                      <a:lnTo>
                        <a:pt x="136" y="802"/>
                      </a:lnTo>
                      <a:lnTo>
                        <a:pt x="138" y="799"/>
                      </a:lnTo>
                      <a:lnTo>
                        <a:pt x="140" y="794"/>
                      </a:lnTo>
                      <a:lnTo>
                        <a:pt x="141" y="789"/>
                      </a:lnTo>
                      <a:lnTo>
                        <a:pt x="141" y="784"/>
                      </a:lnTo>
                      <a:lnTo>
                        <a:pt x="143" y="779"/>
                      </a:lnTo>
                      <a:lnTo>
                        <a:pt x="143" y="775"/>
                      </a:lnTo>
                      <a:lnTo>
                        <a:pt x="145" y="770"/>
                      </a:lnTo>
                      <a:lnTo>
                        <a:pt x="145" y="764"/>
                      </a:lnTo>
                      <a:lnTo>
                        <a:pt x="145" y="759"/>
                      </a:lnTo>
                      <a:lnTo>
                        <a:pt x="145" y="752"/>
                      </a:lnTo>
                      <a:lnTo>
                        <a:pt x="145" y="747"/>
                      </a:lnTo>
                      <a:lnTo>
                        <a:pt x="145" y="742"/>
                      </a:lnTo>
                      <a:lnTo>
                        <a:pt x="145" y="735"/>
                      </a:lnTo>
                      <a:lnTo>
                        <a:pt x="145" y="729"/>
                      </a:lnTo>
                      <a:lnTo>
                        <a:pt x="145" y="722"/>
                      </a:lnTo>
                      <a:lnTo>
                        <a:pt x="143" y="715"/>
                      </a:lnTo>
                      <a:lnTo>
                        <a:pt x="143" y="710"/>
                      </a:lnTo>
                      <a:lnTo>
                        <a:pt x="143" y="704"/>
                      </a:lnTo>
                      <a:lnTo>
                        <a:pt x="143" y="697"/>
                      </a:lnTo>
                      <a:lnTo>
                        <a:pt x="141" y="692"/>
                      </a:lnTo>
                      <a:lnTo>
                        <a:pt x="141" y="685"/>
                      </a:lnTo>
                      <a:lnTo>
                        <a:pt x="140" y="679"/>
                      </a:lnTo>
                      <a:lnTo>
                        <a:pt x="140" y="672"/>
                      </a:lnTo>
                      <a:lnTo>
                        <a:pt x="138" y="665"/>
                      </a:lnTo>
                      <a:lnTo>
                        <a:pt x="138" y="660"/>
                      </a:lnTo>
                      <a:lnTo>
                        <a:pt x="138" y="654"/>
                      </a:lnTo>
                      <a:lnTo>
                        <a:pt x="138" y="649"/>
                      </a:lnTo>
                      <a:lnTo>
                        <a:pt x="136" y="642"/>
                      </a:lnTo>
                      <a:lnTo>
                        <a:pt x="136" y="636"/>
                      </a:lnTo>
                      <a:lnTo>
                        <a:pt x="135" y="629"/>
                      </a:lnTo>
                      <a:lnTo>
                        <a:pt x="135" y="624"/>
                      </a:lnTo>
                      <a:lnTo>
                        <a:pt x="133" y="617"/>
                      </a:lnTo>
                      <a:lnTo>
                        <a:pt x="133" y="611"/>
                      </a:lnTo>
                      <a:lnTo>
                        <a:pt x="131" y="604"/>
                      </a:lnTo>
                      <a:lnTo>
                        <a:pt x="131" y="599"/>
                      </a:lnTo>
                      <a:lnTo>
                        <a:pt x="130" y="592"/>
                      </a:lnTo>
                      <a:lnTo>
                        <a:pt x="130" y="586"/>
                      </a:lnTo>
                      <a:lnTo>
                        <a:pt x="128" y="579"/>
                      </a:lnTo>
                      <a:lnTo>
                        <a:pt x="128" y="574"/>
                      </a:lnTo>
                      <a:lnTo>
                        <a:pt x="126" y="567"/>
                      </a:lnTo>
                      <a:lnTo>
                        <a:pt x="126" y="562"/>
                      </a:lnTo>
                      <a:lnTo>
                        <a:pt x="126" y="556"/>
                      </a:lnTo>
                      <a:lnTo>
                        <a:pt x="125" y="549"/>
                      </a:lnTo>
                      <a:lnTo>
                        <a:pt x="125" y="544"/>
                      </a:lnTo>
                      <a:lnTo>
                        <a:pt x="123" y="537"/>
                      </a:lnTo>
                      <a:lnTo>
                        <a:pt x="123" y="531"/>
                      </a:lnTo>
                      <a:lnTo>
                        <a:pt x="121" y="524"/>
                      </a:lnTo>
                      <a:lnTo>
                        <a:pt x="121" y="517"/>
                      </a:lnTo>
                      <a:lnTo>
                        <a:pt x="121" y="512"/>
                      </a:lnTo>
                      <a:lnTo>
                        <a:pt x="120" y="506"/>
                      </a:lnTo>
                      <a:lnTo>
                        <a:pt x="120" y="499"/>
                      </a:lnTo>
                      <a:lnTo>
                        <a:pt x="118" y="494"/>
                      </a:lnTo>
                      <a:lnTo>
                        <a:pt x="118" y="487"/>
                      </a:lnTo>
                      <a:lnTo>
                        <a:pt x="116" y="481"/>
                      </a:lnTo>
                      <a:lnTo>
                        <a:pt x="116" y="474"/>
                      </a:lnTo>
                      <a:lnTo>
                        <a:pt x="115" y="467"/>
                      </a:lnTo>
                      <a:lnTo>
                        <a:pt x="115" y="462"/>
                      </a:lnTo>
                      <a:lnTo>
                        <a:pt x="113" y="456"/>
                      </a:lnTo>
                      <a:lnTo>
                        <a:pt x="113" y="451"/>
                      </a:lnTo>
                      <a:lnTo>
                        <a:pt x="111" y="444"/>
                      </a:lnTo>
                      <a:lnTo>
                        <a:pt x="111" y="438"/>
                      </a:lnTo>
                      <a:lnTo>
                        <a:pt x="111" y="431"/>
                      </a:lnTo>
                      <a:lnTo>
                        <a:pt x="110" y="424"/>
                      </a:lnTo>
                      <a:lnTo>
                        <a:pt x="110" y="418"/>
                      </a:lnTo>
                      <a:lnTo>
                        <a:pt x="110" y="413"/>
                      </a:lnTo>
                      <a:lnTo>
                        <a:pt x="108" y="406"/>
                      </a:lnTo>
                      <a:lnTo>
                        <a:pt x="108" y="401"/>
                      </a:lnTo>
                      <a:lnTo>
                        <a:pt x="108" y="394"/>
                      </a:lnTo>
                      <a:lnTo>
                        <a:pt x="106" y="388"/>
                      </a:lnTo>
                      <a:lnTo>
                        <a:pt x="106" y="381"/>
                      </a:lnTo>
                      <a:lnTo>
                        <a:pt x="106" y="374"/>
                      </a:lnTo>
                      <a:lnTo>
                        <a:pt x="106" y="369"/>
                      </a:lnTo>
                      <a:lnTo>
                        <a:pt x="106" y="363"/>
                      </a:lnTo>
                      <a:lnTo>
                        <a:pt x="106" y="356"/>
                      </a:lnTo>
                      <a:lnTo>
                        <a:pt x="106" y="351"/>
                      </a:lnTo>
                      <a:lnTo>
                        <a:pt x="105" y="344"/>
                      </a:lnTo>
                      <a:lnTo>
                        <a:pt x="105" y="339"/>
                      </a:lnTo>
                      <a:lnTo>
                        <a:pt x="105" y="334"/>
                      </a:lnTo>
                      <a:lnTo>
                        <a:pt x="106" y="329"/>
                      </a:lnTo>
                      <a:lnTo>
                        <a:pt x="106" y="323"/>
                      </a:lnTo>
                      <a:lnTo>
                        <a:pt x="106" y="316"/>
                      </a:lnTo>
                      <a:lnTo>
                        <a:pt x="106" y="311"/>
                      </a:lnTo>
                      <a:lnTo>
                        <a:pt x="108" y="304"/>
                      </a:lnTo>
                      <a:lnTo>
                        <a:pt x="108" y="298"/>
                      </a:lnTo>
                      <a:lnTo>
                        <a:pt x="108" y="291"/>
                      </a:lnTo>
                      <a:lnTo>
                        <a:pt x="108" y="284"/>
                      </a:lnTo>
                      <a:lnTo>
                        <a:pt x="110" y="278"/>
                      </a:lnTo>
                      <a:lnTo>
                        <a:pt x="110" y="271"/>
                      </a:lnTo>
                      <a:lnTo>
                        <a:pt x="111" y="264"/>
                      </a:lnTo>
                      <a:lnTo>
                        <a:pt x="111" y="258"/>
                      </a:lnTo>
                      <a:lnTo>
                        <a:pt x="113" y="251"/>
                      </a:lnTo>
                      <a:lnTo>
                        <a:pt x="113" y="243"/>
                      </a:lnTo>
                      <a:lnTo>
                        <a:pt x="113" y="236"/>
                      </a:lnTo>
                      <a:lnTo>
                        <a:pt x="115" y="228"/>
                      </a:lnTo>
                      <a:lnTo>
                        <a:pt x="115" y="221"/>
                      </a:lnTo>
                      <a:lnTo>
                        <a:pt x="116" y="213"/>
                      </a:lnTo>
                      <a:lnTo>
                        <a:pt x="116" y="206"/>
                      </a:lnTo>
                      <a:lnTo>
                        <a:pt x="116" y="198"/>
                      </a:lnTo>
                      <a:lnTo>
                        <a:pt x="118" y="191"/>
                      </a:lnTo>
                      <a:lnTo>
                        <a:pt x="118" y="183"/>
                      </a:lnTo>
                      <a:lnTo>
                        <a:pt x="118" y="176"/>
                      </a:lnTo>
                      <a:lnTo>
                        <a:pt x="118" y="168"/>
                      </a:lnTo>
                      <a:lnTo>
                        <a:pt x="120" y="161"/>
                      </a:lnTo>
                      <a:lnTo>
                        <a:pt x="120" y="155"/>
                      </a:lnTo>
                      <a:lnTo>
                        <a:pt x="120" y="148"/>
                      </a:lnTo>
                      <a:lnTo>
                        <a:pt x="120" y="140"/>
                      </a:lnTo>
                      <a:lnTo>
                        <a:pt x="120" y="133"/>
                      </a:lnTo>
                      <a:lnTo>
                        <a:pt x="118" y="126"/>
                      </a:lnTo>
                      <a:lnTo>
                        <a:pt x="118" y="120"/>
                      </a:lnTo>
                      <a:lnTo>
                        <a:pt x="116" y="111"/>
                      </a:lnTo>
                      <a:lnTo>
                        <a:pt x="116" y="105"/>
                      </a:lnTo>
                      <a:lnTo>
                        <a:pt x="115" y="98"/>
                      </a:lnTo>
                      <a:lnTo>
                        <a:pt x="113" y="93"/>
                      </a:lnTo>
                      <a:lnTo>
                        <a:pt x="111" y="86"/>
                      </a:lnTo>
                      <a:lnTo>
                        <a:pt x="111" y="80"/>
                      </a:lnTo>
                      <a:lnTo>
                        <a:pt x="110" y="73"/>
                      </a:lnTo>
                      <a:lnTo>
                        <a:pt x="108" y="68"/>
                      </a:lnTo>
                      <a:lnTo>
                        <a:pt x="105" y="61"/>
                      </a:lnTo>
                      <a:lnTo>
                        <a:pt x="103" y="56"/>
                      </a:lnTo>
                      <a:lnTo>
                        <a:pt x="100" y="51"/>
                      </a:lnTo>
                      <a:lnTo>
                        <a:pt x="98" y="46"/>
                      </a:lnTo>
                      <a:lnTo>
                        <a:pt x="95" y="41"/>
                      </a:lnTo>
                      <a:lnTo>
                        <a:pt x="91" y="36"/>
                      </a:lnTo>
                      <a:lnTo>
                        <a:pt x="88" y="33"/>
                      </a:lnTo>
                      <a:lnTo>
                        <a:pt x="85" y="28"/>
                      </a:lnTo>
                      <a:lnTo>
                        <a:pt x="80" y="23"/>
                      </a:lnTo>
                      <a:lnTo>
                        <a:pt x="76" y="22"/>
                      </a:lnTo>
                      <a:lnTo>
                        <a:pt x="71" y="17"/>
                      </a:lnTo>
                      <a:lnTo>
                        <a:pt x="66" y="13"/>
                      </a:lnTo>
                      <a:lnTo>
                        <a:pt x="61" y="12"/>
                      </a:lnTo>
                      <a:lnTo>
                        <a:pt x="56" y="10"/>
                      </a:lnTo>
                      <a:lnTo>
                        <a:pt x="50" y="7"/>
                      </a:lnTo>
                      <a:lnTo>
                        <a:pt x="45" y="5"/>
                      </a:lnTo>
                      <a:lnTo>
                        <a:pt x="38" y="3"/>
                      </a:lnTo>
                      <a:lnTo>
                        <a:pt x="31" y="3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8" name="Freeform 105"/>
                <p:cNvSpPr>
                  <a:spLocks/>
                </p:cNvSpPr>
                <p:nvPr/>
              </p:nvSpPr>
              <p:spPr bwMode="auto">
                <a:xfrm>
                  <a:off x="7918072" y="3425909"/>
                  <a:ext cx="149754" cy="1024035"/>
                </a:xfrm>
                <a:custGeom>
                  <a:avLst/>
                  <a:gdLst>
                    <a:gd name="T0" fmla="*/ 39 w 154"/>
                    <a:gd name="T1" fmla="*/ 25 h 974"/>
                    <a:gd name="T2" fmla="*/ 77 w 154"/>
                    <a:gd name="T3" fmla="*/ 55 h 974"/>
                    <a:gd name="T4" fmla="*/ 104 w 154"/>
                    <a:gd name="T5" fmla="*/ 90 h 974"/>
                    <a:gd name="T6" fmla="*/ 122 w 154"/>
                    <a:gd name="T7" fmla="*/ 128 h 974"/>
                    <a:gd name="T8" fmla="*/ 134 w 154"/>
                    <a:gd name="T9" fmla="*/ 167 h 974"/>
                    <a:gd name="T10" fmla="*/ 139 w 154"/>
                    <a:gd name="T11" fmla="*/ 210 h 974"/>
                    <a:gd name="T12" fmla="*/ 139 w 154"/>
                    <a:gd name="T13" fmla="*/ 253 h 974"/>
                    <a:gd name="T14" fmla="*/ 135 w 154"/>
                    <a:gd name="T15" fmla="*/ 300 h 974"/>
                    <a:gd name="T16" fmla="*/ 130 w 154"/>
                    <a:gd name="T17" fmla="*/ 346 h 974"/>
                    <a:gd name="T18" fmla="*/ 124 w 154"/>
                    <a:gd name="T19" fmla="*/ 393 h 974"/>
                    <a:gd name="T20" fmla="*/ 119 w 154"/>
                    <a:gd name="T21" fmla="*/ 440 h 974"/>
                    <a:gd name="T22" fmla="*/ 117 w 154"/>
                    <a:gd name="T23" fmla="*/ 473 h 974"/>
                    <a:gd name="T24" fmla="*/ 117 w 154"/>
                    <a:gd name="T25" fmla="*/ 498 h 974"/>
                    <a:gd name="T26" fmla="*/ 117 w 154"/>
                    <a:gd name="T27" fmla="*/ 521 h 974"/>
                    <a:gd name="T28" fmla="*/ 119 w 154"/>
                    <a:gd name="T29" fmla="*/ 551 h 974"/>
                    <a:gd name="T30" fmla="*/ 120 w 154"/>
                    <a:gd name="T31" fmla="*/ 574 h 974"/>
                    <a:gd name="T32" fmla="*/ 124 w 154"/>
                    <a:gd name="T33" fmla="*/ 596 h 974"/>
                    <a:gd name="T34" fmla="*/ 127 w 154"/>
                    <a:gd name="T35" fmla="*/ 618 h 974"/>
                    <a:gd name="T36" fmla="*/ 130 w 154"/>
                    <a:gd name="T37" fmla="*/ 638 h 974"/>
                    <a:gd name="T38" fmla="*/ 134 w 154"/>
                    <a:gd name="T39" fmla="*/ 661 h 974"/>
                    <a:gd name="T40" fmla="*/ 137 w 154"/>
                    <a:gd name="T41" fmla="*/ 683 h 974"/>
                    <a:gd name="T42" fmla="*/ 140 w 154"/>
                    <a:gd name="T43" fmla="*/ 707 h 974"/>
                    <a:gd name="T44" fmla="*/ 144 w 154"/>
                    <a:gd name="T45" fmla="*/ 731 h 974"/>
                    <a:gd name="T46" fmla="*/ 144 w 154"/>
                    <a:gd name="T47" fmla="*/ 754 h 974"/>
                    <a:gd name="T48" fmla="*/ 144 w 154"/>
                    <a:gd name="T49" fmla="*/ 777 h 974"/>
                    <a:gd name="T50" fmla="*/ 142 w 154"/>
                    <a:gd name="T51" fmla="*/ 801 h 974"/>
                    <a:gd name="T52" fmla="*/ 139 w 154"/>
                    <a:gd name="T53" fmla="*/ 822 h 974"/>
                    <a:gd name="T54" fmla="*/ 132 w 154"/>
                    <a:gd name="T55" fmla="*/ 842 h 974"/>
                    <a:gd name="T56" fmla="*/ 122 w 154"/>
                    <a:gd name="T57" fmla="*/ 862 h 974"/>
                    <a:gd name="T58" fmla="*/ 105 w 154"/>
                    <a:gd name="T59" fmla="*/ 882 h 974"/>
                    <a:gd name="T60" fmla="*/ 87 w 154"/>
                    <a:gd name="T61" fmla="*/ 904 h 974"/>
                    <a:gd name="T62" fmla="*/ 67 w 154"/>
                    <a:gd name="T63" fmla="*/ 922 h 974"/>
                    <a:gd name="T64" fmla="*/ 49 w 154"/>
                    <a:gd name="T65" fmla="*/ 940 h 974"/>
                    <a:gd name="T66" fmla="*/ 34 w 154"/>
                    <a:gd name="T67" fmla="*/ 959 h 974"/>
                    <a:gd name="T68" fmla="*/ 44 w 154"/>
                    <a:gd name="T69" fmla="*/ 974 h 974"/>
                    <a:gd name="T70" fmla="*/ 85 w 154"/>
                    <a:gd name="T71" fmla="*/ 937 h 974"/>
                    <a:gd name="T72" fmla="*/ 117 w 154"/>
                    <a:gd name="T73" fmla="*/ 894 h 974"/>
                    <a:gd name="T74" fmla="*/ 139 w 154"/>
                    <a:gd name="T75" fmla="*/ 849 h 974"/>
                    <a:gd name="T76" fmla="*/ 150 w 154"/>
                    <a:gd name="T77" fmla="*/ 801 h 974"/>
                    <a:gd name="T78" fmla="*/ 154 w 154"/>
                    <a:gd name="T79" fmla="*/ 749 h 974"/>
                    <a:gd name="T80" fmla="*/ 152 w 154"/>
                    <a:gd name="T81" fmla="*/ 697 h 974"/>
                    <a:gd name="T82" fmla="*/ 145 w 154"/>
                    <a:gd name="T83" fmla="*/ 644 h 974"/>
                    <a:gd name="T84" fmla="*/ 139 w 154"/>
                    <a:gd name="T85" fmla="*/ 589 h 974"/>
                    <a:gd name="T86" fmla="*/ 132 w 154"/>
                    <a:gd name="T87" fmla="*/ 534 h 974"/>
                    <a:gd name="T88" fmla="*/ 129 w 154"/>
                    <a:gd name="T89" fmla="*/ 479 h 974"/>
                    <a:gd name="T90" fmla="*/ 132 w 154"/>
                    <a:gd name="T91" fmla="*/ 425 h 974"/>
                    <a:gd name="T92" fmla="*/ 137 w 154"/>
                    <a:gd name="T93" fmla="*/ 373 h 974"/>
                    <a:gd name="T94" fmla="*/ 142 w 154"/>
                    <a:gd name="T95" fmla="*/ 323 h 974"/>
                    <a:gd name="T96" fmla="*/ 147 w 154"/>
                    <a:gd name="T97" fmla="*/ 276 h 974"/>
                    <a:gd name="T98" fmla="*/ 149 w 154"/>
                    <a:gd name="T99" fmla="*/ 232 h 974"/>
                    <a:gd name="T100" fmla="*/ 147 w 154"/>
                    <a:gd name="T101" fmla="*/ 188 h 974"/>
                    <a:gd name="T102" fmla="*/ 139 w 154"/>
                    <a:gd name="T103" fmla="*/ 148 h 974"/>
                    <a:gd name="T104" fmla="*/ 124 w 154"/>
                    <a:gd name="T105" fmla="*/ 110 h 974"/>
                    <a:gd name="T106" fmla="*/ 102 w 154"/>
                    <a:gd name="T107" fmla="*/ 75 h 974"/>
                    <a:gd name="T108" fmla="*/ 70 w 154"/>
                    <a:gd name="T109" fmla="*/ 44 h 974"/>
                    <a:gd name="T110" fmla="*/ 27 w 154"/>
                    <a:gd name="T111" fmla="*/ 14 h 974"/>
                    <a:gd name="T112" fmla="*/ 0 w 154"/>
                    <a:gd name="T113" fmla="*/ 2 h 9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4"/>
                    <a:gd name="T172" fmla="*/ 0 h 974"/>
                    <a:gd name="T173" fmla="*/ 154 w 154"/>
                    <a:gd name="T174" fmla="*/ 974 h 9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4" h="974">
                      <a:moveTo>
                        <a:pt x="0" y="2"/>
                      </a:moveTo>
                      <a:lnTo>
                        <a:pt x="9" y="7"/>
                      </a:lnTo>
                      <a:lnTo>
                        <a:pt x="17" y="10"/>
                      </a:lnTo>
                      <a:lnTo>
                        <a:pt x="24" y="15"/>
                      </a:lnTo>
                      <a:lnTo>
                        <a:pt x="32" y="20"/>
                      </a:lnTo>
                      <a:lnTo>
                        <a:pt x="39" y="25"/>
                      </a:lnTo>
                      <a:lnTo>
                        <a:pt x="47" y="30"/>
                      </a:lnTo>
                      <a:lnTo>
                        <a:pt x="54" y="35"/>
                      </a:lnTo>
                      <a:lnTo>
                        <a:pt x="60" y="40"/>
                      </a:lnTo>
                      <a:lnTo>
                        <a:pt x="65" y="45"/>
                      </a:lnTo>
                      <a:lnTo>
                        <a:pt x="72" y="50"/>
                      </a:lnTo>
                      <a:lnTo>
                        <a:pt x="77" y="55"/>
                      </a:lnTo>
                      <a:lnTo>
                        <a:pt x="82" y="62"/>
                      </a:lnTo>
                      <a:lnTo>
                        <a:pt x="87" y="67"/>
                      </a:lnTo>
                      <a:lnTo>
                        <a:pt x="92" y="73"/>
                      </a:lnTo>
                      <a:lnTo>
                        <a:pt x="95" y="78"/>
                      </a:lnTo>
                      <a:lnTo>
                        <a:pt x="100" y="85"/>
                      </a:lnTo>
                      <a:lnTo>
                        <a:pt x="104" y="90"/>
                      </a:lnTo>
                      <a:lnTo>
                        <a:pt x="107" y="97"/>
                      </a:lnTo>
                      <a:lnTo>
                        <a:pt x="110" y="103"/>
                      </a:lnTo>
                      <a:lnTo>
                        <a:pt x="114" y="108"/>
                      </a:lnTo>
                      <a:lnTo>
                        <a:pt x="117" y="115"/>
                      </a:lnTo>
                      <a:lnTo>
                        <a:pt x="120" y="122"/>
                      </a:lnTo>
                      <a:lnTo>
                        <a:pt x="122" y="128"/>
                      </a:lnTo>
                      <a:lnTo>
                        <a:pt x="125" y="135"/>
                      </a:lnTo>
                      <a:lnTo>
                        <a:pt x="127" y="142"/>
                      </a:lnTo>
                      <a:lnTo>
                        <a:pt x="129" y="147"/>
                      </a:lnTo>
                      <a:lnTo>
                        <a:pt x="130" y="153"/>
                      </a:lnTo>
                      <a:lnTo>
                        <a:pt x="132" y="162"/>
                      </a:lnTo>
                      <a:lnTo>
                        <a:pt x="134" y="167"/>
                      </a:lnTo>
                      <a:lnTo>
                        <a:pt x="135" y="175"/>
                      </a:lnTo>
                      <a:lnTo>
                        <a:pt x="135" y="182"/>
                      </a:lnTo>
                      <a:lnTo>
                        <a:pt x="137" y="188"/>
                      </a:lnTo>
                      <a:lnTo>
                        <a:pt x="137" y="195"/>
                      </a:lnTo>
                      <a:lnTo>
                        <a:pt x="139" y="203"/>
                      </a:lnTo>
                      <a:lnTo>
                        <a:pt x="139" y="210"/>
                      </a:lnTo>
                      <a:lnTo>
                        <a:pt x="139" y="217"/>
                      </a:lnTo>
                      <a:lnTo>
                        <a:pt x="139" y="225"/>
                      </a:lnTo>
                      <a:lnTo>
                        <a:pt x="139" y="232"/>
                      </a:lnTo>
                      <a:lnTo>
                        <a:pt x="139" y="238"/>
                      </a:lnTo>
                      <a:lnTo>
                        <a:pt x="139" y="247"/>
                      </a:lnTo>
                      <a:lnTo>
                        <a:pt x="139" y="253"/>
                      </a:lnTo>
                      <a:lnTo>
                        <a:pt x="137" y="260"/>
                      </a:lnTo>
                      <a:lnTo>
                        <a:pt x="137" y="268"/>
                      </a:lnTo>
                      <a:lnTo>
                        <a:pt x="137" y="276"/>
                      </a:lnTo>
                      <a:lnTo>
                        <a:pt x="135" y="283"/>
                      </a:lnTo>
                      <a:lnTo>
                        <a:pt x="135" y="291"/>
                      </a:lnTo>
                      <a:lnTo>
                        <a:pt x="135" y="300"/>
                      </a:lnTo>
                      <a:lnTo>
                        <a:pt x="134" y="306"/>
                      </a:lnTo>
                      <a:lnTo>
                        <a:pt x="134" y="315"/>
                      </a:lnTo>
                      <a:lnTo>
                        <a:pt x="132" y="323"/>
                      </a:lnTo>
                      <a:lnTo>
                        <a:pt x="132" y="330"/>
                      </a:lnTo>
                      <a:lnTo>
                        <a:pt x="130" y="338"/>
                      </a:lnTo>
                      <a:lnTo>
                        <a:pt x="130" y="346"/>
                      </a:lnTo>
                      <a:lnTo>
                        <a:pt x="129" y="353"/>
                      </a:lnTo>
                      <a:lnTo>
                        <a:pt x="127" y="361"/>
                      </a:lnTo>
                      <a:lnTo>
                        <a:pt x="127" y="370"/>
                      </a:lnTo>
                      <a:lnTo>
                        <a:pt x="125" y="378"/>
                      </a:lnTo>
                      <a:lnTo>
                        <a:pt x="125" y="386"/>
                      </a:lnTo>
                      <a:lnTo>
                        <a:pt x="124" y="393"/>
                      </a:lnTo>
                      <a:lnTo>
                        <a:pt x="124" y="401"/>
                      </a:lnTo>
                      <a:lnTo>
                        <a:pt x="122" y="410"/>
                      </a:lnTo>
                      <a:lnTo>
                        <a:pt x="122" y="418"/>
                      </a:lnTo>
                      <a:lnTo>
                        <a:pt x="120" y="425"/>
                      </a:lnTo>
                      <a:lnTo>
                        <a:pt x="120" y="433"/>
                      </a:lnTo>
                      <a:lnTo>
                        <a:pt x="119" y="440"/>
                      </a:lnTo>
                      <a:lnTo>
                        <a:pt x="119" y="445"/>
                      </a:lnTo>
                      <a:lnTo>
                        <a:pt x="117" y="450"/>
                      </a:lnTo>
                      <a:lnTo>
                        <a:pt x="117" y="456"/>
                      </a:lnTo>
                      <a:lnTo>
                        <a:pt x="117" y="461"/>
                      </a:lnTo>
                      <a:lnTo>
                        <a:pt x="117" y="466"/>
                      </a:lnTo>
                      <a:lnTo>
                        <a:pt x="117" y="473"/>
                      </a:lnTo>
                      <a:lnTo>
                        <a:pt x="117" y="478"/>
                      </a:lnTo>
                      <a:lnTo>
                        <a:pt x="117" y="483"/>
                      </a:lnTo>
                      <a:lnTo>
                        <a:pt x="117" y="489"/>
                      </a:lnTo>
                      <a:lnTo>
                        <a:pt x="117" y="491"/>
                      </a:lnTo>
                      <a:lnTo>
                        <a:pt x="117" y="494"/>
                      </a:lnTo>
                      <a:lnTo>
                        <a:pt x="117" y="498"/>
                      </a:lnTo>
                      <a:lnTo>
                        <a:pt x="117" y="501"/>
                      </a:lnTo>
                      <a:lnTo>
                        <a:pt x="117" y="506"/>
                      </a:lnTo>
                      <a:lnTo>
                        <a:pt x="117" y="511"/>
                      </a:lnTo>
                      <a:lnTo>
                        <a:pt x="117" y="514"/>
                      </a:lnTo>
                      <a:lnTo>
                        <a:pt x="117" y="518"/>
                      </a:lnTo>
                      <a:lnTo>
                        <a:pt x="117" y="521"/>
                      </a:lnTo>
                      <a:lnTo>
                        <a:pt x="117" y="524"/>
                      </a:lnTo>
                      <a:lnTo>
                        <a:pt x="117" y="529"/>
                      </a:lnTo>
                      <a:lnTo>
                        <a:pt x="117" y="534"/>
                      </a:lnTo>
                      <a:lnTo>
                        <a:pt x="119" y="539"/>
                      </a:lnTo>
                      <a:lnTo>
                        <a:pt x="119" y="546"/>
                      </a:lnTo>
                      <a:lnTo>
                        <a:pt x="119" y="551"/>
                      </a:lnTo>
                      <a:lnTo>
                        <a:pt x="119" y="558"/>
                      </a:lnTo>
                      <a:lnTo>
                        <a:pt x="119" y="559"/>
                      </a:lnTo>
                      <a:lnTo>
                        <a:pt x="120" y="563"/>
                      </a:lnTo>
                      <a:lnTo>
                        <a:pt x="120" y="566"/>
                      </a:lnTo>
                      <a:lnTo>
                        <a:pt x="120" y="568"/>
                      </a:lnTo>
                      <a:lnTo>
                        <a:pt x="120" y="574"/>
                      </a:lnTo>
                      <a:lnTo>
                        <a:pt x="122" y="579"/>
                      </a:lnTo>
                      <a:lnTo>
                        <a:pt x="122" y="583"/>
                      </a:lnTo>
                      <a:lnTo>
                        <a:pt x="122" y="584"/>
                      </a:lnTo>
                      <a:lnTo>
                        <a:pt x="124" y="588"/>
                      </a:lnTo>
                      <a:lnTo>
                        <a:pt x="124" y="591"/>
                      </a:lnTo>
                      <a:lnTo>
                        <a:pt x="124" y="596"/>
                      </a:lnTo>
                      <a:lnTo>
                        <a:pt x="125" y="603"/>
                      </a:lnTo>
                      <a:lnTo>
                        <a:pt x="125" y="604"/>
                      </a:lnTo>
                      <a:lnTo>
                        <a:pt x="125" y="608"/>
                      </a:lnTo>
                      <a:lnTo>
                        <a:pt x="125" y="611"/>
                      </a:lnTo>
                      <a:lnTo>
                        <a:pt x="127" y="614"/>
                      </a:lnTo>
                      <a:lnTo>
                        <a:pt x="127" y="618"/>
                      </a:lnTo>
                      <a:lnTo>
                        <a:pt x="127" y="621"/>
                      </a:lnTo>
                      <a:lnTo>
                        <a:pt x="127" y="624"/>
                      </a:lnTo>
                      <a:lnTo>
                        <a:pt x="129" y="628"/>
                      </a:lnTo>
                      <a:lnTo>
                        <a:pt x="129" y="631"/>
                      </a:lnTo>
                      <a:lnTo>
                        <a:pt x="129" y="634"/>
                      </a:lnTo>
                      <a:lnTo>
                        <a:pt x="130" y="638"/>
                      </a:lnTo>
                      <a:lnTo>
                        <a:pt x="130" y="643"/>
                      </a:lnTo>
                      <a:lnTo>
                        <a:pt x="130" y="646"/>
                      </a:lnTo>
                      <a:lnTo>
                        <a:pt x="132" y="649"/>
                      </a:lnTo>
                      <a:lnTo>
                        <a:pt x="132" y="653"/>
                      </a:lnTo>
                      <a:lnTo>
                        <a:pt x="134" y="656"/>
                      </a:lnTo>
                      <a:lnTo>
                        <a:pt x="134" y="661"/>
                      </a:lnTo>
                      <a:lnTo>
                        <a:pt x="134" y="664"/>
                      </a:lnTo>
                      <a:lnTo>
                        <a:pt x="134" y="668"/>
                      </a:lnTo>
                      <a:lnTo>
                        <a:pt x="135" y="673"/>
                      </a:lnTo>
                      <a:lnTo>
                        <a:pt x="135" y="676"/>
                      </a:lnTo>
                      <a:lnTo>
                        <a:pt x="137" y="679"/>
                      </a:lnTo>
                      <a:lnTo>
                        <a:pt x="137" y="683"/>
                      </a:lnTo>
                      <a:lnTo>
                        <a:pt x="137" y="687"/>
                      </a:lnTo>
                      <a:lnTo>
                        <a:pt x="137" y="691"/>
                      </a:lnTo>
                      <a:lnTo>
                        <a:pt x="139" y="696"/>
                      </a:lnTo>
                      <a:lnTo>
                        <a:pt x="139" y="699"/>
                      </a:lnTo>
                      <a:lnTo>
                        <a:pt x="140" y="702"/>
                      </a:lnTo>
                      <a:lnTo>
                        <a:pt x="140" y="707"/>
                      </a:lnTo>
                      <a:lnTo>
                        <a:pt x="140" y="711"/>
                      </a:lnTo>
                      <a:lnTo>
                        <a:pt x="140" y="714"/>
                      </a:lnTo>
                      <a:lnTo>
                        <a:pt x="142" y="719"/>
                      </a:lnTo>
                      <a:lnTo>
                        <a:pt x="142" y="722"/>
                      </a:lnTo>
                      <a:lnTo>
                        <a:pt x="142" y="727"/>
                      </a:lnTo>
                      <a:lnTo>
                        <a:pt x="144" y="731"/>
                      </a:lnTo>
                      <a:lnTo>
                        <a:pt x="144" y="736"/>
                      </a:lnTo>
                      <a:lnTo>
                        <a:pt x="144" y="739"/>
                      </a:lnTo>
                      <a:lnTo>
                        <a:pt x="144" y="742"/>
                      </a:lnTo>
                      <a:lnTo>
                        <a:pt x="144" y="746"/>
                      </a:lnTo>
                      <a:lnTo>
                        <a:pt x="144" y="751"/>
                      </a:lnTo>
                      <a:lnTo>
                        <a:pt x="144" y="754"/>
                      </a:lnTo>
                      <a:lnTo>
                        <a:pt x="144" y="759"/>
                      </a:lnTo>
                      <a:lnTo>
                        <a:pt x="144" y="762"/>
                      </a:lnTo>
                      <a:lnTo>
                        <a:pt x="145" y="766"/>
                      </a:lnTo>
                      <a:lnTo>
                        <a:pt x="144" y="769"/>
                      </a:lnTo>
                      <a:lnTo>
                        <a:pt x="144" y="774"/>
                      </a:lnTo>
                      <a:lnTo>
                        <a:pt x="144" y="777"/>
                      </a:lnTo>
                      <a:lnTo>
                        <a:pt x="144" y="781"/>
                      </a:lnTo>
                      <a:lnTo>
                        <a:pt x="144" y="786"/>
                      </a:lnTo>
                      <a:lnTo>
                        <a:pt x="144" y="789"/>
                      </a:lnTo>
                      <a:lnTo>
                        <a:pt x="144" y="792"/>
                      </a:lnTo>
                      <a:lnTo>
                        <a:pt x="144" y="797"/>
                      </a:lnTo>
                      <a:lnTo>
                        <a:pt x="142" y="801"/>
                      </a:lnTo>
                      <a:lnTo>
                        <a:pt x="142" y="804"/>
                      </a:lnTo>
                      <a:lnTo>
                        <a:pt x="140" y="807"/>
                      </a:lnTo>
                      <a:lnTo>
                        <a:pt x="140" y="811"/>
                      </a:lnTo>
                      <a:lnTo>
                        <a:pt x="139" y="814"/>
                      </a:lnTo>
                      <a:lnTo>
                        <a:pt x="139" y="817"/>
                      </a:lnTo>
                      <a:lnTo>
                        <a:pt x="139" y="822"/>
                      </a:lnTo>
                      <a:lnTo>
                        <a:pt x="137" y="826"/>
                      </a:lnTo>
                      <a:lnTo>
                        <a:pt x="135" y="829"/>
                      </a:lnTo>
                      <a:lnTo>
                        <a:pt x="135" y="832"/>
                      </a:lnTo>
                      <a:lnTo>
                        <a:pt x="134" y="836"/>
                      </a:lnTo>
                      <a:lnTo>
                        <a:pt x="134" y="839"/>
                      </a:lnTo>
                      <a:lnTo>
                        <a:pt x="132" y="842"/>
                      </a:lnTo>
                      <a:lnTo>
                        <a:pt x="130" y="846"/>
                      </a:lnTo>
                      <a:lnTo>
                        <a:pt x="129" y="849"/>
                      </a:lnTo>
                      <a:lnTo>
                        <a:pt x="129" y="852"/>
                      </a:lnTo>
                      <a:lnTo>
                        <a:pt x="125" y="856"/>
                      </a:lnTo>
                      <a:lnTo>
                        <a:pt x="124" y="859"/>
                      </a:lnTo>
                      <a:lnTo>
                        <a:pt x="122" y="862"/>
                      </a:lnTo>
                      <a:lnTo>
                        <a:pt x="119" y="866"/>
                      </a:lnTo>
                      <a:lnTo>
                        <a:pt x="117" y="869"/>
                      </a:lnTo>
                      <a:lnTo>
                        <a:pt x="114" y="872"/>
                      </a:lnTo>
                      <a:lnTo>
                        <a:pt x="110" y="876"/>
                      </a:lnTo>
                      <a:lnTo>
                        <a:pt x="109" y="881"/>
                      </a:lnTo>
                      <a:lnTo>
                        <a:pt x="105" y="882"/>
                      </a:lnTo>
                      <a:lnTo>
                        <a:pt x="102" y="886"/>
                      </a:lnTo>
                      <a:lnTo>
                        <a:pt x="100" y="889"/>
                      </a:lnTo>
                      <a:lnTo>
                        <a:pt x="97" y="894"/>
                      </a:lnTo>
                      <a:lnTo>
                        <a:pt x="94" y="895"/>
                      </a:lnTo>
                      <a:lnTo>
                        <a:pt x="90" y="900"/>
                      </a:lnTo>
                      <a:lnTo>
                        <a:pt x="87" y="904"/>
                      </a:lnTo>
                      <a:lnTo>
                        <a:pt x="85" y="907"/>
                      </a:lnTo>
                      <a:lnTo>
                        <a:pt x="80" y="909"/>
                      </a:lnTo>
                      <a:lnTo>
                        <a:pt x="77" y="912"/>
                      </a:lnTo>
                      <a:lnTo>
                        <a:pt x="74" y="915"/>
                      </a:lnTo>
                      <a:lnTo>
                        <a:pt x="70" y="919"/>
                      </a:lnTo>
                      <a:lnTo>
                        <a:pt x="67" y="922"/>
                      </a:lnTo>
                      <a:lnTo>
                        <a:pt x="65" y="925"/>
                      </a:lnTo>
                      <a:lnTo>
                        <a:pt x="62" y="929"/>
                      </a:lnTo>
                      <a:lnTo>
                        <a:pt x="59" y="932"/>
                      </a:lnTo>
                      <a:lnTo>
                        <a:pt x="55" y="934"/>
                      </a:lnTo>
                      <a:lnTo>
                        <a:pt x="52" y="937"/>
                      </a:lnTo>
                      <a:lnTo>
                        <a:pt x="49" y="940"/>
                      </a:lnTo>
                      <a:lnTo>
                        <a:pt x="45" y="944"/>
                      </a:lnTo>
                      <a:lnTo>
                        <a:pt x="44" y="947"/>
                      </a:lnTo>
                      <a:lnTo>
                        <a:pt x="40" y="950"/>
                      </a:lnTo>
                      <a:lnTo>
                        <a:pt x="37" y="954"/>
                      </a:lnTo>
                      <a:lnTo>
                        <a:pt x="35" y="957"/>
                      </a:lnTo>
                      <a:lnTo>
                        <a:pt x="34" y="959"/>
                      </a:lnTo>
                      <a:lnTo>
                        <a:pt x="34" y="962"/>
                      </a:lnTo>
                      <a:lnTo>
                        <a:pt x="34" y="965"/>
                      </a:lnTo>
                      <a:lnTo>
                        <a:pt x="35" y="970"/>
                      </a:lnTo>
                      <a:lnTo>
                        <a:pt x="37" y="972"/>
                      </a:lnTo>
                      <a:lnTo>
                        <a:pt x="40" y="974"/>
                      </a:lnTo>
                      <a:lnTo>
                        <a:pt x="44" y="974"/>
                      </a:lnTo>
                      <a:lnTo>
                        <a:pt x="47" y="972"/>
                      </a:lnTo>
                      <a:lnTo>
                        <a:pt x="55" y="964"/>
                      </a:lnTo>
                      <a:lnTo>
                        <a:pt x="64" y="957"/>
                      </a:lnTo>
                      <a:lnTo>
                        <a:pt x="70" y="950"/>
                      </a:lnTo>
                      <a:lnTo>
                        <a:pt x="79" y="944"/>
                      </a:lnTo>
                      <a:lnTo>
                        <a:pt x="85" y="937"/>
                      </a:lnTo>
                      <a:lnTo>
                        <a:pt x="92" y="930"/>
                      </a:lnTo>
                      <a:lnTo>
                        <a:pt x="97" y="924"/>
                      </a:lnTo>
                      <a:lnTo>
                        <a:pt x="104" y="917"/>
                      </a:lnTo>
                      <a:lnTo>
                        <a:pt x="109" y="909"/>
                      </a:lnTo>
                      <a:lnTo>
                        <a:pt x="114" y="902"/>
                      </a:lnTo>
                      <a:lnTo>
                        <a:pt x="117" y="894"/>
                      </a:lnTo>
                      <a:lnTo>
                        <a:pt x="122" y="887"/>
                      </a:lnTo>
                      <a:lnTo>
                        <a:pt x="125" y="879"/>
                      </a:lnTo>
                      <a:lnTo>
                        <a:pt x="130" y="871"/>
                      </a:lnTo>
                      <a:lnTo>
                        <a:pt x="134" y="864"/>
                      </a:lnTo>
                      <a:lnTo>
                        <a:pt x="137" y="857"/>
                      </a:lnTo>
                      <a:lnTo>
                        <a:pt x="139" y="849"/>
                      </a:lnTo>
                      <a:lnTo>
                        <a:pt x="142" y="841"/>
                      </a:lnTo>
                      <a:lnTo>
                        <a:pt x="144" y="832"/>
                      </a:lnTo>
                      <a:lnTo>
                        <a:pt x="145" y="824"/>
                      </a:lnTo>
                      <a:lnTo>
                        <a:pt x="147" y="816"/>
                      </a:lnTo>
                      <a:lnTo>
                        <a:pt x="149" y="809"/>
                      </a:lnTo>
                      <a:lnTo>
                        <a:pt x="150" y="801"/>
                      </a:lnTo>
                      <a:lnTo>
                        <a:pt x="152" y="792"/>
                      </a:lnTo>
                      <a:lnTo>
                        <a:pt x="152" y="784"/>
                      </a:lnTo>
                      <a:lnTo>
                        <a:pt x="152" y="776"/>
                      </a:lnTo>
                      <a:lnTo>
                        <a:pt x="154" y="766"/>
                      </a:lnTo>
                      <a:lnTo>
                        <a:pt x="154" y="759"/>
                      </a:lnTo>
                      <a:lnTo>
                        <a:pt x="154" y="749"/>
                      </a:lnTo>
                      <a:lnTo>
                        <a:pt x="154" y="742"/>
                      </a:lnTo>
                      <a:lnTo>
                        <a:pt x="154" y="732"/>
                      </a:lnTo>
                      <a:lnTo>
                        <a:pt x="154" y="724"/>
                      </a:lnTo>
                      <a:lnTo>
                        <a:pt x="152" y="716"/>
                      </a:lnTo>
                      <a:lnTo>
                        <a:pt x="152" y="707"/>
                      </a:lnTo>
                      <a:lnTo>
                        <a:pt x="152" y="697"/>
                      </a:lnTo>
                      <a:lnTo>
                        <a:pt x="150" y="689"/>
                      </a:lnTo>
                      <a:lnTo>
                        <a:pt x="150" y="681"/>
                      </a:lnTo>
                      <a:lnTo>
                        <a:pt x="149" y="671"/>
                      </a:lnTo>
                      <a:lnTo>
                        <a:pt x="147" y="663"/>
                      </a:lnTo>
                      <a:lnTo>
                        <a:pt x="147" y="654"/>
                      </a:lnTo>
                      <a:lnTo>
                        <a:pt x="145" y="644"/>
                      </a:lnTo>
                      <a:lnTo>
                        <a:pt x="145" y="636"/>
                      </a:lnTo>
                      <a:lnTo>
                        <a:pt x="144" y="626"/>
                      </a:lnTo>
                      <a:lnTo>
                        <a:pt x="142" y="618"/>
                      </a:lnTo>
                      <a:lnTo>
                        <a:pt x="140" y="608"/>
                      </a:lnTo>
                      <a:lnTo>
                        <a:pt x="140" y="599"/>
                      </a:lnTo>
                      <a:lnTo>
                        <a:pt x="139" y="589"/>
                      </a:lnTo>
                      <a:lnTo>
                        <a:pt x="137" y="581"/>
                      </a:lnTo>
                      <a:lnTo>
                        <a:pt x="135" y="571"/>
                      </a:lnTo>
                      <a:lnTo>
                        <a:pt x="135" y="563"/>
                      </a:lnTo>
                      <a:lnTo>
                        <a:pt x="134" y="553"/>
                      </a:lnTo>
                      <a:lnTo>
                        <a:pt x="134" y="544"/>
                      </a:lnTo>
                      <a:lnTo>
                        <a:pt x="132" y="534"/>
                      </a:lnTo>
                      <a:lnTo>
                        <a:pt x="132" y="524"/>
                      </a:lnTo>
                      <a:lnTo>
                        <a:pt x="130" y="516"/>
                      </a:lnTo>
                      <a:lnTo>
                        <a:pt x="130" y="508"/>
                      </a:lnTo>
                      <a:lnTo>
                        <a:pt x="130" y="498"/>
                      </a:lnTo>
                      <a:lnTo>
                        <a:pt x="129" y="488"/>
                      </a:lnTo>
                      <a:lnTo>
                        <a:pt x="129" y="479"/>
                      </a:lnTo>
                      <a:lnTo>
                        <a:pt x="129" y="470"/>
                      </a:lnTo>
                      <a:lnTo>
                        <a:pt x="129" y="461"/>
                      </a:lnTo>
                      <a:lnTo>
                        <a:pt x="130" y="451"/>
                      </a:lnTo>
                      <a:lnTo>
                        <a:pt x="130" y="443"/>
                      </a:lnTo>
                      <a:lnTo>
                        <a:pt x="132" y="433"/>
                      </a:lnTo>
                      <a:lnTo>
                        <a:pt x="132" y="425"/>
                      </a:lnTo>
                      <a:lnTo>
                        <a:pt x="132" y="416"/>
                      </a:lnTo>
                      <a:lnTo>
                        <a:pt x="134" y="406"/>
                      </a:lnTo>
                      <a:lnTo>
                        <a:pt x="134" y="398"/>
                      </a:lnTo>
                      <a:lnTo>
                        <a:pt x="134" y="390"/>
                      </a:lnTo>
                      <a:lnTo>
                        <a:pt x="135" y="381"/>
                      </a:lnTo>
                      <a:lnTo>
                        <a:pt x="137" y="373"/>
                      </a:lnTo>
                      <a:lnTo>
                        <a:pt x="137" y="365"/>
                      </a:lnTo>
                      <a:lnTo>
                        <a:pt x="139" y="356"/>
                      </a:lnTo>
                      <a:lnTo>
                        <a:pt x="139" y="348"/>
                      </a:lnTo>
                      <a:lnTo>
                        <a:pt x="140" y="340"/>
                      </a:lnTo>
                      <a:lnTo>
                        <a:pt x="142" y="331"/>
                      </a:lnTo>
                      <a:lnTo>
                        <a:pt x="142" y="323"/>
                      </a:lnTo>
                      <a:lnTo>
                        <a:pt x="144" y="316"/>
                      </a:lnTo>
                      <a:lnTo>
                        <a:pt x="144" y="308"/>
                      </a:lnTo>
                      <a:lnTo>
                        <a:pt x="145" y="300"/>
                      </a:lnTo>
                      <a:lnTo>
                        <a:pt x="145" y="291"/>
                      </a:lnTo>
                      <a:lnTo>
                        <a:pt x="147" y="285"/>
                      </a:lnTo>
                      <a:lnTo>
                        <a:pt x="147" y="276"/>
                      </a:lnTo>
                      <a:lnTo>
                        <a:pt x="147" y="268"/>
                      </a:lnTo>
                      <a:lnTo>
                        <a:pt x="147" y="262"/>
                      </a:lnTo>
                      <a:lnTo>
                        <a:pt x="147" y="253"/>
                      </a:lnTo>
                      <a:lnTo>
                        <a:pt x="149" y="247"/>
                      </a:lnTo>
                      <a:lnTo>
                        <a:pt x="149" y="240"/>
                      </a:lnTo>
                      <a:lnTo>
                        <a:pt x="149" y="232"/>
                      </a:lnTo>
                      <a:lnTo>
                        <a:pt x="149" y="225"/>
                      </a:lnTo>
                      <a:lnTo>
                        <a:pt x="149" y="217"/>
                      </a:lnTo>
                      <a:lnTo>
                        <a:pt x="149" y="210"/>
                      </a:lnTo>
                      <a:lnTo>
                        <a:pt x="147" y="203"/>
                      </a:lnTo>
                      <a:lnTo>
                        <a:pt x="147" y="197"/>
                      </a:lnTo>
                      <a:lnTo>
                        <a:pt x="147" y="188"/>
                      </a:lnTo>
                      <a:lnTo>
                        <a:pt x="147" y="183"/>
                      </a:lnTo>
                      <a:lnTo>
                        <a:pt x="145" y="175"/>
                      </a:lnTo>
                      <a:lnTo>
                        <a:pt x="144" y="168"/>
                      </a:lnTo>
                      <a:lnTo>
                        <a:pt x="142" y="162"/>
                      </a:lnTo>
                      <a:lnTo>
                        <a:pt x="140" y="155"/>
                      </a:lnTo>
                      <a:lnTo>
                        <a:pt x="139" y="148"/>
                      </a:lnTo>
                      <a:lnTo>
                        <a:pt x="137" y="142"/>
                      </a:lnTo>
                      <a:lnTo>
                        <a:pt x="135" y="137"/>
                      </a:lnTo>
                      <a:lnTo>
                        <a:pt x="134" y="130"/>
                      </a:lnTo>
                      <a:lnTo>
                        <a:pt x="130" y="123"/>
                      </a:lnTo>
                      <a:lnTo>
                        <a:pt x="127" y="117"/>
                      </a:lnTo>
                      <a:lnTo>
                        <a:pt x="124" y="110"/>
                      </a:lnTo>
                      <a:lnTo>
                        <a:pt x="122" y="105"/>
                      </a:lnTo>
                      <a:lnTo>
                        <a:pt x="119" y="98"/>
                      </a:lnTo>
                      <a:lnTo>
                        <a:pt x="115" y="93"/>
                      </a:lnTo>
                      <a:lnTo>
                        <a:pt x="110" y="87"/>
                      </a:lnTo>
                      <a:lnTo>
                        <a:pt x="107" y="82"/>
                      </a:lnTo>
                      <a:lnTo>
                        <a:pt x="102" y="75"/>
                      </a:lnTo>
                      <a:lnTo>
                        <a:pt x="99" y="70"/>
                      </a:lnTo>
                      <a:lnTo>
                        <a:pt x="92" y="65"/>
                      </a:lnTo>
                      <a:lnTo>
                        <a:pt x="89" y="60"/>
                      </a:lnTo>
                      <a:lnTo>
                        <a:pt x="82" y="54"/>
                      </a:lnTo>
                      <a:lnTo>
                        <a:pt x="77" y="49"/>
                      </a:lnTo>
                      <a:lnTo>
                        <a:pt x="70" y="44"/>
                      </a:lnTo>
                      <a:lnTo>
                        <a:pt x="65" y="39"/>
                      </a:lnTo>
                      <a:lnTo>
                        <a:pt x="57" y="34"/>
                      </a:lnTo>
                      <a:lnTo>
                        <a:pt x="50" y="29"/>
                      </a:lnTo>
                      <a:lnTo>
                        <a:pt x="44" y="24"/>
                      </a:lnTo>
                      <a:lnTo>
                        <a:pt x="35" y="19"/>
                      </a:lnTo>
                      <a:lnTo>
                        <a:pt x="27" y="14"/>
                      </a:lnTo>
                      <a:lnTo>
                        <a:pt x="20" y="9"/>
                      </a:lnTo>
                      <a:lnTo>
                        <a:pt x="10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99" name="Freeform 106"/>
                <p:cNvSpPr>
                  <a:spLocks/>
                </p:cNvSpPr>
                <p:nvPr/>
              </p:nvSpPr>
              <p:spPr bwMode="auto">
                <a:xfrm>
                  <a:off x="7381290" y="2961203"/>
                  <a:ext cx="772110" cy="1558131"/>
                </a:xfrm>
                <a:custGeom>
                  <a:avLst/>
                  <a:gdLst>
                    <a:gd name="T0" fmla="*/ 794 w 794"/>
                    <a:gd name="T1" fmla="*/ 1213 h 1482"/>
                    <a:gd name="T2" fmla="*/ 787 w 794"/>
                    <a:gd name="T3" fmla="*/ 1085 h 1482"/>
                    <a:gd name="T4" fmla="*/ 779 w 794"/>
                    <a:gd name="T5" fmla="*/ 958 h 1482"/>
                    <a:gd name="T6" fmla="*/ 775 w 794"/>
                    <a:gd name="T7" fmla="*/ 835 h 1482"/>
                    <a:gd name="T8" fmla="*/ 782 w 794"/>
                    <a:gd name="T9" fmla="*/ 728 h 1482"/>
                    <a:gd name="T10" fmla="*/ 785 w 794"/>
                    <a:gd name="T11" fmla="*/ 629 h 1482"/>
                    <a:gd name="T12" fmla="*/ 765 w 794"/>
                    <a:gd name="T13" fmla="*/ 532 h 1482"/>
                    <a:gd name="T14" fmla="*/ 702 w 794"/>
                    <a:gd name="T15" fmla="*/ 439 h 1482"/>
                    <a:gd name="T16" fmla="*/ 651 w 794"/>
                    <a:gd name="T17" fmla="*/ 401 h 1482"/>
                    <a:gd name="T18" fmla="*/ 592 w 794"/>
                    <a:gd name="T19" fmla="*/ 381 h 1482"/>
                    <a:gd name="T20" fmla="*/ 541 w 794"/>
                    <a:gd name="T21" fmla="*/ 377 h 1482"/>
                    <a:gd name="T22" fmla="*/ 521 w 794"/>
                    <a:gd name="T23" fmla="*/ 302 h 1482"/>
                    <a:gd name="T24" fmla="*/ 476 w 794"/>
                    <a:gd name="T25" fmla="*/ 251 h 1482"/>
                    <a:gd name="T26" fmla="*/ 421 w 794"/>
                    <a:gd name="T27" fmla="*/ 233 h 1482"/>
                    <a:gd name="T28" fmla="*/ 364 w 794"/>
                    <a:gd name="T29" fmla="*/ 229 h 1482"/>
                    <a:gd name="T30" fmla="*/ 313 w 794"/>
                    <a:gd name="T31" fmla="*/ 226 h 1482"/>
                    <a:gd name="T32" fmla="*/ 261 w 794"/>
                    <a:gd name="T33" fmla="*/ 226 h 1482"/>
                    <a:gd name="T34" fmla="*/ 210 w 794"/>
                    <a:gd name="T35" fmla="*/ 228 h 1482"/>
                    <a:gd name="T36" fmla="*/ 210 w 794"/>
                    <a:gd name="T37" fmla="*/ 194 h 1482"/>
                    <a:gd name="T38" fmla="*/ 246 w 794"/>
                    <a:gd name="T39" fmla="*/ 123 h 1482"/>
                    <a:gd name="T40" fmla="*/ 256 w 794"/>
                    <a:gd name="T41" fmla="*/ 50 h 1482"/>
                    <a:gd name="T42" fmla="*/ 208 w 794"/>
                    <a:gd name="T43" fmla="*/ 5 h 1482"/>
                    <a:gd name="T44" fmla="*/ 140 w 794"/>
                    <a:gd name="T45" fmla="*/ 0 h 1482"/>
                    <a:gd name="T46" fmla="*/ 86 w 794"/>
                    <a:gd name="T47" fmla="*/ 5 h 1482"/>
                    <a:gd name="T48" fmla="*/ 20 w 794"/>
                    <a:gd name="T49" fmla="*/ 35 h 1482"/>
                    <a:gd name="T50" fmla="*/ 0 w 794"/>
                    <a:gd name="T51" fmla="*/ 99 h 1482"/>
                    <a:gd name="T52" fmla="*/ 13 w 794"/>
                    <a:gd name="T53" fmla="*/ 153 h 1482"/>
                    <a:gd name="T54" fmla="*/ 66 w 794"/>
                    <a:gd name="T55" fmla="*/ 214 h 1482"/>
                    <a:gd name="T56" fmla="*/ 25 w 794"/>
                    <a:gd name="T57" fmla="*/ 134 h 1482"/>
                    <a:gd name="T58" fmla="*/ 32 w 794"/>
                    <a:gd name="T59" fmla="*/ 51 h 1482"/>
                    <a:gd name="T60" fmla="*/ 96 w 794"/>
                    <a:gd name="T61" fmla="*/ 28 h 1482"/>
                    <a:gd name="T62" fmla="*/ 146 w 794"/>
                    <a:gd name="T63" fmla="*/ 25 h 1482"/>
                    <a:gd name="T64" fmla="*/ 213 w 794"/>
                    <a:gd name="T65" fmla="*/ 38 h 1482"/>
                    <a:gd name="T66" fmla="*/ 225 w 794"/>
                    <a:gd name="T67" fmla="*/ 93 h 1482"/>
                    <a:gd name="T68" fmla="*/ 196 w 794"/>
                    <a:gd name="T69" fmla="*/ 159 h 1482"/>
                    <a:gd name="T70" fmla="*/ 158 w 794"/>
                    <a:gd name="T71" fmla="*/ 226 h 1482"/>
                    <a:gd name="T72" fmla="*/ 186 w 794"/>
                    <a:gd name="T73" fmla="*/ 241 h 1482"/>
                    <a:gd name="T74" fmla="*/ 245 w 794"/>
                    <a:gd name="T75" fmla="*/ 248 h 1482"/>
                    <a:gd name="T76" fmla="*/ 303 w 794"/>
                    <a:gd name="T77" fmla="*/ 253 h 1482"/>
                    <a:gd name="T78" fmla="*/ 359 w 794"/>
                    <a:gd name="T79" fmla="*/ 256 h 1482"/>
                    <a:gd name="T80" fmla="*/ 431 w 794"/>
                    <a:gd name="T81" fmla="*/ 266 h 1482"/>
                    <a:gd name="T82" fmla="*/ 489 w 794"/>
                    <a:gd name="T83" fmla="*/ 319 h 1482"/>
                    <a:gd name="T84" fmla="*/ 507 w 794"/>
                    <a:gd name="T85" fmla="*/ 377 h 1482"/>
                    <a:gd name="T86" fmla="*/ 534 w 794"/>
                    <a:gd name="T87" fmla="*/ 439 h 1482"/>
                    <a:gd name="T88" fmla="*/ 611 w 794"/>
                    <a:gd name="T89" fmla="*/ 437 h 1482"/>
                    <a:gd name="T90" fmla="*/ 691 w 794"/>
                    <a:gd name="T91" fmla="*/ 492 h 1482"/>
                    <a:gd name="T92" fmla="*/ 727 w 794"/>
                    <a:gd name="T93" fmla="*/ 575 h 1482"/>
                    <a:gd name="T94" fmla="*/ 730 w 794"/>
                    <a:gd name="T95" fmla="*/ 687 h 1482"/>
                    <a:gd name="T96" fmla="*/ 720 w 794"/>
                    <a:gd name="T97" fmla="*/ 778 h 1482"/>
                    <a:gd name="T98" fmla="*/ 719 w 794"/>
                    <a:gd name="T99" fmla="*/ 867 h 1482"/>
                    <a:gd name="T100" fmla="*/ 722 w 794"/>
                    <a:gd name="T101" fmla="*/ 953 h 1482"/>
                    <a:gd name="T102" fmla="*/ 724 w 794"/>
                    <a:gd name="T103" fmla="*/ 1041 h 1482"/>
                    <a:gd name="T104" fmla="*/ 735 w 794"/>
                    <a:gd name="T105" fmla="*/ 1136 h 1482"/>
                    <a:gd name="T106" fmla="*/ 742 w 794"/>
                    <a:gd name="T107" fmla="*/ 1239 h 1482"/>
                    <a:gd name="T108" fmla="*/ 717 w 794"/>
                    <a:gd name="T109" fmla="*/ 1331 h 1482"/>
                    <a:gd name="T110" fmla="*/ 647 w 794"/>
                    <a:gd name="T111" fmla="*/ 1389 h 1482"/>
                    <a:gd name="T112" fmla="*/ 596 w 794"/>
                    <a:gd name="T113" fmla="*/ 1437 h 1482"/>
                    <a:gd name="T114" fmla="*/ 601 w 794"/>
                    <a:gd name="T115" fmla="*/ 1466 h 1482"/>
                    <a:gd name="T116" fmla="*/ 667 w 794"/>
                    <a:gd name="T117" fmla="*/ 1434 h 1482"/>
                    <a:gd name="T118" fmla="*/ 735 w 794"/>
                    <a:gd name="T119" fmla="*/ 1402 h 1482"/>
                    <a:gd name="T120" fmla="*/ 782 w 794"/>
                    <a:gd name="T121" fmla="*/ 1354 h 148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94"/>
                    <a:gd name="T184" fmla="*/ 0 h 1482"/>
                    <a:gd name="T185" fmla="*/ 794 w 794"/>
                    <a:gd name="T186" fmla="*/ 1482 h 148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94" h="1482">
                      <a:moveTo>
                        <a:pt x="789" y="1331"/>
                      </a:moveTo>
                      <a:lnTo>
                        <a:pt x="789" y="1323"/>
                      </a:lnTo>
                      <a:lnTo>
                        <a:pt x="789" y="1316"/>
                      </a:lnTo>
                      <a:lnTo>
                        <a:pt x="790" y="1308"/>
                      </a:lnTo>
                      <a:lnTo>
                        <a:pt x="790" y="1301"/>
                      </a:lnTo>
                      <a:lnTo>
                        <a:pt x="790" y="1294"/>
                      </a:lnTo>
                      <a:lnTo>
                        <a:pt x="792" y="1286"/>
                      </a:lnTo>
                      <a:lnTo>
                        <a:pt x="792" y="1279"/>
                      </a:lnTo>
                      <a:lnTo>
                        <a:pt x="792" y="1273"/>
                      </a:lnTo>
                      <a:lnTo>
                        <a:pt x="792" y="1264"/>
                      </a:lnTo>
                      <a:lnTo>
                        <a:pt x="792" y="1256"/>
                      </a:lnTo>
                      <a:lnTo>
                        <a:pt x="792" y="1249"/>
                      </a:lnTo>
                      <a:lnTo>
                        <a:pt x="792" y="1243"/>
                      </a:lnTo>
                      <a:lnTo>
                        <a:pt x="792" y="1234"/>
                      </a:lnTo>
                      <a:lnTo>
                        <a:pt x="792" y="1228"/>
                      </a:lnTo>
                      <a:lnTo>
                        <a:pt x="792" y="1219"/>
                      </a:lnTo>
                      <a:lnTo>
                        <a:pt x="794" y="1213"/>
                      </a:lnTo>
                      <a:lnTo>
                        <a:pt x="792" y="1204"/>
                      </a:lnTo>
                      <a:lnTo>
                        <a:pt x="792" y="1198"/>
                      </a:lnTo>
                      <a:lnTo>
                        <a:pt x="792" y="1189"/>
                      </a:lnTo>
                      <a:lnTo>
                        <a:pt x="792" y="1183"/>
                      </a:lnTo>
                      <a:lnTo>
                        <a:pt x="792" y="1174"/>
                      </a:lnTo>
                      <a:lnTo>
                        <a:pt x="792" y="1168"/>
                      </a:lnTo>
                      <a:lnTo>
                        <a:pt x="790" y="1159"/>
                      </a:lnTo>
                      <a:lnTo>
                        <a:pt x="790" y="1153"/>
                      </a:lnTo>
                      <a:lnTo>
                        <a:pt x="790" y="1144"/>
                      </a:lnTo>
                      <a:lnTo>
                        <a:pt x="790" y="1138"/>
                      </a:lnTo>
                      <a:lnTo>
                        <a:pt x="789" y="1129"/>
                      </a:lnTo>
                      <a:lnTo>
                        <a:pt x="789" y="1123"/>
                      </a:lnTo>
                      <a:lnTo>
                        <a:pt x="789" y="1115"/>
                      </a:lnTo>
                      <a:lnTo>
                        <a:pt x="789" y="1108"/>
                      </a:lnTo>
                      <a:lnTo>
                        <a:pt x="789" y="1100"/>
                      </a:lnTo>
                      <a:lnTo>
                        <a:pt x="789" y="1093"/>
                      </a:lnTo>
                      <a:lnTo>
                        <a:pt x="787" y="1085"/>
                      </a:lnTo>
                      <a:lnTo>
                        <a:pt x="787" y="1078"/>
                      </a:lnTo>
                      <a:lnTo>
                        <a:pt x="785" y="1070"/>
                      </a:lnTo>
                      <a:lnTo>
                        <a:pt x="785" y="1063"/>
                      </a:lnTo>
                      <a:lnTo>
                        <a:pt x="785" y="1055"/>
                      </a:lnTo>
                      <a:lnTo>
                        <a:pt x="785" y="1048"/>
                      </a:lnTo>
                      <a:lnTo>
                        <a:pt x="784" y="1040"/>
                      </a:lnTo>
                      <a:lnTo>
                        <a:pt x="784" y="1033"/>
                      </a:lnTo>
                      <a:lnTo>
                        <a:pt x="784" y="1025"/>
                      </a:lnTo>
                      <a:lnTo>
                        <a:pt x="782" y="1018"/>
                      </a:lnTo>
                      <a:lnTo>
                        <a:pt x="782" y="1010"/>
                      </a:lnTo>
                      <a:lnTo>
                        <a:pt x="782" y="1003"/>
                      </a:lnTo>
                      <a:lnTo>
                        <a:pt x="780" y="995"/>
                      </a:lnTo>
                      <a:lnTo>
                        <a:pt x="780" y="986"/>
                      </a:lnTo>
                      <a:lnTo>
                        <a:pt x="780" y="980"/>
                      </a:lnTo>
                      <a:lnTo>
                        <a:pt x="780" y="973"/>
                      </a:lnTo>
                      <a:lnTo>
                        <a:pt x="779" y="965"/>
                      </a:lnTo>
                      <a:lnTo>
                        <a:pt x="779" y="958"/>
                      </a:lnTo>
                      <a:lnTo>
                        <a:pt x="779" y="950"/>
                      </a:lnTo>
                      <a:lnTo>
                        <a:pt x="779" y="943"/>
                      </a:lnTo>
                      <a:lnTo>
                        <a:pt x="777" y="935"/>
                      </a:lnTo>
                      <a:lnTo>
                        <a:pt x="777" y="928"/>
                      </a:lnTo>
                      <a:lnTo>
                        <a:pt x="777" y="920"/>
                      </a:lnTo>
                      <a:lnTo>
                        <a:pt x="777" y="913"/>
                      </a:lnTo>
                      <a:lnTo>
                        <a:pt x="775" y="907"/>
                      </a:lnTo>
                      <a:lnTo>
                        <a:pt x="775" y="898"/>
                      </a:lnTo>
                      <a:lnTo>
                        <a:pt x="775" y="892"/>
                      </a:lnTo>
                      <a:lnTo>
                        <a:pt x="775" y="885"/>
                      </a:lnTo>
                      <a:lnTo>
                        <a:pt x="775" y="877"/>
                      </a:lnTo>
                      <a:lnTo>
                        <a:pt x="775" y="870"/>
                      </a:lnTo>
                      <a:lnTo>
                        <a:pt x="775" y="863"/>
                      </a:lnTo>
                      <a:lnTo>
                        <a:pt x="775" y="857"/>
                      </a:lnTo>
                      <a:lnTo>
                        <a:pt x="775" y="848"/>
                      </a:lnTo>
                      <a:lnTo>
                        <a:pt x="775" y="842"/>
                      </a:lnTo>
                      <a:lnTo>
                        <a:pt x="775" y="835"/>
                      </a:lnTo>
                      <a:lnTo>
                        <a:pt x="775" y="828"/>
                      </a:lnTo>
                      <a:lnTo>
                        <a:pt x="775" y="823"/>
                      </a:lnTo>
                      <a:lnTo>
                        <a:pt x="775" y="817"/>
                      </a:lnTo>
                      <a:lnTo>
                        <a:pt x="775" y="810"/>
                      </a:lnTo>
                      <a:lnTo>
                        <a:pt x="777" y="803"/>
                      </a:lnTo>
                      <a:lnTo>
                        <a:pt x="777" y="797"/>
                      </a:lnTo>
                      <a:lnTo>
                        <a:pt x="777" y="792"/>
                      </a:lnTo>
                      <a:lnTo>
                        <a:pt x="777" y="785"/>
                      </a:lnTo>
                      <a:lnTo>
                        <a:pt x="779" y="778"/>
                      </a:lnTo>
                      <a:lnTo>
                        <a:pt x="779" y="772"/>
                      </a:lnTo>
                      <a:lnTo>
                        <a:pt x="779" y="765"/>
                      </a:lnTo>
                      <a:lnTo>
                        <a:pt x="779" y="758"/>
                      </a:lnTo>
                      <a:lnTo>
                        <a:pt x="780" y="753"/>
                      </a:lnTo>
                      <a:lnTo>
                        <a:pt x="780" y="747"/>
                      </a:lnTo>
                      <a:lnTo>
                        <a:pt x="782" y="740"/>
                      </a:lnTo>
                      <a:lnTo>
                        <a:pt x="782" y="733"/>
                      </a:lnTo>
                      <a:lnTo>
                        <a:pt x="782" y="728"/>
                      </a:lnTo>
                      <a:lnTo>
                        <a:pt x="782" y="722"/>
                      </a:lnTo>
                      <a:lnTo>
                        <a:pt x="784" y="717"/>
                      </a:lnTo>
                      <a:lnTo>
                        <a:pt x="784" y="710"/>
                      </a:lnTo>
                      <a:lnTo>
                        <a:pt x="785" y="705"/>
                      </a:lnTo>
                      <a:lnTo>
                        <a:pt x="785" y="699"/>
                      </a:lnTo>
                      <a:lnTo>
                        <a:pt x="785" y="692"/>
                      </a:lnTo>
                      <a:lnTo>
                        <a:pt x="785" y="687"/>
                      </a:lnTo>
                      <a:lnTo>
                        <a:pt x="785" y="680"/>
                      </a:lnTo>
                      <a:lnTo>
                        <a:pt x="785" y="675"/>
                      </a:lnTo>
                      <a:lnTo>
                        <a:pt x="785" y="669"/>
                      </a:lnTo>
                      <a:lnTo>
                        <a:pt x="787" y="664"/>
                      </a:lnTo>
                      <a:lnTo>
                        <a:pt x="787" y="657"/>
                      </a:lnTo>
                      <a:lnTo>
                        <a:pt x="787" y="652"/>
                      </a:lnTo>
                      <a:lnTo>
                        <a:pt x="787" y="645"/>
                      </a:lnTo>
                      <a:lnTo>
                        <a:pt x="787" y="640"/>
                      </a:lnTo>
                      <a:lnTo>
                        <a:pt x="787" y="634"/>
                      </a:lnTo>
                      <a:lnTo>
                        <a:pt x="785" y="629"/>
                      </a:lnTo>
                      <a:lnTo>
                        <a:pt x="785" y="622"/>
                      </a:lnTo>
                      <a:lnTo>
                        <a:pt x="785" y="617"/>
                      </a:lnTo>
                      <a:lnTo>
                        <a:pt x="785" y="610"/>
                      </a:lnTo>
                      <a:lnTo>
                        <a:pt x="785" y="605"/>
                      </a:lnTo>
                      <a:lnTo>
                        <a:pt x="784" y="599"/>
                      </a:lnTo>
                      <a:lnTo>
                        <a:pt x="784" y="594"/>
                      </a:lnTo>
                      <a:lnTo>
                        <a:pt x="782" y="587"/>
                      </a:lnTo>
                      <a:lnTo>
                        <a:pt x="780" y="582"/>
                      </a:lnTo>
                      <a:lnTo>
                        <a:pt x="780" y="577"/>
                      </a:lnTo>
                      <a:lnTo>
                        <a:pt x="779" y="570"/>
                      </a:lnTo>
                      <a:lnTo>
                        <a:pt x="777" y="565"/>
                      </a:lnTo>
                      <a:lnTo>
                        <a:pt x="775" y="560"/>
                      </a:lnTo>
                      <a:lnTo>
                        <a:pt x="774" y="554"/>
                      </a:lnTo>
                      <a:lnTo>
                        <a:pt x="772" y="549"/>
                      </a:lnTo>
                      <a:lnTo>
                        <a:pt x="770" y="544"/>
                      </a:lnTo>
                      <a:lnTo>
                        <a:pt x="769" y="537"/>
                      </a:lnTo>
                      <a:lnTo>
                        <a:pt x="765" y="532"/>
                      </a:lnTo>
                      <a:lnTo>
                        <a:pt x="764" y="525"/>
                      </a:lnTo>
                      <a:lnTo>
                        <a:pt x="762" y="520"/>
                      </a:lnTo>
                      <a:lnTo>
                        <a:pt x="759" y="515"/>
                      </a:lnTo>
                      <a:lnTo>
                        <a:pt x="755" y="510"/>
                      </a:lnTo>
                      <a:lnTo>
                        <a:pt x="752" y="504"/>
                      </a:lnTo>
                      <a:lnTo>
                        <a:pt x="750" y="499"/>
                      </a:lnTo>
                      <a:lnTo>
                        <a:pt x="747" y="492"/>
                      </a:lnTo>
                      <a:lnTo>
                        <a:pt x="744" y="487"/>
                      </a:lnTo>
                      <a:lnTo>
                        <a:pt x="740" y="482"/>
                      </a:lnTo>
                      <a:lnTo>
                        <a:pt x="735" y="477"/>
                      </a:lnTo>
                      <a:lnTo>
                        <a:pt x="732" y="471"/>
                      </a:lnTo>
                      <a:lnTo>
                        <a:pt x="727" y="466"/>
                      </a:lnTo>
                      <a:lnTo>
                        <a:pt x="722" y="461"/>
                      </a:lnTo>
                      <a:lnTo>
                        <a:pt x="717" y="456"/>
                      </a:lnTo>
                      <a:lnTo>
                        <a:pt x="712" y="449"/>
                      </a:lnTo>
                      <a:lnTo>
                        <a:pt x="707" y="444"/>
                      </a:lnTo>
                      <a:lnTo>
                        <a:pt x="702" y="439"/>
                      </a:lnTo>
                      <a:lnTo>
                        <a:pt x="697" y="434"/>
                      </a:lnTo>
                      <a:lnTo>
                        <a:pt x="694" y="431"/>
                      </a:lnTo>
                      <a:lnTo>
                        <a:pt x="692" y="429"/>
                      </a:lnTo>
                      <a:lnTo>
                        <a:pt x="689" y="426"/>
                      </a:lnTo>
                      <a:lnTo>
                        <a:pt x="686" y="424"/>
                      </a:lnTo>
                      <a:lnTo>
                        <a:pt x="682" y="422"/>
                      </a:lnTo>
                      <a:lnTo>
                        <a:pt x="681" y="419"/>
                      </a:lnTo>
                      <a:lnTo>
                        <a:pt x="677" y="417"/>
                      </a:lnTo>
                      <a:lnTo>
                        <a:pt x="674" y="416"/>
                      </a:lnTo>
                      <a:lnTo>
                        <a:pt x="671" y="412"/>
                      </a:lnTo>
                      <a:lnTo>
                        <a:pt x="667" y="411"/>
                      </a:lnTo>
                      <a:lnTo>
                        <a:pt x="666" y="409"/>
                      </a:lnTo>
                      <a:lnTo>
                        <a:pt x="662" y="407"/>
                      </a:lnTo>
                      <a:lnTo>
                        <a:pt x="659" y="404"/>
                      </a:lnTo>
                      <a:lnTo>
                        <a:pt x="656" y="402"/>
                      </a:lnTo>
                      <a:lnTo>
                        <a:pt x="652" y="401"/>
                      </a:lnTo>
                      <a:lnTo>
                        <a:pt x="651" y="401"/>
                      </a:lnTo>
                      <a:lnTo>
                        <a:pt x="646" y="397"/>
                      </a:lnTo>
                      <a:lnTo>
                        <a:pt x="642" y="396"/>
                      </a:lnTo>
                      <a:lnTo>
                        <a:pt x="639" y="394"/>
                      </a:lnTo>
                      <a:lnTo>
                        <a:pt x="636" y="392"/>
                      </a:lnTo>
                      <a:lnTo>
                        <a:pt x="632" y="391"/>
                      </a:lnTo>
                      <a:lnTo>
                        <a:pt x="629" y="391"/>
                      </a:lnTo>
                      <a:lnTo>
                        <a:pt x="626" y="389"/>
                      </a:lnTo>
                      <a:lnTo>
                        <a:pt x="622" y="387"/>
                      </a:lnTo>
                      <a:lnTo>
                        <a:pt x="619" y="387"/>
                      </a:lnTo>
                      <a:lnTo>
                        <a:pt x="616" y="386"/>
                      </a:lnTo>
                      <a:lnTo>
                        <a:pt x="612" y="384"/>
                      </a:lnTo>
                      <a:lnTo>
                        <a:pt x="609" y="384"/>
                      </a:lnTo>
                      <a:lnTo>
                        <a:pt x="606" y="382"/>
                      </a:lnTo>
                      <a:lnTo>
                        <a:pt x="602" y="382"/>
                      </a:lnTo>
                      <a:lnTo>
                        <a:pt x="599" y="382"/>
                      </a:lnTo>
                      <a:lnTo>
                        <a:pt x="596" y="382"/>
                      </a:lnTo>
                      <a:lnTo>
                        <a:pt x="592" y="381"/>
                      </a:lnTo>
                      <a:lnTo>
                        <a:pt x="589" y="381"/>
                      </a:lnTo>
                      <a:lnTo>
                        <a:pt x="586" y="381"/>
                      </a:lnTo>
                      <a:lnTo>
                        <a:pt x="582" y="381"/>
                      </a:lnTo>
                      <a:lnTo>
                        <a:pt x="579" y="381"/>
                      </a:lnTo>
                      <a:lnTo>
                        <a:pt x="576" y="381"/>
                      </a:lnTo>
                      <a:lnTo>
                        <a:pt x="572" y="381"/>
                      </a:lnTo>
                      <a:lnTo>
                        <a:pt x="569" y="381"/>
                      </a:lnTo>
                      <a:lnTo>
                        <a:pt x="566" y="381"/>
                      </a:lnTo>
                      <a:lnTo>
                        <a:pt x="562" y="381"/>
                      </a:lnTo>
                      <a:lnTo>
                        <a:pt x="559" y="382"/>
                      </a:lnTo>
                      <a:lnTo>
                        <a:pt x="556" y="382"/>
                      </a:lnTo>
                      <a:lnTo>
                        <a:pt x="552" y="384"/>
                      </a:lnTo>
                      <a:lnTo>
                        <a:pt x="549" y="384"/>
                      </a:lnTo>
                      <a:lnTo>
                        <a:pt x="546" y="386"/>
                      </a:lnTo>
                      <a:lnTo>
                        <a:pt x="542" y="387"/>
                      </a:lnTo>
                      <a:lnTo>
                        <a:pt x="542" y="382"/>
                      </a:lnTo>
                      <a:lnTo>
                        <a:pt x="541" y="377"/>
                      </a:lnTo>
                      <a:lnTo>
                        <a:pt x="541" y="374"/>
                      </a:lnTo>
                      <a:lnTo>
                        <a:pt x="541" y="369"/>
                      </a:lnTo>
                      <a:lnTo>
                        <a:pt x="539" y="364"/>
                      </a:lnTo>
                      <a:lnTo>
                        <a:pt x="539" y="359"/>
                      </a:lnTo>
                      <a:lnTo>
                        <a:pt x="539" y="354"/>
                      </a:lnTo>
                      <a:lnTo>
                        <a:pt x="537" y="351"/>
                      </a:lnTo>
                      <a:lnTo>
                        <a:pt x="537" y="346"/>
                      </a:lnTo>
                      <a:lnTo>
                        <a:pt x="536" y="341"/>
                      </a:lnTo>
                      <a:lnTo>
                        <a:pt x="534" y="336"/>
                      </a:lnTo>
                      <a:lnTo>
                        <a:pt x="534" y="332"/>
                      </a:lnTo>
                      <a:lnTo>
                        <a:pt x="532" y="327"/>
                      </a:lnTo>
                      <a:lnTo>
                        <a:pt x="531" y="322"/>
                      </a:lnTo>
                      <a:lnTo>
                        <a:pt x="529" y="319"/>
                      </a:lnTo>
                      <a:lnTo>
                        <a:pt x="527" y="316"/>
                      </a:lnTo>
                      <a:lnTo>
                        <a:pt x="526" y="311"/>
                      </a:lnTo>
                      <a:lnTo>
                        <a:pt x="524" y="306"/>
                      </a:lnTo>
                      <a:lnTo>
                        <a:pt x="521" y="302"/>
                      </a:lnTo>
                      <a:lnTo>
                        <a:pt x="519" y="297"/>
                      </a:lnTo>
                      <a:lnTo>
                        <a:pt x="517" y="294"/>
                      </a:lnTo>
                      <a:lnTo>
                        <a:pt x="516" y="291"/>
                      </a:lnTo>
                      <a:lnTo>
                        <a:pt x="512" y="286"/>
                      </a:lnTo>
                      <a:lnTo>
                        <a:pt x="511" y="284"/>
                      </a:lnTo>
                      <a:lnTo>
                        <a:pt x="507" y="279"/>
                      </a:lnTo>
                      <a:lnTo>
                        <a:pt x="506" y="276"/>
                      </a:lnTo>
                      <a:lnTo>
                        <a:pt x="502" y="273"/>
                      </a:lnTo>
                      <a:lnTo>
                        <a:pt x="501" y="269"/>
                      </a:lnTo>
                      <a:lnTo>
                        <a:pt x="497" y="266"/>
                      </a:lnTo>
                      <a:lnTo>
                        <a:pt x="494" y="264"/>
                      </a:lnTo>
                      <a:lnTo>
                        <a:pt x="491" y="261"/>
                      </a:lnTo>
                      <a:lnTo>
                        <a:pt x="488" y="259"/>
                      </a:lnTo>
                      <a:lnTo>
                        <a:pt x="484" y="256"/>
                      </a:lnTo>
                      <a:lnTo>
                        <a:pt x="483" y="254"/>
                      </a:lnTo>
                      <a:lnTo>
                        <a:pt x="479" y="253"/>
                      </a:lnTo>
                      <a:lnTo>
                        <a:pt x="476" y="251"/>
                      </a:lnTo>
                      <a:lnTo>
                        <a:pt x="473" y="249"/>
                      </a:lnTo>
                      <a:lnTo>
                        <a:pt x="469" y="248"/>
                      </a:lnTo>
                      <a:lnTo>
                        <a:pt x="466" y="246"/>
                      </a:lnTo>
                      <a:lnTo>
                        <a:pt x="463" y="244"/>
                      </a:lnTo>
                      <a:lnTo>
                        <a:pt x="461" y="243"/>
                      </a:lnTo>
                      <a:lnTo>
                        <a:pt x="458" y="241"/>
                      </a:lnTo>
                      <a:lnTo>
                        <a:pt x="454" y="241"/>
                      </a:lnTo>
                      <a:lnTo>
                        <a:pt x="451" y="239"/>
                      </a:lnTo>
                      <a:lnTo>
                        <a:pt x="448" y="238"/>
                      </a:lnTo>
                      <a:lnTo>
                        <a:pt x="444" y="238"/>
                      </a:lnTo>
                      <a:lnTo>
                        <a:pt x="441" y="238"/>
                      </a:lnTo>
                      <a:lnTo>
                        <a:pt x="439" y="238"/>
                      </a:lnTo>
                      <a:lnTo>
                        <a:pt x="434" y="236"/>
                      </a:lnTo>
                      <a:lnTo>
                        <a:pt x="431" y="236"/>
                      </a:lnTo>
                      <a:lnTo>
                        <a:pt x="428" y="234"/>
                      </a:lnTo>
                      <a:lnTo>
                        <a:pt x="426" y="234"/>
                      </a:lnTo>
                      <a:lnTo>
                        <a:pt x="421" y="233"/>
                      </a:lnTo>
                      <a:lnTo>
                        <a:pt x="418" y="233"/>
                      </a:lnTo>
                      <a:lnTo>
                        <a:pt x="416" y="233"/>
                      </a:lnTo>
                      <a:lnTo>
                        <a:pt x="413" y="233"/>
                      </a:lnTo>
                      <a:lnTo>
                        <a:pt x="408" y="231"/>
                      </a:lnTo>
                      <a:lnTo>
                        <a:pt x="404" y="231"/>
                      </a:lnTo>
                      <a:lnTo>
                        <a:pt x="401" y="231"/>
                      </a:lnTo>
                      <a:lnTo>
                        <a:pt x="398" y="231"/>
                      </a:lnTo>
                      <a:lnTo>
                        <a:pt x="394" y="231"/>
                      </a:lnTo>
                      <a:lnTo>
                        <a:pt x="391" y="231"/>
                      </a:lnTo>
                      <a:lnTo>
                        <a:pt x="388" y="231"/>
                      </a:lnTo>
                      <a:lnTo>
                        <a:pt x="384" y="231"/>
                      </a:lnTo>
                      <a:lnTo>
                        <a:pt x="381" y="231"/>
                      </a:lnTo>
                      <a:lnTo>
                        <a:pt x="378" y="229"/>
                      </a:lnTo>
                      <a:lnTo>
                        <a:pt x="374" y="229"/>
                      </a:lnTo>
                      <a:lnTo>
                        <a:pt x="371" y="229"/>
                      </a:lnTo>
                      <a:lnTo>
                        <a:pt x="368" y="229"/>
                      </a:lnTo>
                      <a:lnTo>
                        <a:pt x="364" y="229"/>
                      </a:lnTo>
                      <a:lnTo>
                        <a:pt x="361" y="229"/>
                      </a:lnTo>
                      <a:lnTo>
                        <a:pt x="359" y="229"/>
                      </a:lnTo>
                      <a:lnTo>
                        <a:pt x="356" y="228"/>
                      </a:lnTo>
                      <a:lnTo>
                        <a:pt x="353" y="228"/>
                      </a:lnTo>
                      <a:lnTo>
                        <a:pt x="349" y="228"/>
                      </a:lnTo>
                      <a:lnTo>
                        <a:pt x="348" y="228"/>
                      </a:lnTo>
                      <a:lnTo>
                        <a:pt x="344" y="228"/>
                      </a:lnTo>
                      <a:lnTo>
                        <a:pt x="341" y="228"/>
                      </a:lnTo>
                      <a:lnTo>
                        <a:pt x="338" y="228"/>
                      </a:lnTo>
                      <a:lnTo>
                        <a:pt x="334" y="228"/>
                      </a:lnTo>
                      <a:lnTo>
                        <a:pt x="331" y="228"/>
                      </a:lnTo>
                      <a:lnTo>
                        <a:pt x="328" y="228"/>
                      </a:lnTo>
                      <a:lnTo>
                        <a:pt x="326" y="226"/>
                      </a:lnTo>
                      <a:lnTo>
                        <a:pt x="323" y="226"/>
                      </a:lnTo>
                      <a:lnTo>
                        <a:pt x="319" y="226"/>
                      </a:lnTo>
                      <a:lnTo>
                        <a:pt x="316" y="226"/>
                      </a:lnTo>
                      <a:lnTo>
                        <a:pt x="313" y="226"/>
                      </a:lnTo>
                      <a:lnTo>
                        <a:pt x="311" y="226"/>
                      </a:lnTo>
                      <a:lnTo>
                        <a:pt x="308" y="226"/>
                      </a:lnTo>
                      <a:lnTo>
                        <a:pt x="304" y="226"/>
                      </a:lnTo>
                      <a:lnTo>
                        <a:pt x="301" y="226"/>
                      </a:lnTo>
                      <a:lnTo>
                        <a:pt x="298" y="226"/>
                      </a:lnTo>
                      <a:lnTo>
                        <a:pt x="294" y="226"/>
                      </a:lnTo>
                      <a:lnTo>
                        <a:pt x="293" y="226"/>
                      </a:lnTo>
                      <a:lnTo>
                        <a:pt x="289" y="226"/>
                      </a:lnTo>
                      <a:lnTo>
                        <a:pt x="286" y="226"/>
                      </a:lnTo>
                      <a:lnTo>
                        <a:pt x="283" y="226"/>
                      </a:lnTo>
                      <a:lnTo>
                        <a:pt x="279" y="226"/>
                      </a:lnTo>
                      <a:lnTo>
                        <a:pt x="276" y="226"/>
                      </a:lnTo>
                      <a:lnTo>
                        <a:pt x="273" y="226"/>
                      </a:lnTo>
                      <a:lnTo>
                        <a:pt x="270" y="226"/>
                      </a:lnTo>
                      <a:lnTo>
                        <a:pt x="268" y="226"/>
                      </a:lnTo>
                      <a:lnTo>
                        <a:pt x="265" y="226"/>
                      </a:lnTo>
                      <a:lnTo>
                        <a:pt x="261" y="226"/>
                      </a:lnTo>
                      <a:lnTo>
                        <a:pt x="258" y="226"/>
                      </a:lnTo>
                      <a:lnTo>
                        <a:pt x="255" y="226"/>
                      </a:lnTo>
                      <a:lnTo>
                        <a:pt x="251" y="226"/>
                      </a:lnTo>
                      <a:lnTo>
                        <a:pt x="250" y="226"/>
                      </a:lnTo>
                      <a:lnTo>
                        <a:pt x="246" y="226"/>
                      </a:lnTo>
                      <a:lnTo>
                        <a:pt x="243" y="226"/>
                      </a:lnTo>
                      <a:lnTo>
                        <a:pt x="240" y="226"/>
                      </a:lnTo>
                      <a:lnTo>
                        <a:pt x="238" y="226"/>
                      </a:lnTo>
                      <a:lnTo>
                        <a:pt x="235" y="226"/>
                      </a:lnTo>
                      <a:lnTo>
                        <a:pt x="231" y="226"/>
                      </a:lnTo>
                      <a:lnTo>
                        <a:pt x="228" y="226"/>
                      </a:lnTo>
                      <a:lnTo>
                        <a:pt x="225" y="226"/>
                      </a:lnTo>
                      <a:lnTo>
                        <a:pt x="221" y="226"/>
                      </a:lnTo>
                      <a:lnTo>
                        <a:pt x="220" y="226"/>
                      </a:lnTo>
                      <a:lnTo>
                        <a:pt x="216" y="226"/>
                      </a:lnTo>
                      <a:lnTo>
                        <a:pt x="213" y="228"/>
                      </a:lnTo>
                      <a:lnTo>
                        <a:pt x="210" y="228"/>
                      </a:lnTo>
                      <a:lnTo>
                        <a:pt x="206" y="228"/>
                      </a:lnTo>
                      <a:lnTo>
                        <a:pt x="203" y="228"/>
                      </a:lnTo>
                      <a:lnTo>
                        <a:pt x="201" y="228"/>
                      </a:lnTo>
                      <a:lnTo>
                        <a:pt x="198" y="228"/>
                      </a:lnTo>
                      <a:lnTo>
                        <a:pt x="195" y="228"/>
                      </a:lnTo>
                      <a:lnTo>
                        <a:pt x="191" y="228"/>
                      </a:lnTo>
                      <a:lnTo>
                        <a:pt x="190" y="229"/>
                      </a:lnTo>
                      <a:lnTo>
                        <a:pt x="191" y="226"/>
                      </a:lnTo>
                      <a:lnTo>
                        <a:pt x="193" y="223"/>
                      </a:lnTo>
                      <a:lnTo>
                        <a:pt x="195" y="219"/>
                      </a:lnTo>
                      <a:lnTo>
                        <a:pt x="196" y="216"/>
                      </a:lnTo>
                      <a:lnTo>
                        <a:pt x="198" y="213"/>
                      </a:lnTo>
                      <a:lnTo>
                        <a:pt x="201" y="209"/>
                      </a:lnTo>
                      <a:lnTo>
                        <a:pt x="203" y="206"/>
                      </a:lnTo>
                      <a:lnTo>
                        <a:pt x="205" y="203"/>
                      </a:lnTo>
                      <a:lnTo>
                        <a:pt x="206" y="199"/>
                      </a:lnTo>
                      <a:lnTo>
                        <a:pt x="210" y="194"/>
                      </a:lnTo>
                      <a:lnTo>
                        <a:pt x="211" y="191"/>
                      </a:lnTo>
                      <a:lnTo>
                        <a:pt x="215" y="188"/>
                      </a:lnTo>
                      <a:lnTo>
                        <a:pt x="216" y="183"/>
                      </a:lnTo>
                      <a:lnTo>
                        <a:pt x="220" y="179"/>
                      </a:lnTo>
                      <a:lnTo>
                        <a:pt x="221" y="174"/>
                      </a:lnTo>
                      <a:lnTo>
                        <a:pt x="225" y="171"/>
                      </a:lnTo>
                      <a:lnTo>
                        <a:pt x="225" y="166"/>
                      </a:lnTo>
                      <a:lnTo>
                        <a:pt x="228" y="163"/>
                      </a:lnTo>
                      <a:lnTo>
                        <a:pt x="230" y="158"/>
                      </a:lnTo>
                      <a:lnTo>
                        <a:pt x="233" y="153"/>
                      </a:lnTo>
                      <a:lnTo>
                        <a:pt x="235" y="148"/>
                      </a:lnTo>
                      <a:lnTo>
                        <a:pt x="236" y="144"/>
                      </a:lnTo>
                      <a:lnTo>
                        <a:pt x="238" y="139"/>
                      </a:lnTo>
                      <a:lnTo>
                        <a:pt x="241" y="136"/>
                      </a:lnTo>
                      <a:lnTo>
                        <a:pt x="243" y="131"/>
                      </a:lnTo>
                      <a:lnTo>
                        <a:pt x="245" y="126"/>
                      </a:lnTo>
                      <a:lnTo>
                        <a:pt x="246" y="123"/>
                      </a:lnTo>
                      <a:lnTo>
                        <a:pt x="248" y="118"/>
                      </a:lnTo>
                      <a:lnTo>
                        <a:pt x="248" y="113"/>
                      </a:lnTo>
                      <a:lnTo>
                        <a:pt x="250" y="109"/>
                      </a:lnTo>
                      <a:lnTo>
                        <a:pt x="251" y="104"/>
                      </a:lnTo>
                      <a:lnTo>
                        <a:pt x="253" y="99"/>
                      </a:lnTo>
                      <a:lnTo>
                        <a:pt x="255" y="96"/>
                      </a:lnTo>
                      <a:lnTo>
                        <a:pt x="255" y="91"/>
                      </a:lnTo>
                      <a:lnTo>
                        <a:pt x="256" y="86"/>
                      </a:lnTo>
                      <a:lnTo>
                        <a:pt x="256" y="83"/>
                      </a:lnTo>
                      <a:lnTo>
                        <a:pt x="256" y="78"/>
                      </a:lnTo>
                      <a:lnTo>
                        <a:pt x="258" y="75"/>
                      </a:lnTo>
                      <a:lnTo>
                        <a:pt x="258" y="70"/>
                      </a:lnTo>
                      <a:lnTo>
                        <a:pt x="258" y="66"/>
                      </a:lnTo>
                      <a:lnTo>
                        <a:pt x="258" y="61"/>
                      </a:lnTo>
                      <a:lnTo>
                        <a:pt x="258" y="58"/>
                      </a:lnTo>
                      <a:lnTo>
                        <a:pt x="256" y="53"/>
                      </a:lnTo>
                      <a:lnTo>
                        <a:pt x="256" y="50"/>
                      </a:lnTo>
                      <a:lnTo>
                        <a:pt x="255" y="46"/>
                      </a:lnTo>
                      <a:lnTo>
                        <a:pt x="255" y="43"/>
                      </a:lnTo>
                      <a:lnTo>
                        <a:pt x="253" y="40"/>
                      </a:lnTo>
                      <a:lnTo>
                        <a:pt x="251" y="36"/>
                      </a:lnTo>
                      <a:lnTo>
                        <a:pt x="250" y="33"/>
                      </a:lnTo>
                      <a:lnTo>
                        <a:pt x="248" y="30"/>
                      </a:lnTo>
                      <a:lnTo>
                        <a:pt x="245" y="26"/>
                      </a:lnTo>
                      <a:lnTo>
                        <a:pt x="243" y="23"/>
                      </a:lnTo>
                      <a:lnTo>
                        <a:pt x="240" y="20"/>
                      </a:lnTo>
                      <a:lnTo>
                        <a:pt x="236" y="18"/>
                      </a:lnTo>
                      <a:lnTo>
                        <a:pt x="233" y="16"/>
                      </a:lnTo>
                      <a:lnTo>
                        <a:pt x="230" y="15"/>
                      </a:lnTo>
                      <a:lnTo>
                        <a:pt x="226" y="11"/>
                      </a:lnTo>
                      <a:lnTo>
                        <a:pt x="221" y="10"/>
                      </a:lnTo>
                      <a:lnTo>
                        <a:pt x="216" y="8"/>
                      </a:lnTo>
                      <a:lnTo>
                        <a:pt x="213" y="6"/>
                      </a:lnTo>
                      <a:lnTo>
                        <a:pt x="208" y="5"/>
                      </a:lnTo>
                      <a:lnTo>
                        <a:pt x="203" y="5"/>
                      </a:lnTo>
                      <a:lnTo>
                        <a:pt x="196" y="3"/>
                      </a:lnTo>
                      <a:lnTo>
                        <a:pt x="191" y="3"/>
                      </a:lnTo>
                      <a:lnTo>
                        <a:pt x="186" y="1"/>
                      </a:lnTo>
                      <a:lnTo>
                        <a:pt x="180" y="1"/>
                      </a:lnTo>
                      <a:lnTo>
                        <a:pt x="175" y="0"/>
                      </a:lnTo>
                      <a:lnTo>
                        <a:pt x="170" y="0"/>
                      </a:lnTo>
                      <a:lnTo>
                        <a:pt x="166" y="0"/>
                      </a:lnTo>
                      <a:lnTo>
                        <a:pt x="165" y="0"/>
                      </a:lnTo>
                      <a:lnTo>
                        <a:pt x="161" y="0"/>
                      </a:lnTo>
                      <a:lnTo>
                        <a:pt x="158" y="0"/>
                      </a:lnTo>
                      <a:lnTo>
                        <a:pt x="155" y="0"/>
                      </a:lnTo>
                      <a:lnTo>
                        <a:pt x="153" y="0"/>
                      </a:lnTo>
                      <a:lnTo>
                        <a:pt x="150" y="0"/>
                      </a:lnTo>
                      <a:lnTo>
                        <a:pt x="146" y="0"/>
                      </a:lnTo>
                      <a:lnTo>
                        <a:pt x="143" y="0"/>
                      </a:lnTo>
                      <a:lnTo>
                        <a:pt x="140" y="0"/>
                      </a:lnTo>
                      <a:lnTo>
                        <a:pt x="136" y="0"/>
                      </a:lnTo>
                      <a:lnTo>
                        <a:pt x="135" y="0"/>
                      </a:lnTo>
                      <a:lnTo>
                        <a:pt x="131" y="0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1" y="0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1" y="1"/>
                      </a:lnTo>
                      <a:lnTo>
                        <a:pt x="100" y="1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90" y="3"/>
                      </a:lnTo>
                      <a:lnTo>
                        <a:pt x="86" y="5"/>
                      </a:lnTo>
                      <a:lnTo>
                        <a:pt x="83" y="5"/>
                      </a:lnTo>
                      <a:lnTo>
                        <a:pt x="80" y="5"/>
                      </a:lnTo>
                      <a:lnTo>
                        <a:pt x="76" y="6"/>
                      </a:lnTo>
                      <a:lnTo>
                        <a:pt x="73" y="6"/>
                      </a:lnTo>
                      <a:lnTo>
                        <a:pt x="71" y="8"/>
                      </a:lnTo>
                      <a:lnTo>
                        <a:pt x="68" y="8"/>
                      </a:lnTo>
                      <a:lnTo>
                        <a:pt x="65" y="10"/>
                      </a:lnTo>
                      <a:lnTo>
                        <a:pt x="61" y="10"/>
                      </a:lnTo>
                      <a:lnTo>
                        <a:pt x="58" y="11"/>
                      </a:lnTo>
                      <a:lnTo>
                        <a:pt x="53" y="13"/>
                      </a:lnTo>
                      <a:lnTo>
                        <a:pt x="48" y="16"/>
                      </a:lnTo>
                      <a:lnTo>
                        <a:pt x="43" y="18"/>
                      </a:lnTo>
                      <a:lnTo>
                        <a:pt x="38" y="21"/>
                      </a:lnTo>
                      <a:lnTo>
                        <a:pt x="33" y="25"/>
                      </a:lnTo>
                      <a:lnTo>
                        <a:pt x="28" y="28"/>
                      </a:lnTo>
                      <a:lnTo>
                        <a:pt x="23" y="31"/>
                      </a:lnTo>
                      <a:lnTo>
                        <a:pt x="20" y="35"/>
                      </a:lnTo>
                      <a:lnTo>
                        <a:pt x="17" y="40"/>
                      </a:lnTo>
                      <a:lnTo>
                        <a:pt x="13" y="43"/>
                      </a:lnTo>
                      <a:lnTo>
                        <a:pt x="12" y="48"/>
                      </a:lnTo>
                      <a:lnTo>
                        <a:pt x="8" y="53"/>
                      </a:lnTo>
                      <a:lnTo>
                        <a:pt x="7" y="58"/>
                      </a:lnTo>
                      <a:lnTo>
                        <a:pt x="5" y="63"/>
                      </a:lnTo>
                      <a:lnTo>
                        <a:pt x="3" y="68"/>
                      </a:lnTo>
                      <a:lnTo>
                        <a:pt x="2" y="75"/>
                      </a:lnTo>
                      <a:lnTo>
                        <a:pt x="2" y="76"/>
                      </a:lnTo>
                      <a:lnTo>
                        <a:pt x="0" y="80"/>
                      </a:lnTo>
                      <a:lnTo>
                        <a:pt x="0" y="83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0" y="91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2" y="106"/>
                      </a:lnTo>
                      <a:lnTo>
                        <a:pt x="2" y="109"/>
                      </a:lnTo>
                      <a:lnTo>
                        <a:pt x="2" y="113"/>
                      </a:lnTo>
                      <a:lnTo>
                        <a:pt x="3" y="116"/>
                      </a:lnTo>
                      <a:lnTo>
                        <a:pt x="3" y="119"/>
                      </a:lnTo>
                      <a:lnTo>
                        <a:pt x="5" y="123"/>
                      </a:lnTo>
                      <a:lnTo>
                        <a:pt x="5" y="124"/>
                      </a:lnTo>
                      <a:lnTo>
                        <a:pt x="7" y="128"/>
                      </a:lnTo>
                      <a:lnTo>
                        <a:pt x="7" y="131"/>
                      </a:lnTo>
                      <a:lnTo>
                        <a:pt x="8" y="134"/>
                      </a:lnTo>
                      <a:lnTo>
                        <a:pt x="8" y="138"/>
                      </a:lnTo>
                      <a:lnTo>
                        <a:pt x="10" y="141"/>
                      </a:lnTo>
                      <a:lnTo>
                        <a:pt x="10" y="143"/>
                      </a:lnTo>
                      <a:lnTo>
                        <a:pt x="12" y="146"/>
                      </a:lnTo>
                      <a:lnTo>
                        <a:pt x="13" y="149"/>
                      </a:lnTo>
                      <a:lnTo>
                        <a:pt x="13" y="153"/>
                      </a:lnTo>
                      <a:lnTo>
                        <a:pt x="15" y="154"/>
                      </a:lnTo>
                      <a:lnTo>
                        <a:pt x="17" y="158"/>
                      </a:lnTo>
                      <a:lnTo>
                        <a:pt x="20" y="163"/>
                      </a:lnTo>
                      <a:lnTo>
                        <a:pt x="22" y="169"/>
                      </a:lnTo>
                      <a:lnTo>
                        <a:pt x="25" y="174"/>
                      </a:lnTo>
                      <a:lnTo>
                        <a:pt x="28" y="179"/>
                      </a:lnTo>
                      <a:lnTo>
                        <a:pt x="32" y="184"/>
                      </a:lnTo>
                      <a:lnTo>
                        <a:pt x="35" y="191"/>
                      </a:lnTo>
                      <a:lnTo>
                        <a:pt x="38" y="194"/>
                      </a:lnTo>
                      <a:lnTo>
                        <a:pt x="42" y="199"/>
                      </a:lnTo>
                      <a:lnTo>
                        <a:pt x="45" y="203"/>
                      </a:lnTo>
                      <a:lnTo>
                        <a:pt x="50" y="208"/>
                      </a:lnTo>
                      <a:lnTo>
                        <a:pt x="53" y="211"/>
                      </a:lnTo>
                      <a:lnTo>
                        <a:pt x="56" y="216"/>
                      </a:lnTo>
                      <a:lnTo>
                        <a:pt x="60" y="218"/>
                      </a:lnTo>
                      <a:lnTo>
                        <a:pt x="65" y="216"/>
                      </a:lnTo>
                      <a:lnTo>
                        <a:pt x="66" y="214"/>
                      </a:lnTo>
                      <a:lnTo>
                        <a:pt x="66" y="209"/>
                      </a:lnTo>
                      <a:lnTo>
                        <a:pt x="65" y="204"/>
                      </a:lnTo>
                      <a:lnTo>
                        <a:pt x="61" y="201"/>
                      </a:lnTo>
                      <a:lnTo>
                        <a:pt x="60" y="196"/>
                      </a:lnTo>
                      <a:lnTo>
                        <a:pt x="58" y="193"/>
                      </a:lnTo>
                      <a:lnTo>
                        <a:pt x="55" y="188"/>
                      </a:lnTo>
                      <a:lnTo>
                        <a:pt x="53" y="183"/>
                      </a:lnTo>
                      <a:lnTo>
                        <a:pt x="50" y="178"/>
                      </a:lnTo>
                      <a:lnTo>
                        <a:pt x="47" y="173"/>
                      </a:lnTo>
                      <a:lnTo>
                        <a:pt x="45" y="168"/>
                      </a:lnTo>
                      <a:lnTo>
                        <a:pt x="42" y="163"/>
                      </a:lnTo>
                      <a:lnTo>
                        <a:pt x="38" y="158"/>
                      </a:lnTo>
                      <a:lnTo>
                        <a:pt x="35" y="154"/>
                      </a:lnTo>
                      <a:lnTo>
                        <a:pt x="33" y="148"/>
                      </a:lnTo>
                      <a:lnTo>
                        <a:pt x="30" y="144"/>
                      </a:lnTo>
                      <a:lnTo>
                        <a:pt x="27" y="139"/>
                      </a:lnTo>
                      <a:lnTo>
                        <a:pt x="25" y="134"/>
                      </a:lnTo>
                      <a:lnTo>
                        <a:pt x="23" y="129"/>
                      </a:lnTo>
                      <a:lnTo>
                        <a:pt x="22" y="123"/>
                      </a:lnTo>
                      <a:lnTo>
                        <a:pt x="18" y="118"/>
                      </a:lnTo>
                      <a:lnTo>
                        <a:pt x="18" y="113"/>
                      </a:lnTo>
                      <a:lnTo>
                        <a:pt x="17" y="108"/>
                      </a:lnTo>
                      <a:lnTo>
                        <a:pt x="15" y="103"/>
                      </a:lnTo>
                      <a:lnTo>
                        <a:pt x="15" y="99"/>
                      </a:lnTo>
                      <a:lnTo>
                        <a:pt x="15" y="94"/>
                      </a:lnTo>
                      <a:lnTo>
                        <a:pt x="15" y="88"/>
                      </a:lnTo>
                      <a:lnTo>
                        <a:pt x="15" y="85"/>
                      </a:lnTo>
                      <a:lnTo>
                        <a:pt x="15" y="78"/>
                      </a:lnTo>
                      <a:lnTo>
                        <a:pt x="18" y="75"/>
                      </a:lnTo>
                      <a:lnTo>
                        <a:pt x="20" y="70"/>
                      </a:lnTo>
                      <a:lnTo>
                        <a:pt x="22" y="65"/>
                      </a:lnTo>
                      <a:lnTo>
                        <a:pt x="25" y="60"/>
                      </a:lnTo>
                      <a:lnTo>
                        <a:pt x="28" y="55"/>
                      </a:lnTo>
                      <a:lnTo>
                        <a:pt x="32" y="51"/>
                      </a:lnTo>
                      <a:lnTo>
                        <a:pt x="35" y="48"/>
                      </a:lnTo>
                      <a:lnTo>
                        <a:pt x="38" y="46"/>
                      </a:lnTo>
                      <a:lnTo>
                        <a:pt x="43" y="43"/>
                      </a:lnTo>
                      <a:lnTo>
                        <a:pt x="47" y="41"/>
                      </a:lnTo>
                      <a:lnTo>
                        <a:pt x="51" y="38"/>
                      </a:lnTo>
                      <a:lnTo>
                        <a:pt x="56" y="36"/>
                      </a:lnTo>
                      <a:lnTo>
                        <a:pt x="61" y="35"/>
                      </a:lnTo>
                      <a:lnTo>
                        <a:pt x="66" y="33"/>
                      </a:lnTo>
                      <a:lnTo>
                        <a:pt x="73" y="31"/>
                      </a:lnTo>
                      <a:lnTo>
                        <a:pt x="75" y="31"/>
                      </a:lnTo>
                      <a:lnTo>
                        <a:pt x="78" y="31"/>
                      </a:lnTo>
                      <a:lnTo>
                        <a:pt x="81" y="30"/>
                      </a:lnTo>
                      <a:lnTo>
                        <a:pt x="85" y="30"/>
                      </a:lnTo>
                      <a:lnTo>
                        <a:pt x="86" y="28"/>
                      </a:lnTo>
                      <a:lnTo>
                        <a:pt x="90" y="28"/>
                      </a:lnTo>
                      <a:lnTo>
                        <a:pt x="93" y="28"/>
                      </a:lnTo>
                      <a:lnTo>
                        <a:pt x="96" y="28"/>
                      </a:lnTo>
                      <a:lnTo>
                        <a:pt x="100" y="26"/>
                      </a:lnTo>
                      <a:lnTo>
                        <a:pt x="101" y="26"/>
                      </a:lnTo>
                      <a:lnTo>
                        <a:pt x="105" y="26"/>
                      </a:lnTo>
                      <a:lnTo>
                        <a:pt x="108" y="26"/>
                      </a:lnTo>
                      <a:lnTo>
                        <a:pt x="111" y="26"/>
                      </a:lnTo>
                      <a:lnTo>
                        <a:pt x="115" y="25"/>
                      </a:lnTo>
                      <a:lnTo>
                        <a:pt x="118" y="25"/>
                      </a:lnTo>
                      <a:lnTo>
                        <a:pt x="121" y="25"/>
                      </a:lnTo>
                      <a:lnTo>
                        <a:pt x="123" y="25"/>
                      </a:lnTo>
                      <a:lnTo>
                        <a:pt x="126" y="25"/>
                      </a:lnTo>
                      <a:lnTo>
                        <a:pt x="130" y="25"/>
                      </a:lnTo>
                      <a:lnTo>
                        <a:pt x="133" y="25"/>
                      </a:lnTo>
                      <a:lnTo>
                        <a:pt x="135" y="25"/>
                      </a:lnTo>
                      <a:lnTo>
                        <a:pt x="138" y="25"/>
                      </a:lnTo>
                      <a:lnTo>
                        <a:pt x="141" y="25"/>
                      </a:lnTo>
                      <a:lnTo>
                        <a:pt x="145" y="25"/>
                      </a:lnTo>
                      <a:lnTo>
                        <a:pt x="146" y="25"/>
                      </a:lnTo>
                      <a:lnTo>
                        <a:pt x="150" y="25"/>
                      </a:lnTo>
                      <a:lnTo>
                        <a:pt x="153" y="25"/>
                      </a:lnTo>
                      <a:lnTo>
                        <a:pt x="156" y="25"/>
                      </a:lnTo>
                      <a:lnTo>
                        <a:pt x="161" y="25"/>
                      </a:lnTo>
                      <a:lnTo>
                        <a:pt x="168" y="26"/>
                      </a:lnTo>
                      <a:lnTo>
                        <a:pt x="173" y="26"/>
                      </a:lnTo>
                      <a:lnTo>
                        <a:pt x="178" y="26"/>
                      </a:lnTo>
                      <a:lnTo>
                        <a:pt x="181" y="28"/>
                      </a:lnTo>
                      <a:lnTo>
                        <a:pt x="186" y="28"/>
                      </a:lnTo>
                      <a:lnTo>
                        <a:pt x="191" y="30"/>
                      </a:lnTo>
                      <a:lnTo>
                        <a:pt x="196" y="31"/>
                      </a:lnTo>
                      <a:lnTo>
                        <a:pt x="200" y="31"/>
                      </a:lnTo>
                      <a:lnTo>
                        <a:pt x="203" y="31"/>
                      </a:lnTo>
                      <a:lnTo>
                        <a:pt x="205" y="33"/>
                      </a:lnTo>
                      <a:lnTo>
                        <a:pt x="208" y="35"/>
                      </a:lnTo>
                      <a:lnTo>
                        <a:pt x="211" y="36"/>
                      </a:lnTo>
                      <a:lnTo>
                        <a:pt x="213" y="38"/>
                      </a:lnTo>
                      <a:lnTo>
                        <a:pt x="216" y="40"/>
                      </a:lnTo>
                      <a:lnTo>
                        <a:pt x="218" y="41"/>
                      </a:lnTo>
                      <a:lnTo>
                        <a:pt x="221" y="46"/>
                      </a:lnTo>
                      <a:lnTo>
                        <a:pt x="225" y="51"/>
                      </a:lnTo>
                      <a:lnTo>
                        <a:pt x="225" y="55"/>
                      </a:lnTo>
                      <a:lnTo>
                        <a:pt x="226" y="56"/>
                      </a:lnTo>
                      <a:lnTo>
                        <a:pt x="226" y="60"/>
                      </a:lnTo>
                      <a:lnTo>
                        <a:pt x="228" y="63"/>
                      </a:lnTo>
                      <a:lnTo>
                        <a:pt x="228" y="65"/>
                      </a:lnTo>
                      <a:lnTo>
                        <a:pt x="228" y="68"/>
                      </a:lnTo>
                      <a:lnTo>
                        <a:pt x="228" y="71"/>
                      </a:lnTo>
                      <a:lnTo>
                        <a:pt x="228" y="76"/>
                      </a:lnTo>
                      <a:lnTo>
                        <a:pt x="226" y="78"/>
                      </a:lnTo>
                      <a:lnTo>
                        <a:pt x="226" y="83"/>
                      </a:lnTo>
                      <a:lnTo>
                        <a:pt x="226" y="86"/>
                      </a:lnTo>
                      <a:lnTo>
                        <a:pt x="225" y="89"/>
                      </a:lnTo>
                      <a:lnTo>
                        <a:pt x="225" y="93"/>
                      </a:lnTo>
                      <a:lnTo>
                        <a:pt x="223" y="98"/>
                      </a:lnTo>
                      <a:lnTo>
                        <a:pt x="223" y="101"/>
                      </a:lnTo>
                      <a:lnTo>
                        <a:pt x="221" y="104"/>
                      </a:lnTo>
                      <a:lnTo>
                        <a:pt x="220" y="109"/>
                      </a:lnTo>
                      <a:lnTo>
                        <a:pt x="218" y="113"/>
                      </a:lnTo>
                      <a:lnTo>
                        <a:pt x="216" y="116"/>
                      </a:lnTo>
                      <a:lnTo>
                        <a:pt x="216" y="121"/>
                      </a:lnTo>
                      <a:lnTo>
                        <a:pt x="213" y="124"/>
                      </a:lnTo>
                      <a:lnTo>
                        <a:pt x="211" y="129"/>
                      </a:lnTo>
                      <a:lnTo>
                        <a:pt x="210" y="133"/>
                      </a:lnTo>
                      <a:lnTo>
                        <a:pt x="208" y="136"/>
                      </a:lnTo>
                      <a:lnTo>
                        <a:pt x="206" y="141"/>
                      </a:lnTo>
                      <a:lnTo>
                        <a:pt x="205" y="144"/>
                      </a:lnTo>
                      <a:lnTo>
                        <a:pt x="203" y="148"/>
                      </a:lnTo>
                      <a:lnTo>
                        <a:pt x="201" y="153"/>
                      </a:lnTo>
                      <a:lnTo>
                        <a:pt x="198" y="156"/>
                      </a:lnTo>
                      <a:lnTo>
                        <a:pt x="196" y="159"/>
                      </a:lnTo>
                      <a:lnTo>
                        <a:pt x="193" y="164"/>
                      </a:lnTo>
                      <a:lnTo>
                        <a:pt x="191" y="168"/>
                      </a:lnTo>
                      <a:lnTo>
                        <a:pt x="190" y="171"/>
                      </a:lnTo>
                      <a:lnTo>
                        <a:pt x="188" y="176"/>
                      </a:lnTo>
                      <a:lnTo>
                        <a:pt x="185" y="179"/>
                      </a:lnTo>
                      <a:lnTo>
                        <a:pt x="183" y="184"/>
                      </a:lnTo>
                      <a:lnTo>
                        <a:pt x="181" y="188"/>
                      </a:lnTo>
                      <a:lnTo>
                        <a:pt x="180" y="191"/>
                      </a:lnTo>
                      <a:lnTo>
                        <a:pt x="176" y="194"/>
                      </a:lnTo>
                      <a:lnTo>
                        <a:pt x="175" y="198"/>
                      </a:lnTo>
                      <a:lnTo>
                        <a:pt x="173" y="201"/>
                      </a:lnTo>
                      <a:lnTo>
                        <a:pt x="171" y="204"/>
                      </a:lnTo>
                      <a:lnTo>
                        <a:pt x="170" y="208"/>
                      </a:lnTo>
                      <a:lnTo>
                        <a:pt x="168" y="211"/>
                      </a:lnTo>
                      <a:lnTo>
                        <a:pt x="165" y="216"/>
                      </a:lnTo>
                      <a:lnTo>
                        <a:pt x="161" y="221"/>
                      </a:lnTo>
                      <a:lnTo>
                        <a:pt x="158" y="226"/>
                      </a:lnTo>
                      <a:lnTo>
                        <a:pt x="156" y="231"/>
                      </a:lnTo>
                      <a:lnTo>
                        <a:pt x="151" y="231"/>
                      </a:lnTo>
                      <a:lnTo>
                        <a:pt x="148" y="231"/>
                      </a:lnTo>
                      <a:lnTo>
                        <a:pt x="146" y="233"/>
                      </a:lnTo>
                      <a:lnTo>
                        <a:pt x="146" y="234"/>
                      </a:lnTo>
                      <a:lnTo>
                        <a:pt x="148" y="236"/>
                      </a:lnTo>
                      <a:lnTo>
                        <a:pt x="153" y="238"/>
                      </a:lnTo>
                      <a:lnTo>
                        <a:pt x="155" y="238"/>
                      </a:lnTo>
                      <a:lnTo>
                        <a:pt x="158" y="238"/>
                      </a:lnTo>
                      <a:lnTo>
                        <a:pt x="161" y="239"/>
                      </a:lnTo>
                      <a:lnTo>
                        <a:pt x="166" y="241"/>
                      </a:lnTo>
                      <a:lnTo>
                        <a:pt x="170" y="241"/>
                      </a:lnTo>
                      <a:lnTo>
                        <a:pt x="173" y="241"/>
                      </a:lnTo>
                      <a:lnTo>
                        <a:pt x="176" y="241"/>
                      </a:lnTo>
                      <a:lnTo>
                        <a:pt x="180" y="241"/>
                      </a:lnTo>
                      <a:lnTo>
                        <a:pt x="183" y="241"/>
                      </a:lnTo>
                      <a:lnTo>
                        <a:pt x="186" y="241"/>
                      </a:lnTo>
                      <a:lnTo>
                        <a:pt x="190" y="243"/>
                      </a:lnTo>
                      <a:lnTo>
                        <a:pt x="193" y="243"/>
                      </a:lnTo>
                      <a:lnTo>
                        <a:pt x="196" y="243"/>
                      </a:lnTo>
                      <a:lnTo>
                        <a:pt x="200" y="243"/>
                      </a:lnTo>
                      <a:lnTo>
                        <a:pt x="203" y="243"/>
                      </a:lnTo>
                      <a:lnTo>
                        <a:pt x="206" y="244"/>
                      </a:lnTo>
                      <a:lnTo>
                        <a:pt x="210" y="244"/>
                      </a:lnTo>
                      <a:lnTo>
                        <a:pt x="213" y="244"/>
                      </a:lnTo>
                      <a:lnTo>
                        <a:pt x="216" y="244"/>
                      </a:lnTo>
                      <a:lnTo>
                        <a:pt x="221" y="246"/>
                      </a:lnTo>
                      <a:lnTo>
                        <a:pt x="225" y="246"/>
                      </a:lnTo>
                      <a:lnTo>
                        <a:pt x="226" y="246"/>
                      </a:lnTo>
                      <a:lnTo>
                        <a:pt x="230" y="246"/>
                      </a:lnTo>
                      <a:lnTo>
                        <a:pt x="235" y="246"/>
                      </a:lnTo>
                      <a:lnTo>
                        <a:pt x="236" y="246"/>
                      </a:lnTo>
                      <a:lnTo>
                        <a:pt x="241" y="246"/>
                      </a:lnTo>
                      <a:lnTo>
                        <a:pt x="245" y="248"/>
                      </a:lnTo>
                      <a:lnTo>
                        <a:pt x="248" y="248"/>
                      </a:lnTo>
                      <a:lnTo>
                        <a:pt x="251" y="248"/>
                      </a:lnTo>
                      <a:lnTo>
                        <a:pt x="255" y="248"/>
                      </a:lnTo>
                      <a:lnTo>
                        <a:pt x="258" y="248"/>
                      </a:lnTo>
                      <a:lnTo>
                        <a:pt x="261" y="249"/>
                      </a:lnTo>
                      <a:lnTo>
                        <a:pt x="265" y="249"/>
                      </a:lnTo>
                      <a:lnTo>
                        <a:pt x="268" y="249"/>
                      </a:lnTo>
                      <a:lnTo>
                        <a:pt x="271" y="249"/>
                      </a:lnTo>
                      <a:lnTo>
                        <a:pt x="276" y="249"/>
                      </a:lnTo>
                      <a:lnTo>
                        <a:pt x="279" y="249"/>
                      </a:lnTo>
                      <a:lnTo>
                        <a:pt x="281" y="249"/>
                      </a:lnTo>
                      <a:lnTo>
                        <a:pt x="284" y="251"/>
                      </a:lnTo>
                      <a:lnTo>
                        <a:pt x="289" y="251"/>
                      </a:lnTo>
                      <a:lnTo>
                        <a:pt x="293" y="251"/>
                      </a:lnTo>
                      <a:lnTo>
                        <a:pt x="296" y="251"/>
                      </a:lnTo>
                      <a:lnTo>
                        <a:pt x="299" y="251"/>
                      </a:lnTo>
                      <a:lnTo>
                        <a:pt x="303" y="253"/>
                      </a:lnTo>
                      <a:lnTo>
                        <a:pt x="306" y="253"/>
                      </a:lnTo>
                      <a:lnTo>
                        <a:pt x="309" y="253"/>
                      </a:lnTo>
                      <a:lnTo>
                        <a:pt x="313" y="253"/>
                      </a:lnTo>
                      <a:lnTo>
                        <a:pt x="316" y="253"/>
                      </a:lnTo>
                      <a:lnTo>
                        <a:pt x="319" y="253"/>
                      </a:lnTo>
                      <a:lnTo>
                        <a:pt x="323" y="253"/>
                      </a:lnTo>
                      <a:lnTo>
                        <a:pt x="326" y="254"/>
                      </a:lnTo>
                      <a:lnTo>
                        <a:pt x="329" y="254"/>
                      </a:lnTo>
                      <a:lnTo>
                        <a:pt x="333" y="254"/>
                      </a:lnTo>
                      <a:lnTo>
                        <a:pt x="336" y="254"/>
                      </a:lnTo>
                      <a:lnTo>
                        <a:pt x="339" y="254"/>
                      </a:lnTo>
                      <a:lnTo>
                        <a:pt x="343" y="256"/>
                      </a:lnTo>
                      <a:lnTo>
                        <a:pt x="346" y="256"/>
                      </a:lnTo>
                      <a:lnTo>
                        <a:pt x="349" y="256"/>
                      </a:lnTo>
                      <a:lnTo>
                        <a:pt x="353" y="256"/>
                      </a:lnTo>
                      <a:lnTo>
                        <a:pt x="358" y="256"/>
                      </a:lnTo>
                      <a:lnTo>
                        <a:pt x="359" y="256"/>
                      </a:lnTo>
                      <a:lnTo>
                        <a:pt x="363" y="258"/>
                      </a:lnTo>
                      <a:lnTo>
                        <a:pt x="366" y="258"/>
                      </a:lnTo>
                      <a:lnTo>
                        <a:pt x="371" y="258"/>
                      </a:lnTo>
                      <a:lnTo>
                        <a:pt x="373" y="258"/>
                      </a:lnTo>
                      <a:lnTo>
                        <a:pt x="378" y="258"/>
                      </a:lnTo>
                      <a:lnTo>
                        <a:pt x="381" y="259"/>
                      </a:lnTo>
                      <a:lnTo>
                        <a:pt x="384" y="259"/>
                      </a:lnTo>
                      <a:lnTo>
                        <a:pt x="389" y="259"/>
                      </a:lnTo>
                      <a:lnTo>
                        <a:pt x="394" y="259"/>
                      </a:lnTo>
                      <a:lnTo>
                        <a:pt x="399" y="259"/>
                      </a:lnTo>
                      <a:lnTo>
                        <a:pt x="406" y="261"/>
                      </a:lnTo>
                      <a:lnTo>
                        <a:pt x="409" y="261"/>
                      </a:lnTo>
                      <a:lnTo>
                        <a:pt x="414" y="263"/>
                      </a:lnTo>
                      <a:lnTo>
                        <a:pt x="419" y="263"/>
                      </a:lnTo>
                      <a:lnTo>
                        <a:pt x="424" y="264"/>
                      </a:lnTo>
                      <a:lnTo>
                        <a:pt x="428" y="266"/>
                      </a:lnTo>
                      <a:lnTo>
                        <a:pt x="431" y="266"/>
                      </a:lnTo>
                      <a:lnTo>
                        <a:pt x="436" y="268"/>
                      </a:lnTo>
                      <a:lnTo>
                        <a:pt x="439" y="269"/>
                      </a:lnTo>
                      <a:lnTo>
                        <a:pt x="443" y="271"/>
                      </a:lnTo>
                      <a:lnTo>
                        <a:pt x="446" y="273"/>
                      </a:lnTo>
                      <a:lnTo>
                        <a:pt x="449" y="274"/>
                      </a:lnTo>
                      <a:lnTo>
                        <a:pt x="453" y="278"/>
                      </a:lnTo>
                      <a:lnTo>
                        <a:pt x="459" y="281"/>
                      </a:lnTo>
                      <a:lnTo>
                        <a:pt x="464" y="284"/>
                      </a:lnTo>
                      <a:lnTo>
                        <a:pt x="469" y="289"/>
                      </a:lnTo>
                      <a:lnTo>
                        <a:pt x="474" y="294"/>
                      </a:lnTo>
                      <a:lnTo>
                        <a:pt x="478" y="299"/>
                      </a:lnTo>
                      <a:lnTo>
                        <a:pt x="481" y="304"/>
                      </a:lnTo>
                      <a:lnTo>
                        <a:pt x="483" y="307"/>
                      </a:lnTo>
                      <a:lnTo>
                        <a:pt x="484" y="309"/>
                      </a:lnTo>
                      <a:lnTo>
                        <a:pt x="486" y="312"/>
                      </a:lnTo>
                      <a:lnTo>
                        <a:pt x="488" y="316"/>
                      </a:lnTo>
                      <a:lnTo>
                        <a:pt x="489" y="319"/>
                      </a:lnTo>
                      <a:lnTo>
                        <a:pt x="491" y="322"/>
                      </a:lnTo>
                      <a:lnTo>
                        <a:pt x="491" y="326"/>
                      </a:lnTo>
                      <a:lnTo>
                        <a:pt x="493" y="329"/>
                      </a:lnTo>
                      <a:lnTo>
                        <a:pt x="494" y="331"/>
                      </a:lnTo>
                      <a:lnTo>
                        <a:pt x="496" y="334"/>
                      </a:lnTo>
                      <a:lnTo>
                        <a:pt x="496" y="337"/>
                      </a:lnTo>
                      <a:lnTo>
                        <a:pt x="497" y="341"/>
                      </a:lnTo>
                      <a:lnTo>
                        <a:pt x="497" y="344"/>
                      </a:lnTo>
                      <a:lnTo>
                        <a:pt x="499" y="347"/>
                      </a:lnTo>
                      <a:lnTo>
                        <a:pt x="501" y="352"/>
                      </a:lnTo>
                      <a:lnTo>
                        <a:pt x="502" y="356"/>
                      </a:lnTo>
                      <a:lnTo>
                        <a:pt x="502" y="359"/>
                      </a:lnTo>
                      <a:lnTo>
                        <a:pt x="504" y="362"/>
                      </a:lnTo>
                      <a:lnTo>
                        <a:pt x="504" y="366"/>
                      </a:lnTo>
                      <a:lnTo>
                        <a:pt x="506" y="371"/>
                      </a:lnTo>
                      <a:lnTo>
                        <a:pt x="506" y="374"/>
                      </a:lnTo>
                      <a:lnTo>
                        <a:pt x="507" y="377"/>
                      </a:lnTo>
                      <a:lnTo>
                        <a:pt x="509" y="381"/>
                      </a:lnTo>
                      <a:lnTo>
                        <a:pt x="509" y="386"/>
                      </a:lnTo>
                      <a:lnTo>
                        <a:pt x="511" y="389"/>
                      </a:lnTo>
                      <a:lnTo>
                        <a:pt x="512" y="394"/>
                      </a:lnTo>
                      <a:lnTo>
                        <a:pt x="512" y="397"/>
                      </a:lnTo>
                      <a:lnTo>
                        <a:pt x="514" y="401"/>
                      </a:lnTo>
                      <a:lnTo>
                        <a:pt x="516" y="406"/>
                      </a:lnTo>
                      <a:lnTo>
                        <a:pt x="517" y="409"/>
                      </a:lnTo>
                      <a:lnTo>
                        <a:pt x="517" y="412"/>
                      </a:lnTo>
                      <a:lnTo>
                        <a:pt x="519" y="417"/>
                      </a:lnTo>
                      <a:lnTo>
                        <a:pt x="521" y="421"/>
                      </a:lnTo>
                      <a:lnTo>
                        <a:pt x="522" y="426"/>
                      </a:lnTo>
                      <a:lnTo>
                        <a:pt x="524" y="429"/>
                      </a:lnTo>
                      <a:lnTo>
                        <a:pt x="526" y="434"/>
                      </a:lnTo>
                      <a:lnTo>
                        <a:pt x="529" y="437"/>
                      </a:lnTo>
                      <a:lnTo>
                        <a:pt x="532" y="439"/>
                      </a:lnTo>
                      <a:lnTo>
                        <a:pt x="534" y="439"/>
                      </a:lnTo>
                      <a:lnTo>
                        <a:pt x="537" y="437"/>
                      </a:lnTo>
                      <a:lnTo>
                        <a:pt x="537" y="436"/>
                      </a:lnTo>
                      <a:lnTo>
                        <a:pt x="539" y="434"/>
                      </a:lnTo>
                      <a:lnTo>
                        <a:pt x="539" y="431"/>
                      </a:lnTo>
                      <a:lnTo>
                        <a:pt x="541" y="429"/>
                      </a:lnTo>
                      <a:lnTo>
                        <a:pt x="541" y="426"/>
                      </a:lnTo>
                      <a:lnTo>
                        <a:pt x="541" y="422"/>
                      </a:lnTo>
                      <a:lnTo>
                        <a:pt x="549" y="422"/>
                      </a:lnTo>
                      <a:lnTo>
                        <a:pt x="556" y="424"/>
                      </a:lnTo>
                      <a:lnTo>
                        <a:pt x="564" y="426"/>
                      </a:lnTo>
                      <a:lnTo>
                        <a:pt x="571" y="427"/>
                      </a:lnTo>
                      <a:lnTo>
                        <a:pt x="577" y="429"/>
                      </a:lnTo>
                      <a:lnTo>
                        <a:pt x="586" y="431"/>
                      </a:lnTo>
                      <a:lnTo>
                        <a:pt x="592" y="432"/>
                      </a:lnTo>
                      <a:lnTo>
                        <a:pt x="599" y="434"/>
                      </a:lnTo>
                      <a:lnTo>
                        <a:pt x="604" y="436"/>
                      </a:lnTo>
                      <a:lnTo>
                        <a:pt x="611" y="437"/>
                      </a:lnTo>
                      <a:lnTo>
                        <a:pt x="617" y="441"/>
                      </a:lnTo>
                      <a:lnTo>
                        <a:pt x="622" y="442"/>
                      </a:lnTo>
                      <a:lnTo>
                        <a:pt x="629" y="446"/>
                      </a:lnTo>
                      <a:lnTo>
                        <a:pt x="634" y="447"/>
                      </a:lnTo>
                      <a:lnTo>
                        <a:pt x="639" y="451"/>
                      </a:lnTo>
                      <a:lnTo>
                        <a:pt x="646" y="454"/>
                      </a:lnTo>
                      <a:lnTo>
                        <a:pt x="651" y="456"/>
                      </a:lnTo>
                      <a:lnTo>
                        <a:pt x="654" y="459"/>
                      </a:lnTo>
                      <a:lnTo>
                        <a:pt x="659" y="462"/>
                      </a:lnTo>
                      <a:lnTo>
                        <a:pt x="664" y="466"/>
                      </a:lnTo>
                      <a:lnTo>
                        <a:pt x="667" y="469"/>
                      </a:lnTo>
                      <a:lnTo>
                        <a:pt x="672" y="472"/>
                      </a:lnTo>
                      <a:lnTo>
                        <a:pt x="676" y="476"/>
                      </a:lnTo>
                      <a:lnTo>
                        <a:pt x="681" y="481"/>
                      </a:lnTo>
                      <a:lnTo>
                        <a:pt x="684" y="484"/>
                      </a:lnTo>
                      <a:lnTo>
                        <a:pt x="687" y="487"/>
                      </a:lnTo>
                      <a:lnTo>
                        <a:pt x="691" y="492"/>
                      </a:lnTo>
                      <a:lnTo>
                        <a:pt x="696" y="496"/>
                      </a:lnTo>
                      <a:lnTo>
                        <a:pt x="697" y="501"/>
                      </a:lnTo>
                      <a:lnTo>
                        <a:pt x="701" y="505"/>
                      </a:lnTo>
                      <a:lnTo>
                        <a:pt x="704" y="509"/>
                      </a:lnTo>
                      <a:lnTo>
                        <a:pt x="707" y="514"/>
                      </a:lnTo>
                      <a:lnTo>
                        <a:pt x="709" y="519"/>
                      </a:lnTo>
                      <a:lnTo>
                        <a:pt x="711" y="524"/>
                      </a:lnTo>
                      <a:lnTo>
                        <a:pt x="712" y="529"/>
                      </a:lnTo>
                      <a:lnTo>
                        <a:pt x="716" y="534"/>
                      </a:lnTo>
                      <a:lnTo>
                        <a:pt x="717" y="539"/>
                      </a:lnTo>
                      <a:lnTo>
                        <a:pt x="719" y="542"/>
                      </a:lnTo>
                      <a:lnTo>
                        <a:pt x="720" y="549"/>
                      </a:lnTo>
                      <a:lnTo>
                        <a:pt x="722" y="554"/>
                      </a:lnTo>
                      <a:lnTo>
                        <a:pt x="724" y="559"/>
                      </a:lnTo>
                      <a:lnTo>
                        <a:pt x="725" y="564"/>
                      </a:lnTo>
                      <a:lnTo>
                        <a:pt x="725" y="570"/>
                      </a:lnTo>
                      <a:lnTo>
                        <a:pt x="727" y="575"/>
                      </a:lnTo>
                      <a:lnTo>
                        <a:pt x="729" y="582"/>
                      </a:lnTo>
                      <a:lnTo>
                        <a:pt x="729" y="587"/>
                      </a:lnTo>
                      <a:lnTo>
                        <a:pt x="730" y="594"/>
                      </a:lnTo>
                      <a:lnTo>
                        <a:pt x="732" y="600"/>
                      </a:lnTo>
                      <a:lnTo>
                        <a:pt x="732" y="605"/>
                      </a:lnTo>
                      <a:lnTo>
                        <a:pt x="732" y="612"/>
                      </a:lnTo>
                      <a:lnTo>
                        <a:pt x="732" y="619"/>
                      </a:lnTo>
                      <a:lnTo>
                        <a:pt x="732" y="625"/>
                      </a:lnTo>
                      <a:lnTo>
                        <a:pt x="732" y="630"/>
                      </a:lnTo>
                      <a:lnTo>
                        <a:pt x="732" y="637"/>
                      </a:lnTo>
                      <a:lnTo>
                        <a:pt x="732" y="644"/>
                      </a:lnTo>
                      <a:lnTo>
                        <a:pt x="732" y="652"/>
                      </a:lnTo>
                      <a:lnTo>
                        <a:pt x="732" y="659"/>
                      </a:lnTo>
                      <a:lnTo>
                        <a:pt x="732" y="665"/>
                      </a:lnTo>
                      <a:lnTo>
                        <a:pt x="730" y="672"/>
                      </a:lnTo>
                      <a:lnTo>
                        <a:pt x="730" y="679"/>
                      </a:lnTo>
                      <a:lnTo>
                        <a:pt x="730" y="687"/>
                      </a:lnTo>
                      <a:lnTo>
                        <a:pt x="729" y="694"/>
                      </a:lnTo>
                      <a:lnTo>
                        <a:pt x="729" y="700"/>
                      </a:lnTo>
                      <a:lnTo>
                        <a:pt x="727" y="709"/>
                      </a:lnTo>
                      <a:lnTo>
                        <a:pt x="727" y="713"/>
                      </a:lnTo>
                      <a:lnTo>
                        <a:pt x="725" y="718"/>
                      </a:lnTo>
                      <a:lnTo>
                        <a:pt x="725" y="723"/>
                      </a:lnTo>
                      <a:lnTo>
                        <a:pt x="724" y="728"/>
                      </a:lnTo>
                      <a:lnTo>
                        <a:pt x="724" y="733"/>
                      </a:lnTo>
                      <a:lnTo>
                        <a:pt x="724" y="738"/>
                      </a:lnTo>
                      <a:lnTo>
                        <a:pt x="722" y="743"/>
                      </a:lnTo>
                      <a:lnTo>
                        <a:pt x="722" y="748"/>
                      </a:lnTo>
                      <a:lnTo>
                        <a:pt x="722" y="753"/>
                      </a:lnTo>
                      <a:lnTo>
                        <a:pt x="722" y="758"/>
                      </a:lnTo>
                      <a:lnTo>
                        <a:pt x="720" y="763"/>
                      </a:lnTo>
                      <a:lnTo>
                        <a:pt x="720" y="768"/>
                      </a:lnTo>
                      <a:lnTo>
                        <a:pt x="720" y="773"/>
                      </a:lnTo>
                      <a:lnTo>
                        <a:pt x="720" y="778"/>
                      </a:lnTo>
                      <a:lnTo>
                        <a:pt x="720" y="783"/>
                      </a:lnTo>
                      <a:lnTo>
                        <a:pt x="720" y="790"/>
                      </a:lnTo>
                      <a:lnTo>
                        <a:pt x="719" y="793"/>
                      </a:lnTo>
                      <a:lnTo>
                        <a:pt x="719" y="798"/>
                      </a:lnTo>
                      <a:lnTo>
                        <a:pt x="719" y="805"/>
                      </a:lnTo>
                      <a:lnTo>
                        <a:pt x="719" y="810"/>
                      </a:lnTo>
                      <a:lnTo>
                        <a:pt x="719" y="815"/>
                      </a:lnTo>
                      <a:lnTo>
                        <a:pt x="719" y="820"/>
                      </a:lnTo>
                      <a:lnTo>
                        <a:pt x="719" y="825"/>
                      </a:lnTo>
                      <a:lnTo>
                        <a:pt x="719" y="830"/>
                      </a:lnTo>
                      <a:lnTo>
                        <a:pt x="719" y="835"/>
                      </a:lnTo>
                      <a:lnTo>
                        <a:pt x="719" y="840"/>
                      </a:lnTo>
                      <a:lnTo>
                        <a:pt x="719" y="845"/>
                      </a:lnTo>
                      <a:lnTo>
                        <a:pt x="719" y="852"/>
                      </a:lnTo>
                      <a:lnTo>
                        <a:pt x="719" y="855"/>
                      </a:lnTo>
                      <a:lnTo>
                        <a:pt x="719" y="862"/>
                      </a:lnTo>
                      <a:lnTo>
                        <a:pt x="719" y="867"/>
                      </a:lnTo>
                      <a:lnTo>
                        <a:pt x="719" y="872"/>
                      </a:lnTo>
                      <a:lnTo>
                        <a:pt x="719" y="877"/>
                      </a:lnTo>
                      <a:lnTo>
                        <a:pt x="719" y="882"/>
                      </a:lnTo>
                      <a:lnTo>
                        <a:pt x="719" y="887"/>
                      </a:lnTo>
                      <a:lnTo>
                        <a:pt x="719" y="892"/>
                      </a:lnTo>
                      <a:lnTo>
                        <a:pt x="719" y="897"/>
                      </a:lnTo>
                      <a:lnTo>
                        <a:pt x="719" y="902"/>
                      </a:lnTo>
                      <a:lnTo>
                        <a:pt x="719" y="908"/>
                      </a:lnTo>
                      <a:lnTo>
                        <a:pt x="719" y="913"/>
                      </a:lnTo>
                      <a:lnTo>
                        <a:pt x="719" y="918"/>
                      </a:lnTo>
                      <a:lnTo>
                        <a:pt x="719" y="923"/>
                      </a:lnTo>
                      <a:lnTo>
                        <a:pt x="719" y="928"/>
                      </a:lnTo>
                      <a:lnTo>
                        <a:pt x="720" y="933"/>
                      </a:lnTo>
                      <a:lnTo>
                        <a:pt x="720" y="938"/>
                      </a:lnTo>
                      <a:lnTo>
                        <a:pt x="720" y="943"/>
                      </a:lnTo>
                      <a:lnTo>
                        <a:pt x="720" y="948"/>
                      </a:lnTo>
                      <a:lnTo>
                        <a:pt x="722" y="953"/>
                      </a:lnTo>
                      <a:lnTo>
                        <a:pt x="722" y="958"/>
                      </a:lnTo>
                      <a:lnTo>
                        <a:pt x="722" y="965"/>
                      </a:lnTo>
                      <a:lnTo>
                        <a:pt x="722" y="968"/>
                      </a:lnTo>
                      <a:lnTo>
                        <a:pt x="722" y="975"/>
                      </a:lnTo>
                      <a:lnTo>
                        <a:pt x="722" y="978"/>
                      </a:lnTo>
                      <a:lnTo>
                        <a:pt x="722" y="985"/>
                      </a:lnTo>
                      <a:lnTo>
                        <a:pt x="722" y="990"/>
                      </a:lnTo>
                      <a:lnTo>
                        <a:pt x="722" y="995"/>
                      </a:lnTo>
                      <a:lnTo>
                        <a:pt x="722" y="1000"/>
                      </a:lnTo>
                      <a:lnTo>
                        <a:pt x="722" y="1005"/>
                      </a:lnTo>
                      <a:lnTo>
                        <a:pt x="722" y="1010"/>
                      </a:lnTo>
                      <a:lnTo>
                        <a:pt x="724" y="1015"/>
                      </a:lnTo>
                      <a:lnTo>
                        <a:pt x="724" y="1020"/>
                      </a:lnTo>
                      <a:lnTo>
                        <a:pt x="724" y="1025"/>
                      </a:lnTo>
                      <a:lnTo>
                        <a:pt x="724" y="1031"/>
                      </a:lnTo>
                      <a:lnTo>
                        <a:pt x="724" y="1036"/>
                      </a:lnTo>
                      <a:lnTo>
                        <a:pt x="724" y="1041"/>
                      </a:lnTo>
                      <a:lnTo>
                        <a:pt x="724" y="1046"/>
                      </a:lnTo>
                      <a:lnTo>
                        <a:pt x="725" y="1051"/>
                      </a:lnTo>
                      <a:lnTo>
                        <a:pt x="725" y="1056"/>
                      </a:lnTo>
                      <a:lnTo>
                        <a:pt x="725" y="1061"/>
                      </a:lnTo>
                      <a:lnTo>
                        <a:pt x="725" y="1066"/>
                      </a:lnTo>
                      <a:lnTo>
                        <a:pt x="727" y="1071"/>
                      </a:lnTo>
                      <a:lnTo>
                        <a:pt x="727" y="1078"/>
                      </a:lnTo>
                      <a:lnTo>
                        <a:pt x="729" y="1083"/>
                      </a:lnTo>
                      <a:lnTo>
                        <a:pt x="729" y="1090"/>
                      </a:lnTo>
                      <a:lnTo>
                        <a:pt x="730" y="1095"/>
                      </a:lnTo>
                      <a:lnTo>
                        <a:pt x="730" y="1101"/>
                      </a:lnTo>
                      <a:lnTo>
                        <a:pt x="732" y="1106"/>
                      </a:lnTo>
                      <a:lnTo>
                        <a:pt x="732" y="1113"/>
                      </a:lnTo>
                      <a:lnTo>
                        <a:pt x="732" y="1118"/>
                      </a:lnTo>
                      <a:lnTo>
                        <a:pt x="734" y="1125"/>
                      </a:lnTo>
                      <a:lnTo>
                        <a:pt x="734" y="1131"/>
                      </a:lnTo>
                      <a:lnTo>
                        <a:pt x="735" y="1136"/>
                      </a:lnTo>
                      <a:lnTo>
                        <a:pt x="735" y="1143"/>
                      </a:lnTo>
                      <a:lnTo>
                        <a:pt x="737" y="1149"/>
                      </a:lnTo>
                      <a:lnTo>
                        <a:pt x="737" y="1154"/>
                      </a:lnTo>
                      <a:lnTo>
                        <a:pt x="737" y="1161"/>
                      </a:lnTo>
                      <a:lnTo>
                        <a:pt x="739" y="1166"/>
                      </a:lnTo>
                      <a:lnTo>
                        <a:pt x="739" y="1173"/>
                      </a:lnTo>
                      <a:lnTo>
                        <a:pt x="739" y="1179"/>
                      </a:lnTo>
                      <a:lnTo>
                        <a:pt x="740" y="1184"/>
                      </a:lnTo>
                      <a:lnTo>
                        <a:pt x="740" y="1191"/>
                      </a:lnTo>
                      <a:lnTo>
                        <a:pt x="740" y="1198"/>
                      </a:lnTo>
                      <a:lnTo>
                        <a:pt x="740" y="1203"/>
                      </a:lnTo>
                      <a:lnTo>
                        <a:pt x="742" y="1209"/>
                      </a:lnTo>
                      <a:lnTo>
                        <a:pt x="742" y="1216"/>
                      </a:lnTo>
                      <a:lnTo>
                        <a:pt x="742" y="1223"/>
                      </a:lnTo>
                      <a:lnTo>
                        <a:pt x="742" y="1228"/>
                      </a:lnTo>
                      <a:lnTo>
                        <a:pt x="742" y="1234"/>
                      </a:lnTo>
                      <a:lnTo>
                        <a:pt x="742" y="1239"/>
                      </a:lnTo>
                      <a:lnTo>
                        <a:pt x="742" y="1246"/>
                      </a:lnTo>
                      <a:lnTo>
                        <a:pt x="740" y="1251"/>
                      </a:lnTo>
                      <a:lnTo>
                        <a:pt x="740" y="1256"/>
                      </a:lnTo>
                      <a:lnTo>
                        <a:pt x="739" y="1263"/>
                      </a:lnTo>
                      <a:lnTo>
                        <a:pt x="739" y="1268"/>
                      </a:lnTo>
                      <a:lnTo>
                        <a:pt x="737" y="1274"/>
                      </a:lnTo>
                      <a:lnTo>
                        <a:pt x="737" y="1279"/>
                      </a:lnTo>
                      <a:lnTo>
                        <a:pt x="735" y="1284"/>
                      </a:lnTo>
                      <a:lnTo>
                        <a:pt x="734" y="1291"/>
                      </a:lnTo>
                      <a:lnTo>
                        <a:pt x="732" y="1296"/>
                      </a:lnTo>
                      <a:lnTo>
                        <a:pt x="730" y="1301"/>
                      </a:lnTo>
                      <a:lnTo>
                        <a:pt x="729" y="1306"/>
                      </a:lnTo>
                      <a:lnTo>
                        <a:pt x="727" y="1311"/>
                      </a:lnTo>
                      <a:lnTo>
                        <a:pt x="725" y="1316"/>
                      </a:lnTo>
                      <a:lnTo>
                        <a:pt x="722" y="1321"/>
                      </a:lnTo>
                      <a:lnTo>
                        <a:pt x="719" y="1326"/>
                      </a:lnTo>
                      <a:lnTo>
                        <a:pt x="717" y="1331"/>
                      </a:lnTo>
                      <a:lnTo>
                        <a:pt x="714" y="1334"/>
                      </a:lnTo>
                      <a:lnTo>
                        <a:pt x="711" y="1339"/>
                      </a:lnTo>
                      <a:lnTo>
                        <a:pt x="709" y="1344"/>
                      </a:lnTo>
                      <a:lnTo>
                        <a:pt x="706" y="1347"/>
                      </a:lnTo>
                      <a:lnTo>
                        <a:pt x="701" y="1351"/>
                      </a:lnTo>
                      <a:lnTo>
                        <a:pt x="697" y="1356"/>
                      </a:lnTo>
                      <a:lnTo>
                        <a:pt x="692" y="1359"/>
                      </a:lnTo>
                      <a:lnTo>
                        <a:pt x="689" y="1362"/>
                      </a:lnTo>
                      <a:lnTo>
                        <a:pt x="684" y="1366"/>
                      </a:lnTo>
                      <a:lnTo>
                        <a:pt x="679" y="1369"/>
                      </a:lnTo>
                      <a:lnTo>
                        <a:pt x="676" y="1372"/>
                      </a:lnTo>
                      <a:lnTo>
                        <a:pt x="671" y="1377"/>
                      </a:lnTo>
                      <a:lnTo>
                        <a:pt x="666" y="1379"/>
                      </a:lnTo>
                      <a:lnTo>
                        <a:pt x="661" y="1382"/>
                      </a:lnTo>
                      <a:lnTo>
                        <a:pt x="656" y="1384"/>
                      </a:lnTo>
                      <a:lnTo>
                        <a:pt x="652" y="1386"/>
                      </a:lnTo>
                      <a:lnTo>
                        <a:pt x="647" y="1389"/>
                      </a:lnTo>
                      <a:lnTo>
                        <a:pt x="644" y="1391"/>
                      </a:lnTo>
                      <a:lnTo>
                        <a:pt x="639" y="1392"/>
                      </a:lnTo>
                      <a:lnTo>
                        <a:pt x="636" y="1396"/>
                      </a:lnTo>
                      <a:lnTo>
                        <a:pt x="632" y="1399"/>
                      </a:lnTo>
                      <a:lnTo>
                        <a:pt x="629" y="1401"/>
                      </a:lnTo>
                      <a:lnTo>
                        <a:pt x="626" y="1404"/>
                      </a:lnTo>
                      <a:lnTo>
                        <a:pt x="622" y="1406"/>
                      </a:lnTo>
                      <a:lnTo>
                        <a:pt x="619" y="1409"/>
                      </a:lnTo>
                      <a:lnTo>
                        <a:pt x="616" y="1412"/>
                      </a:lnTo>
                      <a:lnTo>
                        <a:pt x="614" y="1416"/>
                      </a:lnTo>
                      <a:lnTo>
                        <a:pt x="611" y="1417"/>
                      </a:lnTo>
                      <a:lnTo>
                        <a:pt x="607" y="1421"/>
                      </a:lnTo>
                      <a:lnTo>
                        <a:pt x="606" y="1424"/>
                      </a:lnTo>
                      <a:lnTo>
                        <a:pt x="602" y="1427"/>
                      </a:lnTo>
                      <a:lnTo>
                        <a:pt x="601" y="1431"/>
                      </a:lnTo>
                      <a:lnTo>
                        <a:pt x="597" y="1434"/>
                      </a:lnTo>
                      <a:lnTo>
                        <a:pt x="596" y="1437"/>
                      </a:lnTo>
                      <a:lnTo>
                        <a:pt x="594" y="1441"/>
                      </a:lnTo>
                      <a:lnTo>
                        <a:pt x="592" y="1446"/>
                      </a:lnTo>
                      <a:lnTo>
                        <a:pt x="591" y="1449"/>
                      </a:lnTo>
                      <a:lnTo>
                        <a:pt x="587" y="1452"/>
                      </a:lnTo>
                      <a:lnTo>
                        <a:pt x="586" y="1457"/>
                      </a:lnTo>
                      <a:lnTo>
                        <a:pt x="586" y="1461"/>
                      </a:lnTo>
                      <a:lnTo>
                        <a:pt x="584" y="1466"/>
                      </a:lnTo>
                      <a:lnTo>
                        <a:pt x="582" y="1471"/>
                      </a:lnTo>
                      <a:lnTo>
                        <a:pt x="581" y="1476"/>
                      </a:lnTo>
                      <a:lnTo>
                        <a:pt x="581" y="1481"/>
                      </a:lnTo>
                      <a:lnTo>
                        <a:pt x="581" y="1482"/>
                      </a:lnTo>
                      <a:lnTo>
                        <a:pt x="582" y="1482"/>
                      </a:lnTo>
                      <a:lnTo>
                        <a:pt x="587" y="1477"/>
                      </a:lnTo>
                      <a:lnTo>
                        <a:pt x="592" y="1472"/>
                      </a:lnTo>
                      <a:lnTo>
                        <a:pt x="596" y="1469"/>
                      </a:lnTo>
                      <a:lnTo>
                        <a:pt x="597" y="1467"/>
                      </a:lnTo>
                      <a:lnTo>
                        <a:pt x="601" y="1466"/>
                      </a:lnTo>
                      <a:lnTo>
                        <a:pt x="606" y="1464"/>
                      </a:lnTo>
                      <a:lnTo>
                        <a:pt x="609" y="1461"/>
                      </a:lnTo>
                      <a:lnTo>
                        <a:pt x="611" y="1459"/>
                      </a:lnTo>
                      <a:lnTo>
                        <a:pt x="616" y="1457"/>
                      </a:lnTo>
                      <a:lnTo>
                        <a:pt x="619" y="1456"/>
                      </a:lnTo>
                      <a:lnTo>
                        <a:pt x="622" y="1452"/>
                      </a:lnTo>
                      <a:lnTo>
                        <a:pt x="627" y="1451"/>
                      </a:lnTo>
                      <a:lnTo>
                        <a:pt x="631" y="1451"/>
                      </a:lnTo>
                      <a:lnTo>
                        <a:pt x="634" y="1449"/>
                      </a:lnTo>
                      <a:lnTo>
                        <a:pt x="639" y="1446"/>
                      </a:lnTo>
                      <a:lnTo>
                        <a:pt x="642" y="1444"/>
                      </a:lnTo>
                      <a:lnTo>
                        <a:pt x="646" y="1442"/>
                      </a:lnTo>
                      <a:lnTo>
                        <a:pt x="651" y="1441"/>
                      </a:lnTo>
                      <a:lnTo>
                        <a:pt x="654" y="1439"/>
                      </a:lnTo>
                      <a:lnTo>
                        <a:pt x="659" y="1437"/>
                      </a:lnTo>
                      <a:lnTo>
                        <a:pt x="662" y="1436"/>
                      </a:lnTo>
                      <a:lnTo>
                        <a:pt x="667" y="1434"/>
                      </a:lnTo>
                      <a:lnTo>
                        <a:pt x="671" y="1432"/>
                      </a:lnTo>
                      <a:lnTo>
                        <a:pt x="676" y="1431"/>
                      </a:lnTo>
                      <a:lnTo>
                        <a:pt x="679" y="1429"/>
                      </a:lnTo>
                      <a:lnTo>
                        <a:pt x="684" y="1427"/>
                      </a:lnTo>
                      <a:lnTo>
                        <a:pt x="687" y="1426"/>
                      </a:lnTo>
                      <a:lnTo>
                        <a:pt x="692" y="1424"/>
                      </a:lnTo>
                      <a:lnTo>
                        <a:pt x="697" y="1422"/>
                      </a:lnTo>
                      <a:lnTo>
                        <a:pt x="701" y="1421"/>
                      </a:lnTo>
                      <a:lnTo>
                        <a:pt x="706" y="1419"/>
                      </a:lnTo>
                      <a:lnTo>
                        <a:pt x="709" y="1416"/>
                      </a:lnTo>
                      <a:lnTo>
                        <a:pt x="712" y="1414"/>
                      </a:lnTo>
                      <a:lnTo>
                        <a:pt x="717" y="1412"/>
                      </a:lnTo>
                      <a:lnTo>
                        <a:pt x="720" y="1411"/>
                      </a:lnTo>
                      <a:lnTo>
                        <a:pt x="725" y="1409"/>
                      </a:lnTo>
                      <a:lnTo>
                        <a:pt x="729" y="1406"/>
                      </a:lnTo>
                      <a:lnTo>
                        <a:pt x="732" y="1404"/>
                      </a:lnTo>
                      <a:lnTo>
                        <a:pt x="735" y="1402"/>
                      </a:lnTo>
                      <a:lnTo>
                        <a:pt x="740" y="1401"/>
                      </a:lnTo>
                      <a:lnTo>
                        <a:pt x="742" y="1397"/>
                      </a:lnTo>
                      <a:lnTo>
                        <a:pt x="747" y="1396"/>
                      </a:lnTo>
                      <a:lnTo>
                        <a:pt x="750" y="1392"/>
                      </a:lnTo>
                      <a:lnTo>
                        <a:pt x="752" y="1391"/>
                      </a:lnTo>
                      <a:lnTo>
                        <a:pt x="755" y="1387"/>
                      </a:lnTo>
                      <a:lnTo>
                        <a:pt x="760" y="1386"/>
                      </a:lnTo>
                      <a:lnTo>
                        <a:pt x="762" y="1382"/>
                      </a:lnTo>
                      <a:lnTo>
                        <a:pt x="765" y="1381"/>
                      </a:lnTo>
                      <a:lnTo>
                        <a:pt x="767" y="1377"/>
                      </a:lnTo>
                      <a:lnTo>
                        <a:pt x="770" y="1374"/>
                      </a:lnTo>
                      <a:lnTo>
                        <a:pt x="772" y="1371"/>
                      </a:lnTo>
                      <a:lnTo>
                        <a:pt x="775" y="1367"/>
                      </a:lnTo>
                      <a:lnTo>
                        <a:pt x="777" y="1364"/>
                      </a:lnTo>
                      <a:lnTo>
                        <a:pt x="779" y="1361"/>
                      </a:lnTo>
                      <a:lnTo>
                        <a:pt x="780" y="1357"/>
                      </a:lnTo>
                      <a:lnTo>
                        <a:pt x="782" y="1354"/>
                      </a:lnTo>
                      <a:lnTo>
                        <a:pt x="784" y="1351"/>
                      </a:lnTo>
                      <a:lnTo>
                        <a:pt x="785" y="1346"/>
                      </a:lnTo>
                      <a:lnTo>
                        <a:pt x="785" y="1342"/>
                      </a:lnTo>
                      <a:lnTo>
                        <a:pt x="787" y="1339"/>
                      </a:lnTo>
                      <a:lnTo>
                        <a:pt x="789" y="1334"/>
                      </a:lnTo>
                      <a:lnTo>
                        <a:pt x="789" y="13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pic>
            <p:nvPicPr>
              <p:cNvPr id="183" name="Picture 4" descr="j0238687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2002" y="3942960"/>
                <a:ext cx="525959" cy="325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5" descr="j0232136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43" y="4853637"/>
                <a:ext cx="344041" cy="50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0" name="Text Box 215"/>
            <p:cNvSpPr txBox="1">
              <a:spLocks noChangeArrowheads="1"/>
            </p:cNvSpPr>
            <p:nvPr/>
          </p:nvSpPr>
          <p:spPr bwMode="auto">
            <a:xfrm>
              <a:off x="2402711" y="3820180"/>
              <a:ext cx="1775171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knapsack 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2150745" y="5309213"/>
            <a:ext cx="1048358" cy="1491856"/>
            <a:chOff x="4346462" y="3820180"/>
            <a:chExt cx="1323477" cy="1653538"/>
          </a:xfrm>
        </p:grpSpPr>
        <p:pic>
          <p:nvPicPr>
            <p:cNvPr id="2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" t="16715" r="36778" b="39111"/>
            <a:stretch/>
          </p:blipFill>
          <p:spPr bwMode="auto">
            <a:xfrm>
              <a:off x="4414738" y="4315071"/>
              <a:ext cx="1255201" cy="115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Text Box 215"/>
            <p:cNvSpPr txBox="1">
              <a:spLocks noChangeArrowheads="1"/>
            </p:cNvSpPr>
            <p:nvPr/>
          </p:nvSpPr>
          <p:spPr bwMode="auto">
            <a:xfrm>
              <a:off x="4346462" y="3820180"/>
              <a:ext cx="1311748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 err="1"/>
                <a:t>Colour</a:t>
              </a:r>
              <a:endParaRPr lang="en-US" altLang="en-US" sz="2400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894320" y="5311835"/>
            <a:ext cx="1506480" cy="1516047"/>
            <a:chOff x="7222466" y="3820180"/>
            <a:chExt cx="1901825" cy="1680351"/>
          </a:xfrm>
        </p:grpSpPr>
        <p:pic>
          <p:nvPicPr>
            <p:cNvPr id="230" name="Picture 4" descr="Image result for functi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466" y="4288257"/>
              <a:ext cx="1901825" cy="121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 Box 215"/>
            <p:cNvSpPr txBox="1">
              <a:spLocks noChangeArrowheads="1"/>
            </p:cNvSpPr>
            <p:nvPr/>
          </p:nvSpPr>
          <p:spPr bwMode="auto">
            <a:xfrm>
              <a:off x="7315200" y="3820180"/>
              <a:ext cx="1710413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Function 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438895" y="5312728"/>
            <a:ext cx="952505" cy="1524290"/>
            <a:chOff x="5903781" y="3820180"/>
            <a:chExt cx="1202470" cy="1689487"/>
          </a:xfrm>
        </p:grpSpPr>
        <p:pic>
          <p:nvPicPr>
            <p:cNvPr id="23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323" y="4279122"/>
              <a:ext cx="820777" cy="123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" name="Text Box 215"/>
            <p:cNvSpPr txBox="1">
              <a:spLocks noChangeArrowheads="1"/>
            </p:cNvSpPr>
            <p:nvPr/>
          </p:nvSpPr>
          <p:spPr bwMode="auto">
            <a:xfrm>
              <a:off x="5903781" y="3820180"/>
              <a:ext cx="1202470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/>
                <a:t>Image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543800" y="5334001"/>
            <a:ext cx="1540806" cy="1357692"/>
            <a:chOff x="6266230" y="2753380"/>
            <a:chExt cx="2027937" cy="1623021"/>
          </a:xfrm>
        </p:grpSpPr>
        <p:pic>
          <p:nvPicPr>
            <p:cNvPr id="236" name="Picture 4" descr="Image result for quantum entanglem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392" y="3368920"/>
              <a:ext cx="1791074" cy="100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Text Box 215"/>
            <p:cNvSpPr txBox="1">
              <a:spLocks noChangeArrowheads="1"/>
            </p:cNvSpPr>
            <p:nvPr/>
          </p:nvSpPr>
          <p:spPr bwMode="auto">
            <a:xfrm>
              <a:off x="6266230" y="2753380"/>
              <a:ext cx="2027937" cy="8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Probabilities </a:t>
              </a:r>
            </a:p>
            <a:p>
              <a:pPr eaLnBrk="1" hangingPunct="1"/>
              <a:r>
                <a:rPr lang="en-US" altLang="en-US" sz="2000" dirty="0"/>
                <a:t>&amp; Quantum 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124200" y="5356861"/>
            <a:ext cx="1947969" cy="1219200"/>
            <a:chOff x="1164325" y="2438400"/>
            <a:chExt cx="1947969" cy="1219200"/>
          </a:xfrm>
        </p:grpSpPr>
        <p:pic>
          <p:nvPicPr>
            <p:cNvPr id="239" name="Picture 2" descr="Image result for error correcting code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3" t="7042" r="2867" b="52550"/>
            <a:stretch/>
          </p:blipFill>
          <p:spPr bwMode="auto">
            <a:xfrm>
              <a:off x="1676400" y="3124200"/>
              <a:ext cx="8382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Text Box 215"/>
            <p:cNvSpPr txBox="1">
              <a:spLocks noChangeArrowheads="1"/>
            </p:cNvSpPr>
            <p:nvPr/>
          </p:nvSpPr>
          <p:spPr bwMode="auto">
            <a:xfrm>
              <a:off x="1164325" y="2438400"/>
              <a:ext cx="19479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Error Correcting </a:t>
              </a:r>
            </a:p>
            <a:p>
              <a:pPr algn="ctr" eaLnBrk="1" hangingPunct="1"/>
              <a:r>
                <a:rPr lang="en-US" altLang="en-US" sz="2000" dirty="0"/>
                <a:t>Codes</a:t>
              </a:r>
            </a:p>
          </p:txBody>
        </p:sp>
      </p:grpSp>
      <p:sp>
        <p:nvSpPr>
          <p:cNvPr id="100" name="Text Box 215"/>
          <p:cNvSpPr txBox="1">
            <a:spLocks noChangeArrowheads="1"/>
          </p:cNvSpPr>
          <p:nvPr/>
        </p:nvSpPr>
        <p:spPr bwMode="auto">
          <a:xfrm>
            <a:off x="70485" y="468630"/>
            <a:ext cx="73052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vectors space </a:t>
            </a:r>
            <a:r>
              <a:rPr lang="en-US" altLang="en-US" sz="2400" dirty="0"/>
              <a:t>(with some reasonable properties)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tx2"/>
                </a:solidFill>
              </a:rPr>
              <a:t>basis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of vectors (linearly independent) 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/>
              <a:t>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in the entire space </a:t>
            </a:r>
          </a:p>
          <a:p>
            <a:pPr lvl="1"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$ </a:t>
            </a:r>
            <a:r>
              <a:rPr lang="en-US" altLang="en-US" sz="2400" dirty="0"/>
              <a:t>real coefficients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i="1" baseline="-25000" dirty="0">
              <a:solidFill>
                <a:schemeClr val="accent1"/>
              </a:solidFill>
            </a:endParaRPr>
          </a:p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  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646247" y="2305734"/>
            <a:ext cx="2796340" cy="494935"/>
            <a:chOff x="3171825" y="2937510"/>
            <a:chExt cx="3241287" cy="494935"/>
          </a:xfrm>
        </p:grpSpPr>
        <p:sp>
          <p:nvSpPr>
            <p:cNvPr id="102" name="Rectangle 101"/>
            <p:cNvSpPr/>
            <p:nvPr/>
          </p:nvSpPr>
          <p:spPr>
            <a:xfrm>
              <a:off x="3171825" y="295692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544323" y="2971800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072008" y="295465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418718" y="2948940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785485" y="294322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124575" y="2937510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62200" y="2881403"/>
            <a:ext cx="5105400" cy="928597"/>
            <a:chOff x="1752600" y="2785072"/>
            <a:chExt cx="5105400" cy="928597"/>
          </a:xfrm>
        </p:grpSpPr>
        <p:sp>
          <p:nvSpPr>
            <p:cNvPr id="110" name="AutoShape 35">
              <a:extLst>
                <a:ext uri="{FF2B5EF4-FFF2-40B4-BE49-F238E27FC236}">
                  <a16:creationId xmlns:a16="http://schemas.microsoft.com/office/drawing/2014/main" id="{92E38E32-17B6-4ED7-A60E-483F6EE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785072"/>
              <a:ext cx="5105400" cy="925027"/>
            </a:xfrm>
            <a:prstGeom prst="wedgeRoundRectCallout">
              <a:avLst>
                <a:gd name="adj1" fmla="val 48149"/>
                <a:gd name="adj2" fmla="val -61529"/>
                <a:gd name="adj3" fmla="val 16667"/>
              </a:avLst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accent2"/>
                  </a:solidFill>
                </a:rPr>
                <a:t>Change of Basis: </a:t>
              </a:r>
              <a:r>
                <a:rPr lang="en-US" altLang="en-US" sz="2400" dirty="0"/>
                <a:t>Converting between</a:t>
              </a:r>
            </a:p>
            <a:p>
              <a:pPr marL="0" lvl="1" indent="0"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  <a:t>and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286934" y="3239868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614716" y="3246446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293938" y="3253024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3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Colour</a:t>
            </a:r>
          </a:p>
        </p:txBody>
      </p:sp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482600"/>
            <a:ext cx="66287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Colour: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ym typeface="Symbol" pitchFamily="18" charset="2"/>
              </a:rPr>
              <a:t>Each frequency </a:t>
            </a:r>
            <a:r>
              <a:rPr lang="en-US" altLang="en-US" sz="2400" i="1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en-US" altLang="en-US" sz="2400">
                <a:sym typeface="Symbol" pitchFamily="18" charset="2"/>
              </a:rPr>
              <a:t> of light is a “primary colour”.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ym typeface="Symbol" pitchFamily="18" charset="2"/>
              </a:rPr>
              <a:t>Each colour contains a mix of these</a:t>
            </a:r>
          </a:p>
          <a:p>
            <a:pPr lvl="2" eaLnBrk="1" hangingPunct="1">
              <a:buFontTx/>
              <a:buChar char="•"/>
            </a:pPr>
            <a:r>
              <a:rPr lang="en-US" altLang="en-US" sz="2400">
                <a:sym typeface="Symbol" pitchFamily="18" charset="2"/>
              </a:rPr>
              <a:t>ie a linear combination </a:t>
            </a:r>
            <a:r>
              <a:rPr lang="en-US" altLang="en-US" sz="2400" i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>
                <a:solidFill>
                  <a:schemeClr val="accent1"/>
                </a:solidFill>
              </a:rPr>
              <a:t>1</a:t>
            </a:r>
            <a:r>
              <a:rPr lang="en-US" altLang="en-US" sz="2400" i="1">
                <a:solidFill>
                  <a:schemeClr val="accent1"/>
                </a:solidFill>
              </a:rPr>
              <a:t>f</a:t>
            </a:r>
            <a:r>
              <a:rPr lang="en-US" altLang="en-US" sz="2400" i="1" baseline="-25000">
                <a:solidFill>
                  <a:schemeClr val="accent1"/>
                </a:solidFill>
              </a:rPr>
              <a:t>1</a:t>
            </a:r>
            <a:r>
              <a:rPr lang="en-US" altLang="en-US" sz="2400" i="1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>
                <a:solidFill>
                  <a:schemeClr val="accent1"/>
                </a:solidFill>
              </a:rPr>
              <a:t>2</a:t>
            </a:r>
            <a:r>
              <a:rPr lang="en-US" altLang="en-US" sz="2400" i="1">
                <a:solidFill>
                  <a:schemeClr val="accent1"/>
                </a:solidFill>
              </a:rPr>
              <a:t>f</a:t>
            </a:r>
            <a:r>
              <a:rPr lang="en-US" altLang="en-US" sz="2400" i="1" baseline="-25000">
                <a:solidFill>
                  <a:schemeClr val="accent1"/>
                </a:solidFill>
              </a:rPr>
              <a:t>2</a:t>
            </a:r>
            <a:r>
              <a:rPr lang="en-US" altLang="en-US" sz="2400" i="1">
                <a:solidFill>
                  <a:schemeClr val="accent1"/>
                </a:solidFill>
              </a:rPr>
              <a:t> +… + a</a:t>
            </a:r>
            <a:r>
              <a:rPr lang="en-US" altLang="en-US" sz="2400" i="1" baseline="-25000">
                <a:solidFill>
                  <a:schemeClr val="accent1"/>
                </a:solidFill>
              </a:rPr>
              <a:t>d</a:t>
            </a:r>
            <a:r>
              <a:rPr lang="en-US" altLang="en-US" sz="2400" i="1">
                <a:solidFill>
                  <a:schemeClr val="accent1"/>
                </a:solidFill>
              </a:rPr>
              <a:t>f</a:t>
            </a:r>
            <a:r>
              <a:rPr lang="en-US" altLang="en-US" sz="2400" i="1" baseline="-25000">
                <a:solidFill>
                  <a:schemeClr val="accent1"/>
                </a:solidFill>
              </a:rPr>
              <a:t>d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ym typeface="Symbol" pitchFamily="18" charset="2"/>
              </a:rPr>
              <a:t>What is the dimension </a:t>
            </a:r>
            <a:r>
              <a:rPr lang="en-US" altLang="en-US" sz="2400" i="1">
                <a:solidFill>
                  <a:schemeClr val="accent1"/>
                </a:solidFill>
                <a:sym typeface="Symbol" pitchFamily="18" charset="2"/>
              </a:rPr>
              <a:t>d</a:t>
            </a:r>
            <a:r>
              <a:rPr lang="en-US" altLang="en-US" sz="2400">
                <a:sym typeface="Symbol" pitchFamily="18" charset="2"/>
              </a:rPr>
              <a:t> of this vector space?</a:t>
            </a:r>
          </a:p>
          <a:p>
            <a:pPr lvl="2" eaLnBrk="1" hangingPunct="1">
              <a:buFontTx/>
              <a:buChar char="•"/>
            </a:pPr>
            <a:r>
              <a:rPr lang="en-US" altLang="en-US" sz="2400">
                <a:sym typeface="Symbol" pitchFamily="18" charset="2"/>
              </a:rPr>
              <a:t>Infinite, because there are an infinite </a:t>
            </a:r>
            <a:br>
              <a:rPr lang="en-US" altLang="en-US" sz="2400">
                <a:sym typeface="Symbol" pitchFamily="18" charset="2"/>
              </a:rPr>
            </a:br>
            <a:r>
              <a:rPr lang="en-US" altLang="en-US" sz="2400">
                <a:sym typeface="Symbol" pitchFamily="18" charset="2"/>
              </a:rPr>
              <a:t>  number of frequencies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ym typeface="Symbol" pitchFamily="18" charset="2"/>
              </a:rPr>
              <a:t>Do we see all of these colours?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0745" y="5309213"/>
            <a:ext cx="1048358" cy="1491856"/>
            <a:chOff x="4346462" y="3820180"/>
            <a:chExt cx="1323477" cy="165353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6" t="16715" r="36778" b="39111"/>
            <a:stretch/>
          </p:blipFill>
          <p:spPr bwMode="auto">
            <a:xfrm>
              <a:off x="4414738" y="4315071"/>
              <a:ext cx="1255201" cy="115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15"/>
            <p:cNvSpPr txBox="1">
              <a:spLocks noChangeArrowheads="1"/>
            </p:cNvSpPr>
            <p:nvPr/>
          </p:nvSpPr>
          <p:spPr bwMode="auto">
            <a:xfrm>
              <a:off x="4346462" y="3820180"/>
              <a:ext cx="1311748" cy="5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 err="1"/>
                <a:t>Colour</a:t>
              </a:r>
              <a:endParaRPr lang="en-US" altLang="en-US" sz="2400" dirty="0"/>
            </a:p>
          </p:txBody>
        </p:sp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0" y="4948535"/>
            <a:ext cx="2660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A 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could be: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482600"/>
            <a:ext cx="751359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err="1"/>
              <a:t>Colour</a:t>
            </a:r>
            <a:r>
              <a:rPr lang="en-US" altLang="en-US" sz="2400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ym typeface="Symbol" pitchFamily="18" charset="2"/>
              </a:rPr>
              <a:t>No, we have three sensors that detect frequency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dirty="0">
                <a:sym typeface="Symbol" pitchFamily="18" charset="2"/>
              </a:rPr>
              <a:t>  so our brain only returns three different real values.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ym typeface="Symbol" pitchFamily="18" charset="2"/>
              </a:rPr>
              <a:t>What is the dimension </a:t>
            </a:r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d</a:t>
            </a:r>
            <a:r>
              <a:rPr lang="en-US" altLang="en-US" sz="2400" dirty="0">
                <a:sym typeface="Symbol" pitchFamily="18" charset="2"/>
              </a:rPr>
              <a:t> of the vector space 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dirty="0">
                <a:sym typeface="Symbol" pitchFamily="18" charset="2"/>
              </a:rPr>
              <a:t>   of </a:t>
            </a:r>
            <a:r>
              <a:rPr lang="en-US" altLang="en-US" sz="2400" dirty="0" err="1">
                <a:sym typeface="Symbol" pitchFamily="18" charset="2"/>
              </a:rPr>
              <a:t>colours</a:t>
            </a:r>
            <a:r>
              <a:rPr lang="en-US" altLang="en-US" sz="2400" dirty="0">
                <a:sym typeface="Symbol" pitchFamily="18" charset="2"/>
              </a:rPr>
              <a:t> that humans see?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d = 3. </a:t>
            </a:r>
            <a:r>
              <a:rPr lang="en-US" altLang="en-US" sz="2400" dirty="0">
                <a:sym typeface="Symbol" pitchFamily="18" charset="2"/>
              </a:rPr>
              <a:t>Each </a:t>
            </a:r>
            <a:r>
              <a:rPr lang="en-US" altLang="en-US" sz="2400" dirty="0" err="1">
                <a:sym typeface="Symbol" pitchFamily="18" charset="2"/>
              </a:rPr>
              <a:t>colour</a:t>
            </a:r>
            <a:r>
              <a:rPr lang="en-US" altLang="en-US" sz="2400" dirty="0">
                <a:sym typeface="Symbol" pitchFamily="18" charset="2"/>
              </a:rPr>
              <a:t> is specified by a vector </a:t>
            </a:r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[255,153,0]</a:t>
            </a:r>
          </a:p>
          <a:p>
            <a:pPr lvl="1" eaLnBrk="1" hangingPunct="1">
              <a:buFontTx/>
              <a:buChar char="•"/>
            </a:pPr>
            <a:endParaRPr lang="en-US" altLang="en-US" sz="2400" dirty="0">
              <a:sym typeface="Symbol" pitchFamily="18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3260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276600"/>
            <a:ext cx="29352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9194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Colour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482600"/>
            <a:ext cx="4365298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 err="1">
                <a:cs typeface="+mn-cs"/>
              </a:rPr>
              <a:t>Colour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cs typeface="+mn-cs"/>
                <a:sym typeface="Symbol" pitchFamily="18" charset="2"/>
              </a:rPr>
              <a:t>The basis </a:t>
            </a:r>
            <a:r>
              <a:rPr lang="en-US" sz="2400" dirty="0" err="1">
                <a:cs typeface="+mn-cs"/>
                <a:sym typeface="Symbol" pitchFamily="18" charset="2"/>
              </a:rPr>
              <a:t>colours</a:t>
            </a:r>
            <a:r>
              <a:rPr lang="en-US" sz="2400" dirty="0">
                <a:cs typeface="+mn-cs"/>
                <a:sym typeface="Symbol" pitchFamily="18" charset="2"/>
              </a:rPr>
              <a:t>?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Bases = &lt;</a:t>
            </a:r>
            <a:r>
              <a:rPr lang="en-US" sz="2400" dirty="0" err="1">
                <a:solidFill>
                  <a:srgbClr val="FF0000"/>
                </a:solidFill>
                <a:cs typeface="+mn-cs"/>
                <a:sym typeface="Symbol" pitchFamily="18" charset="2"/>
              </a:rPr>
              <a:t>red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rgbClr val="00B050"/>
                </a:solidFill>
                <a:cs typeface="+mn-cs"/>
                <a:sym typeface="Symbol" pitchFamily="18" charset="2"/>
              </a:rPr>
              <a:t>green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  <a:sym typeface="Symbol" pitchFamily="18" charset="2"/>
              </a:rPr>
              <a:t>blue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&gt;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cs typeface="+mn-cs"/>
                <a:sym typeface="Symbol" pitchFamily="18" charset="2"/>
              </a:rPr>
              <a:t>Or 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= &lt;</a:t>
            </a:r>
            <a:r>
              <a:rPr lang="en-US" sz="2400" dirty="0" err="1">
                <a:solidFill>
                  <a:srgbClr val="FF0000"/>
                </a:solidFill>
                <a:cs typeface="+mn-cs"/>
                <a:sym typeface="Symbol" pitchFamily="18" charset="2"/>
              </a:rPr>
              <a:t>red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  <a:sym typeface="Symbol" pitchFamily="18" charset="2"/>
              </a:rPr>
              <a:t>blue,</a:t>
            </a:r>
            <a:r>
              <a:rPr lang="en-US" sz="2400" dirty="0" err="1">
                <a:solidFill>
                  <a:schemeClr val="tx2"/>
                </a:solidFill>
                <a:cs typeface="+mn-cs"/>
                <a:sym typeface="Symbol" pitchFamily="18" charset="2"/>
              </a:rPr>
              <a:t>yellow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&gt;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3260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276600"/>
            <a:ext cx="29352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9194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Colour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482600"/>
            <a:ext cx="4365298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 err="1">
                <a:cs typeface="+mn-cs"/>
              </a:rPr>
              <a:t>Colour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cs typeface="+mn-cs"/>
                <a:sym typeface="Symbol" pitchFamily="18" charset="2"/>
              </a:rPr>
              <a:t>The basis </a:t>
            </a:r>
            <a:r>
              <a:rPr lang="en-US" sz="2400" dirty="0" err="1">
                <a:cs typeface="+mn-cs"/>
                <a:sym typeface="Symbol" pitchFamily="18" charset="2"/>
              </a:rPr>
              <a:t>colours</a:t>
            </a:r>
            <a:r>
              <a:rPr lang="en-US" sz="2400" dirty="0">
                <a:cs typeface="+mn-cs"/>
                <a:sym typeface="Symbol" pitchFamily="18" charset="2"/>
              </a:rPr>
              <a:t>?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Bases = &lt;</a:t>
            </a:r>
            <a:r>
              <a:rPr lang="en-US" sz="2400" dirty="0" err="1">
                <a:solidFill>
                  <a:srgbClr val="FF0000"/>
                </a:solidFill>
                <a:cs typeface="+mn-cs"/>
                <a:sym typeface="Symbol" pitchFamily="18" charset="2"/>
              </a:rPr>
              <a:t>red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rgbClr val="00B050"/>
                </a:solidFill>
                <a:cs typeface="+mn-cs"/>
                <a:sym typeface="Symbol" pitchFamily="18" charset="2"/>
              </a:rPr>
              <a:t>green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  <a:sym typeface="Symbol" pitchFamily="18" charset="2"/>
              </a:rPr>
              <a:t>blue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&gt;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cs typeface="+mn-cs"/>
                <a:sym typeface="Symbol" pitchFamily="18" charset="2"/>
              </a:rPr>
              <a:t>Or 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= &lt;</a:t>
            </a:r>
            <a:r>
              <a:rPr lang="en-US" sz="2400" dirty="0" err="1">
                <a:solidFill>
                  <a:srgbClr val="FF0000"/>
                </a:solidFill>
                <a:cs typeface="+mn-cs"/>
                <a:sym typeface="Symbol" pitchFamily="18" charset="2"/>
              </a:rPr>
              <a:t>red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  <a:sym typeface="Symbol" pitchFamily="18" charset="2"/>
              </a:rPr>
              <a:t>blue,</a:t>
            </a:r>
            <a:r>
              <a:rPr lang="en-US" sz="2400" dirty="0" err="1">
                <a:solidFill>
                  <a:schemeClr val="tx2"/>
                </a:solidFill>
                <a:cs typeface="+mn-cs"/>
                <a:sym typeface="Symbol" pitchFamily="18" charset="2"/>
              </a:rPr>
              <a:t>yellow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&gt;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Colour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8851" y="2881403"/>
            <a:ext cx="8664317" cy="3839457"/>
            <a:chOff x="568851" y="2881403"/>
            <a:chExt cx="8664317" cy="3839457"/>
          </a:xfrm>
        </p:grpSpPr>
        <p:sp>
          <p:nvSpPr>
            <p:cNvPr id="47" name="Freeform 46"/>
            <p:cNvSpPr/>
            <p:nvPr/>
          </p:nvSpPr>
          <p:spPr bwMode="auto">
            <a:xfrm>
              <a:off x="3352800" y="5923800"/>
              <a:ext cx="2540055" cy="467272"/>
            </a:xfrm>
            <a:custGeom>
              <a:avLst/>
              <a:gdLst>
                <a:gd name="connsiteX0" fmla="*/ 0 w 2377440"/>
                <a:gd name="connsiteY0" fmla="*/ 320790 h 400800"/>
                <a:gd name="connsiteX1" fmla="*/ 1188720 w 2377440"/>
                <a:gd name="connsiteY1" fmla="*/ 750 h 400800"/>
                <a:gd name="connsiteX2" fmla="*/ 2377440 w 2377440"/>
                <a:gd name="connsiteY2" fmla="*/ 400800 h 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440" h="400800">
                  <a:moveTo>
                    <a:pt x="0" y="320790"/>
                  </a:moveTo>
                  <a:cubicBezTo>
                    <a:pt x="396240" y="154102"/>
                    <a:pt x="792480" y="-12585"/>
                    <a:pt x="1188720" y="750"/>
                  </a:cubicBezTo>
                  <a:cubicBezTo>
                    <a:pt x="1584960" y="14085"/>
                    <a:pt x="1981200" y="207442"/>
                    <a:pt x="2377440" y="400800"/>
                  </a:cubicBezTo>
                </a:path>
              </a:pathLst>
            </a:custGeom>
            <a:noFill/>
            <a:ln w="44450" cap="sq">
              <a:solidFill>
                <a:schemeClr val="accent2"/>
              </a:solidFill>
              <a:miter lim="800000"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62200" y="2881403"/>
              <a:ext cx="5105400" cy="928597"/>
              <a:chOff x="1752600" y="2785072"/>
              <a:chExt cx="5105400" cy="928597"/>
            </a:xfrm>
          </p:grpSpPr>
          <p:sp>
            <p:nvSpPr>
              <p:cNvPr id="90" name="AutoShape 35">
                <a:extLst>
                  <a:ext uri="{FF2B5EF4-FFF2-40B4-BE49-F238E27FC236}">
                    <a16:creationId xmlns:a16="http://schemas.microsoft.com/office/drawing/2014/main" id="{92E38E32-17B6-4ED7-A60E-483F6EEA6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600" y="2785072"/>
                <a:ext cx="5105400" cy="925027"/>
              </a:xfrm>
              <a:prstGeom prst="wedgeRoundRectCallout">
                <a:avLst>
                  <a:gd name="adj1" fmla="val 48149"/>
                  <a:gd name="adj2" fmla="val -61529"/>
                  <a:gd name="adj3" fmla="val 16667"/>
                </a:avLst>
              </a:prstGeom>
              <a:noFill/>
              <a:ln w="222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Change of Basis: </a:t>
                </a:r>
                <a:r>
                  <a:rPr lang="en-US" altLang="en-US" sz="2400" dirty="0"/>
                  <a:t>Converting between</a:t>
                </a:r>
              </a:p>
              <a:p>
                <a:pPr marL="0" lvl="1" indent="0"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,…,a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d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and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,…,a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d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286934" y="3239868"/>
                <a:ext cx="248928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614716" y="3246446"/>
                <a:ext cx="248928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293938" y="3253024"/>
                <a:ext cx="248928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68851" y="3926542"/>
              <a:ext cx="8664317" cy="2794318"/>
              <a:chOff x="568851" y="3926542"/>
              <a:chExt cx="8664317" cy="279431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676400" y="4800600"/>
                <a:ext cx="1158866" cy="1511300"/>
                <a:chOff x="1676400" y="4800600"/>
                <a:chExt cx="1158866" cy="1511300"/>
              </a:xfrm>
            </p:grpSpPr>
            <p:sp>
              <p:nvSpPr>
                <p:cNvPr id="13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679573" y="4800600"/>
                  <a:ext cx="1155693" cy="1511300"/>
                </a:xfrm>
                <a:prstGeom prst="line">
                  <a:avLst/>
                </a:prstGeom>
                <a:noFill/>
                <a:ln w="38100">
                  <a:solidFill>
                    <a:srgbClr val="CC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56">
                  <a:extLst>
                    <a:ext uri="{FF2B5EF4-FFF2-40B4-BE49-F238E27FC236}">
                      <a16:creationId xmlns:a16="http://schemas.microsoft.com/office/drawing/2014/main" id="{1A267295-B1E2-4EE1-802F-D3FDEC771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6400" y="5029200"/>
                  <a:ext cx="669891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i="1" dirty="0">
                      <a:solidFill>
                        <a:schemeClr val="accent1"/>
                      </a:solidFill>
                    </a:rPr>
                    <a:t>v =</a:t>
                  </a: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9BBD21F-1B75-453D-8A72-80D4C1D80DC8}"/>
                  </a:ext>
                </a:extLst>
              </p:cNvPr>
              <p:cNvGrpSpPr/>
              <p:nvPr/>
            </p:nvGrpSpPr>
            <p:grpSpPr>
              <a:xfrm>
                <a:off x="1704974" y="4800600"/>
                <a:ext cx="1130297" cy="1524000"/>
                <a:chOff x="1879600" y="4279900"/>
                <a:chExt cx="1130297" cy="1524000"/>
              </a:xfrm>
            </p:grpSpPr>
            <p:sp>
              <p:nvSpPr>
                <p:cNvPr id="124" name="Line 5">
                  <a:extLst>
                    <a:ext uri="{FF2B5EF4-FFF2-40B4-BE49-F238E27FC236}">
                      <a16:creationId xmlns:a16="http://schemas.microsoft.com/office/drawing/2014/main" id="{B9ECF05C-1A19-4470-BC46-D511B4668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97200" y="5422897"/>
                  <a:ext cx="0" cy="381003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Line 5">
                  <a:extLst>
                    <a:ext uri="{FF2B5EF4-FFF2-40B4-BE49-F238E27FC236}">
                      <a16:creationId xmlns:a16="http://schemas.microsoft.com/office/drawing/2014/main" id="{B6D39790-BFEA-409B-8F97-1AAFA480B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070101" y="5607043"/>
                  <a:ext cx="0" cy="381001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Line 5">
                  <a:extLst>
                    <a:ext uri="{FF2B5EF4-FFF2-40B4-BE49-F238E27FC236}">
                      <a16:creationId xmlns:a16="http://schemas.microsoft.com/office/drawing/2014/main" id="{20DB7AC1-AF39-4CD4-8061-86AC4A455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438399" y="5600700"/>
                  <a:ext cx="0" cy="381001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Line 5">
                  <a:extLst>
                    <a:ext uri="{FF2B5EF4-FFF2-40B4-BE49-F238E27FC236}">
                      <a16:creationId xmlns:a16="http://schemas.microsoft.com/office/drawing/2014/main" id="{DFEE7753-D7CC-4F22-AA88-8CB40EA67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819397" y="5594357"/>
                  <a:ext cx="0" cy="381001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Line 5">
                  <a:extLst>
                    <a:ext uri="{FF2B5EF4-FFF2-40B4-BE49-F238E27FC236}">
                      <a16:creationId xmlns:a16="http://schemas.microsoft.com/office/drawing/2014/main" id="{36B2C3F0-79CD-4A3B-BB1C-88BD9B938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97200" y="5041900"/>
                  <a:ext cx="0" cy="381003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Line 5">
                  <a:extLst>
                    <a:ext uri="{FF2B5EF4-FFF2-40B4-BE49-F238E27FC236}">
                      <a16:creationId xmlns:a16="http://schemas.microsoft.com/office/drawing/2014/main" id="{344944A9-2775-49B5-B329-004494A69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97200" y="4660900"/>
                  <a:ext cx="0" cy="381003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Line 5">
                  <a:extLst>
                    <a:ext uri="{FF2B5EF4-FFF2-40B4-BE49-F238E27FC236}">
                      <a16:creationId xmlns:a16="http://schemas.microsoft.com/office/drawing/2014/main" id="{7B9B32AA-5056-4BC9-B800-7D613C9E8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97200" y="4279900"/>
                  <a:ext cx="0" cy="381003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29"/>
              <p:cNvSpPr>
                <a:spLocks noChangeArrowheads="1"/>
              </p:cNvSpPr>
              <p:nvPr/>
            </p:nvSpPr>
            <p:spPr bwMode="auto">
              <a:xfrm>
                <a:off x="603987" y="3926542"/>
                <a:ext cx="13017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i="1">
                    <a:solidFill>
                      <a:schemeClr val="tx2"/>
                    </a:solidFill>
                  </a:rPr>
                  <a:t>Standard</a:t>
                </a:r>
                <a:endParaRPr lang="en-CA" altLang="en-US" sz="24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98" name="Group 36"/>
              <p:cNvGrpSpPr>
                <a:grpSpLocks/>
              </p:cNvGrpSpPr>
              <p:nvPr/>
            </p:nvGrpSpPr>
            <p:grpSpPr bwMode="auto">
              <a:xfrm>
                <a:off x="6035675" y="4846637"/>
                <a:ext cx="1143000" cy="1465263"/>
                <a:chOff x="1828800" y="4356100"/>
                <a:chExt cx="1143000" cy="1465263"/>
              </a:xfrm>
            </p:grpSpPr>
            <p:sp>
              <p:nvSpPr>
                <p:cNvPr id="12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828800" y="5440363"/>
                  <a:ext cx="381000" cy="381000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121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09800" y="5059363"/>
                  <a:ext cx="381000" cy="381000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12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590800" y="4678363"/>
                  <a:ext cx="381000" cy="381000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123" name="Line 61"/>
                <p:cNvSpPr>
                  <a:spLocks noChangeShapeType="1"/>
                </p:cNvSpPr>
                <p:nvPr/>
              </p:nvSpPr>
              <p:spPr bwMode="auto">
                <a:xfrm>
                  <a:off x="2819400" y="4356100"/>
                  <a:ext cx="127000" cy="355599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5912503" y="4828805"/>
                <a:ext cx="1159124" cy="1452932"/>
                <a:chOff x="1705628" y="4338268"/>
                <a:chExt cx="1159124" cy="1452932"/>
              </a:xfrm>
            </p:grpSpPr>
            <p:sp>
              <p:nvSpPr>
                <p:cNvPr id="11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860178" y="4338268"/>
                  <a:ext cx="1004574" cy="1452932"/>
                </a:xfrm>
                <a:prstGeom prst="line">
                  <a:avLst/>
                </a:prstGeom>
                <a:noFill/>
                <a:ln w="38100">
                  <a:solidFill>
                    <a:srgbClr val="CC99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/>
                </a:p>
              </p:txBody>
            </p:sp>
            <p:sp>
              <p:nvSpPr>
                <p:cNvPr id="119" name="Rectangle 56"/>
                <p:cNvSpPr>
                  <a:spLocks noChangeArrowheads="1"/>
                </p:cNvSpPr>
                <p:nvPr/>
              </p:nvSpPr>
              <p:spPr bwMode="auto">
                <a:xfrm>
                  <a:off x="1705628" y="4658487"/>
                  <a:ext cx="679375" cy="520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i="1" dirty="0">
                      <a:solidFill>
                        <a:schemeClr val="accent1"/>
                      </a:solidFill>
                    </a:rPr>
                    <a:t>v =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5795361" y="6195060"/>
                <a:ext cx="2030685" cy="523280"/>
                <a:chOff x="5428306" y="6195060"/>
                <a:chExt cx="2030685" cy="52328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5428306" y="6195060"/>
                  <a:ext cx="2030685" cy="496006"/>
                  <a:chOff x="5428306" y="6195060"/>
                  <a:chExt cx="2030685" cy="496006"/>
                </a:xfrm>
              </p:grpSpPr>
              <p:sp>
                <p:nvSpPr>
                  <p:cNvPr id="11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5428306" y="6229401"/>
                    <a:ext cx="130356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n-US" sz="2400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</a:t>
                    </a:r>
                    <a:r>
                      <a:rPr lang="en-US" altLang="en-US" sz="2400" i="1" dirty="0">
                        <a:solidFill>
                          <a:schemeClr val="accent1"/>
                        </a:solidFill>
                        <a:sym typeface="Symbol" panose="05050102010706020507" pitchFamily="18" charset="2"/>
                      </a:rPr>
                      <a:t>a</a:t>
                    </a:r>
                    <a:r>
                      <a:rPr lang="en-US" altLang="en-US" sz="2400" i="1" baseline="-25000" dirty="0">
                        <a:solidFill>
                          <a:schemeClr val="accent1"/>
                        </a:solidFill>
                      </a:rPr>
                      <a:t>1</a:t>
                    </a:r>
                    <a:r>
                      <a:rPr lang="en-US" altLang="en-US" sz="2400" i="1" dirty="0">
                        <a:solidFill>
                          <a:schemeClr val="accent1"/>
                        </a:solidFill>
                      </a:rPr>
                      <a:t>,a</a:t>
                    </a:r>
                    <a:r>
                      <a:rPr lang="en-US" altLang="en-US" sz="2400" i="1" baseline="-25000" dirty="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l-GR" altLang="en-US" sz="2400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</a:t>
                    </a:r>
                    <a:r>
                      <a:rPr lang="en-CA" altLang="en-US" sz="2400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=</a:t>
                    </a:r>
                    <a:r>
                      <a:rPr lang="en-CA" altLang="en-US" sz="2400" i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</a:t>
                    </a:r>
                    <a:endParaRPr lang="en-US" altLang="en-US" sz="2400" i="1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17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6508090" y="6195060"/>
                    <a:ext cx="95090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marL="0" lvl="1" indent="0" algn="ctr" eaLnBrk="1" hangingPunct="1"/>
                    <a:r>
                      <a:rPr lang="el-GR" altLang="en-US" sz="2400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</a:t>
                    </a:r>
                    <a:r>
                      <a:rPr lang="en-US" altLang="en-US" sz="2400" dirty="0">
                        <a:solidFill>
                          <a:schemeClr val="accent1"/>
                        </a:solidFill>
                        <a:sym typeface="Symbol" panose="05050102010706020507" pitchFamily="18" charset="2"/>
                      </a:rPr>
                      <a:t>3</a:t>
                    </a:r>
                    <a:r>
                      <a:rPr lang="en-US" altLang="en-US" sz="2400" dirty="0">
                        <a:solidFill>
                          <a:schemeClr val="accent1"/>
                        </a:solidFill>
                      </a:rPr>
                      <a:t>,-1</a:t>
                    </a:r>
                    <a:r>
                      <a:rPr lang="el-GR" altLang="en-US" sz="2400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</a:t>
                    </a:r>
                    <a:r>
                      <a:rPr lang="en-CA" altLang="en-US" sz="2400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</a:t>
                    </a:r>
                    <a:endParaRPr lang="en-US" altLang="en-US" sz="2400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114" name="Rectangle 113"/>
                <p:cNvSpPr/>
                <p:nvPr/>
              </p:nvSpPr>
              <p:spPr>
                <a:xfrm>
                  <a:off x="5669890" y="6256675"/>
                  <a:ext cx="2872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endParaRPr lang="en-CA" sz="24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999852" y="6249650"/>
                  <a:ext cx="2872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endParaRPr lang="en-CA" sz="24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709285" y="3982045"/>
                <a:ext cx="3523883" cy="799842"/>
                <a:chOff x="5709285" y="3920490"/>
                <a:chExt cx="3523883" cy="799842"/>
              </a:xfrm>
            </p:grpSpPr>
            <p:sp>
              <p:nvSpPr>
                <p:cNvPr id="10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8271851" y="4317443"/>
                  <a:ext cx="386374" cy="382350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 sz="2400"/>
                </a:p>
              </p:txBody>
            </p:sp>
            <p:sp>
              <p:nvSpPr>
                <p:cNvPr id="110" name="Line 61"/>
                <p:cNvSpPr>
                  <a:spLocks noChangeShapeType="1"/>
                </p:cNvSpPr>
                <p:nvPr/>
              </p:nvSpPr>
              <p:spPr bwMode="auto">
                <a:xfrm>
                  <a:off x="8763749" y="4346019"/>
                  <a:ext cx="128791" cy="356859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 sz="2400"/>
                </a:p>
              </p:txBody>
            </p:sp>
            <p:sp>
              <p:nvSpPr>
                <p:cNvPr id="111" name="Rectangle 54"/>
                <p:cNvSpPr>
                  <a:spLocks noChangeArrowheads="1"/>
                </p:cNvSpPr>
                <p:nvPr/>
              </p:nvSpPr>
              <p:spPr bwMode="auto">
                <a:xfrm>
                  <a:off x="5791200" y="4258667"/>
                  <a:ext cx="344196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lvl="1" indent="0" algn="r" eaLnBrk="1" hangingPunct="1"/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Basis = 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w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,w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i="1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= 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    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,   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i="1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 </a:t>
                  </a:r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12" name="Rectangle 29"/>
                <p:cNvSpPr>
                  <a:spLocks noChangeArrowheads="1"/>
                </p:cNvSpPr>
                <p:nvPr/>
              </p:nvSpPr>
              <p:spPr bwMode="auto">
                <a:xfrm>
                  <a:off x="5709285" y="3920490"/>
                  <a:ext cx="1407606" cy="460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400" i="1" dirty="0">
                      <a:solidFill>
                        <a:schemeClr val="tx2"/>
                      </a:solidFill>
                    </a:rPr>
                    <a:t>Strange</a:t>
                  </a:r>
                  <a:endParaRPr lang="en-CA" altLang="en-US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568851" y="4338935"/>
                <a:ext cx="3518912" cy="461665"/>
                <a:chOff x="66526" y="4277380"/>
                <a:chExt cx="3518912" cy="461665"/>
              </a:xfrm>
            </p:grpSpPr>
            <p:sp>
              <p:nvSpPr>
                <p:cNvPr id="106" name="Rectangle 54"/>
                <p:cNvSpPr>
                  <a:spLocks noChangeArrowheads="1"/>
                </p:cNvSpPr>
                <p:nvPr/>
              </p:nvSpPr>
              <p:spPr bwMode="auto">
                <a:xfrm>
                  <a:off x="66526" y="4277380"/>
                  <a:ext cx="351891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lvl="1" indent="0" algn="r" eaLnBrk="1" hangingPunct="1"/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Basis = 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w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,w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i="1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= 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     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,   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i="1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 </a:t>
                  </a:r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7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3126700" y="4307545"/>
                  <a:ext cx="0" cy="381003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400" dirty="0"/>
                </a:p>
              </p:txBody>
            </p:sp>
            <p:sp>
              <p:nvSpPr>
                <p:cNvPr id="108" name="Line 5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2756494" y="4357072"/>
                  <a:ext cx="0" cy="381001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491695" y="6257925"/>
                <a:ext cx="2023614" cy="462935"/>
                <a:chOff x="1491695" y="6257925"/>
                <a:chExt cx="2023614" cy="462935"/>
              </a:xfrm>
            </p:grpSpPr>
            <p:sp>
              <p:nvSpPr>
                <p:cNvPr id="104" name="Rectangle 26"/>
                <p:cNvSpPr>
                  <a:spLocks noChangeArrowheads="1"/>
                </p:cNvSpPr>
                <p:nvPr/>
              </p:nvSpPr>
              <p:spPr bwMode="auto">
                <a:xfrm>
                  <a:off x="1491695" y="6257925"/>
                  <a:ext cx="12618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lvl="1" indent="0" algn="ctr" eaLnBrk="1" hangingPunct="1"/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a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,a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 =</a:t>
                  </a:r>
                  <a:endParaRPr lang="en-CA" altLang="en-US" sz="2400" dirty="0"/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667000" y="6259195"/>
                  <a:ext cx="84830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lvl="1" indent="0" algn="ctr" eaLnBrk="1" hangingPunct="1"/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3</a:t>
                  </a:r>
                  <a:r>
                    <a:rPr lang="en-US" altLang="en-US" sz="2400" dirty="0">
                      <a:solidFill>
                        <a:schemeClr val="accent1"/>
                      </a:solidFill>
                    </a:rPr>
                    <a:t>,4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565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482600"/>
            <a:ext cx="4365298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 err="1">
                <a:cs typeface="+mn-cs"/>
              </a:rPr>
              <a:t>Colour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cs typeface="+mn-cs"/>
                <a:sym typeface="Symbol" pitchFamily="18" charset="2"/>
              </a:rPr>
              <a:t>The basis </a:t>
            </a:r>
            <a:r>
              <a:rPr lang="en-US" sz="2400" dirty="0" err="1">
                <a:cs typeface="+mn-cs"/>
                <a:sym typeface="Symbol" pitchFamily="18" charset="2"/>
              </a:rPr>
              <a:t>colours</a:t>
            </a:r>
            <a:r>
              <a:rPr lang="en-US" sz="2400" dirty="0">
                <a:cs typeface="+mn-cs"/>
                <a:sym typeface="Symbol" pitchFamily="18" charset="2"/>
              </a:rPr>
              <a:t>?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Bases = &lt;</a:t>
            </a:r>
            <a:r>
              <a:rPr lang="en-US" sz="2400" dirty="0" err="1">
                <a:solidFill>
                  <a:srgbClr val="FF0000"/>
                </a:solidFill>
                <a:cs typeface="+mn-cs"/>
                <a:sym typeface="Symbol" pitchFamily="18" charset="2"/>
              </a:rPr>
              <a:t>red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rgbClr val="00B050"/>
                </a:solidFill>
                <a:cs typeface="+mn-cs"/>
                <a:sym typeface="Symbol" pitchFamily="18" charset="2"/>
              </a:rPr>
              <a:t>green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  <a:sym typeface="Symbol" pitchFamily="18" charset="2"/>
              </a:rPr>
              <a:t>blue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&gt;</a:t>
            </a:r>
          </a:p>
          <a:p>
            <a:pPr lvl="2">
              <a:buFontTx/>
              <a:buChar char="•"/>
              <a:defRPr/>
            </a:pPr>
            <a:r>
              <a:rPr lang="en-US" sz="2400" dirty="0">
                <a:cs typeface="+mn-cs"/>
                <a:sym typeface="Symbol" pitchFamily="18" charset="2"/>
              </a:rPr>
              <a:t>Or 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= &lt;</a:t>
            </a:r>
            <a:r>
              <a:rPr lang="en-US" sz="2400" dirty="0" err="1">
                <a:solidFill>
                  <a:srgbClr val="FF0000"/>
                </a:solidFill>
                <a:cs typeface="+mn-cs"/>
                <a:sym typeface="Symbol" pitchFamily="18" charset="2"/>
              </a:rPr>
              <a:t>red</a:t>
            </a:r>
            <a:r>
              <a:rPr lang="en-US" sz="2400" dirty="0" err="1">
                <a:solidFill>
                  <a:schemeClr val="accent1"/>
                </a:solidFill>
                <a:cs typeface="+mn-cs"/>
                <a:sym typeface="Symbol" pitchFamily="18" charset="2"/>
              </a:rPr>
              <a:t>,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  <a:sym typeface="Symbol" pitchFamily="18" charset="2"/>
              </a:rPr>
              <a:t>blue,</a:t>
            </a:r>
            <a:r>
              <a:rPr lang="en-US" sz="2400" dirty="0" err="1">
                <a:solidFill>
                  <a:schemeClr val="tx2"/>
                </a:solidFill>
                <a:cs typeface="+mn-cs"/>
                <a:sym typeface="Symbol" pitchFamily="18" charset="2"/>
              </a:rPr>
              <a:t>yellow</a:t>
            </a:r>
            <a:r>
              <a:rPr lang="en-US" sz="2400" dirty="0">
                <a:solidFill>
                  <a:schemeClr val="accent1"/>
                </a:solidFill>
                <a:cs typeface="+mn-cs"/>
                <a:sym typeface="Symbol" pitchFamily="18" charset="2"/>
              </a:rPr>
              <a:t>&gt;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Colour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5575" y="1312404"/>
            <a:ext cx="8836025" cy="5012196"/>
            <a:chOff x="155575" y="1312404"/>
            <a:chExt cx="8836025" cy="5012196"/>
          </a:xfrm>
        </p:grpSpPr>
        <p:pic>
          <p:nvPicPr>
            <p:cNvPr id="234498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401110"/>
              <a:ext cx="4949825" cy="292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500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" b="55751"/>
            <a:stretch/>
          </p:blipFill>
          <p:spPr bwMode="auto">
            <a:xfrm>
              <a:off x="5230813" y="3454060"/>
              <a:ext cx="3760787" cy="287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15"/>
            <p:cNvSpPr txBox="1">
              <a:spLocks noChangeArrowheads="1"/>
            </p:cNvSpPr>
            <p:nvPr/>
          </p:nvSpPr>
          <p:spPr bwMode="auto">
            <a:xfrm>
              <a:off x="5334000" y="1312404"/>
              <a:ext cx="2677336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cs typeface="+mn-cs"/>
                </a:rPr>
                <a:t>And a 4</a:t>
              </a:r>
              <a:r>
                <a:rPr lang="en-US" sz="2400" baseline="30000" dirty="0">
                  <a:cs typeface="+mn-cs"/>
                </a:rPr>
                <a:t>th</a:t>
              </a:r>
              <a:r>
                <a:rPr lang="en-US" sz="2400" dirty="0">
                  <a:cs typeface="+mn-cs"/>
                </a:rPr>
                <a:t> dimension</a:t>
              </a:r>
              <a:endParaRPr lang="en-US" sz="2400" dirty="0">
                <a:solidFill>
                  <a:schemeClr val="accent1"/>
                </a:solidFill>
                <a:cs typeface="+mn-cs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6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F898C-E0D7-46EA-A84E-A4CB2118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498"/>
          <a:stretch/>
        </p:blipFill>
        <p:spPr>
          <a:xfrm>
            <a:off x="20579" y="685800"/>
            <a:ext cx="9123421" cy="182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Vector Spaces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022C9-0D91-4E87-A08B-1BF0F32C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9144000" cy="20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3"/>
          <p:cNvGrpSpPr>
            <a:grpSpLocks/>
          </p:cNvGrpSpPr>
          <p:nvPr/>
        </p:nvGrpSpPr>
        <p:grpSpPr bwMode="auto">
          <a:xfrm flipH="1">
            <a:off x="1380205" y="3053510"/>
            <a:ext cx="755105" cy="1944683"/>
            <a:chOff x="2308" y="1513"/>
            <a:chExt cx="1162" cy="2570"/>
          </a:xfrm>
        </p:grpSpPr>
        <p:grpSp>
          <p:nvGrpSpPr>
            <p:cNvPr id="76844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76852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3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4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45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CA" altLang="en-US"/>
            </a:p>
          </p:txBody>
        </p:sp>
        <p:sp>
          <p:nvSpPr>
            <p:cNvPr id="76848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CA" altLang="en-US"/>
            </a:p>
          </p:txBody>
        </p:sp>
        <p:sp>
          <p:nvSpPr>
            <p:cNvPr id="76849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CA" altLang="en-US"/>
            </a:p>
          </p:txBody>
        </p:sp>
        <p:sp>
          <p:nvSpPr>
            <p:cNvPr id="76850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CA" altLang="en-US"/>
            </a:p>
          </p:txBody>
        </p:sp>
        <p:sp>
          <p:nvSpPr>
            <p:cNvPr id="76851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endParaRPr lang="en-US" altLang="en-US" sz="2400">
                <a:latin typeface="Arial Rounded MT Bold" pitchFamily="34" charset="0"/>
              </a:endParaRPr>
            </a:p>
          </p:txBody>
        </p:sp>
      </p:grpSp>
      <p:grpSp>
        <p:nvGrpSpPr>
          <p:cNvPr id="76803" name="Group 18"/>
          <p:cNvGrpSpPr>
            <a:grpSpLocks/>
          </p:cNvGrpSpPr>
          <p:nvPr/>
        </p:nvGrpSpPr>
        <p:grpSpPr bwMode="auto">
          <a:xfrm flipH="1">
            <a:off x="7722515" y="4582161"/>
            <a:ext cx="698556" cy="2130759"/>
            <a:chOff x="864" y="465"/>
            <a:chExt cx="1046" cy="2358"/>
          </a:xfrm>
        </p:grpSpPr>
        <p:grpSp>
          <p:nvGrpSpPr>
            <p:cNvPr id="76821" name="Group 19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6824" name="Group 20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6826" name="Group 21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6833" name="Freeform 22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4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5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6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7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8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6839" name="Group 28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684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4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4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43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6827" name="Group 33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683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endParaRPr lang="en-CA" altLang="en-US"/>
                  </a:p>
                </p:txBody>
              </p:sp>
              <p:sp>
                <p:nvSpPr>
                  <p:cNvPr id="7683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endParaRPr lang="en-CA" altLang="en-US"/>
                  </a:p>
                </p:txBody>
              </p:sp>
            </p:grpSp>
            <p:grpSp>
              <p:nvGrpSpPr>
                <p:cNvPr id="76828" name="Group 36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682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endParaRPr lang="en-CA" altLang="en-US"/>
                  </a:p>
                </p:txBody>
              </p:sp>
              <p:sp>
                <p:nvSpPr>
                  <p:cNvPr id="76830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endParaRPr lang="en-CA" altLang="en-US"/>
                  </a:p>
                </p:txBody>
              </p:sp>
            </p:grpSp>
          </p:grpSp>
          <p:sp>
            <p:nvSpPr>
              <p:cNvPr id="76825" name="Oval 39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endParaRPr lang="en-US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76822" name="Freeform 40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41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91" name="AutoShape 43"/>
          <p:cNvSpPr>
            <a:spLocks noChangeArrowheads="1"/>
          </p:cNvSpPr>
          <p:nvPr/>
        </p:nvSpPr>
        <p:spPr bwMode="auto">
          <a:xfrm>
            <a:off x="2769516" y="2895600"/>
            <a:ext cx="4495800" cy="1328738"/>
          </a:xfrm>
          <a:prstGeom prst="wedgeRoundRectCallout">
            <a:avLst>
              <a:gd name="adj1" fmla="val -61098"/>
              <a:gd name="adj2" fmla="val 17788"/>
              <a:gd name="adj3" fmla="val 16667"/>
            </a:avLst>
          </a:prstGeom>
          <a:noFill/>
          <a:ln w="57150" cap="sq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400" dirty="0"/>
              <a:t>I have a </a:t>
            </a:r>
            <a:r>
              <a:rPr lang="en-US" altLang="en-US" sz="2400" dirty="0">
                <a:solidFill>
                  <a:srgbClr val="33CC33"/>
                </a:solidFill>
              </a:rPr>
              <a:t>d</a:t>
            </a:r>
            <a:r>
              <a:rPr lang="en-US" altLang="en-US" sz="2400" dirty="0"/>
              <a:t> digit </a:t>
            </a:r>
            <a:r>
              <a:rPr lang="en-US" altLang="en-US" sz="2400" dirty="0">
                <a:solidFill>
                  <a:srgbClr val="33CC33"/>
                </a:solidFill>
              </a:rPr>
              <a:t>message</a:t>
            </a:r>
          </a:p>
          <a:p>
            <a:pPr algn="ctr"/>
            <a:r>
              <a:rPr lang="en-US" altLang="en-US" sz="2400" dirty="0"/>
              <a:t>I encode it into an </a:t>
            </a:r>
            <a:r>
              <a:rPr lang="en-US" altLang="en-US" sz="2400" dirty="0">
                <a:solidFill>
                  <a:srgbClr val="FF99FF"/>
                </a:solidFill>
              </a:rPr>
              <a:t>n</a:t>
            </a:r>
            <a:r>
              <a:rPr lang="en-US" altLang="en-US" sz="2400" dirty="0"/>
              <a:t> digit </a:t>
            </a:r>
            <a:r>
              <a:rPr lang="en-US" altLang="en-US" sz="2400" dirty="0">
                <a:solidFill>
                  <a:srgbClr val="FF99FF"/>
                </a:solidFill>
              </a:rPr>
              <a:t>code</a:t>
            </a:r>
          </a:p>
          <a:p>
            <a:pPr algn="ctr"/>
            <a:r>
              <a:rPr lang="en-US" altLang="en-US" sz="2400" dirty="0"/>
              <a:t>and send it to you.</a:t>
            </a:r>
          </a:p>
        </p:txBody>
      </p:sp>
      <p:sp>
        <p:nvSpPr>
          <p:cNvPr id="37900" name="AutoShape 58"/>
          <p:cNvSpPr>
            <a:spLocks noChangeArrowheads="1"/>
          </p:cNvSpPr>
          <p:nvPr/>
        </p:nvSpPr>
        <p:spPr bwMode="auto">
          <a:xfrm>
            <a:off x="2761579" y="4364406"/>
            <a:ext cx="4604758" cy="556845"/>
          </a:xfrm>
          <a:prstGeom prst="wedgeRoundRectCallout">
            <a:avLst>
              <a:gd name="adj1" fmla="val 53343"/>
              <a:gd name="adj2" fmla="val -185259"/>
              <a:gd name="adj3" fmla="val 16667"/>
            </a:avLst>
          </a:pr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400" dirty="0"/>
              <a:t>I corrupt some of the digits.</a:t>
            </a:r>
          </a:p>
        </p:txBody>
      </p:sp>
      <p:sp>
        <p:nvSpPr>
          <p:cNvPr id="37897" name="AutoShape 44"/>
          <p:cNvSpPr>
            <a:spLocks noChangeArrowheads="1"/>
          </p:cNvSpPr>
          <p:nvPr/>
        </p:nvSpPr>
        <p:spPr bwMode="auto">
          <a:xfrm>
            <a:off x="2683790" y="5043608"/>
            <a:ext cx="4759115" cy="1365766"/>
          </a:xfrm>
          <a:prstGeom prst="wedgeRoundRectCallout">
            <a:avLst>
              <a:gd name="adj1" fmla="val 56675"/>
              <a:gd name="adj2" fmla="val -40254"/>
              <a:gd name="adj3" fmla="val 16667"/>
            </a:avLst>
          </a:prstGeom>
          <a:noFill/>
          <a:ln w="57150" cap="sq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400" dirty="0"/>
              <a:t>I can detect up to </a:t>
            </a:r>
            <a:r>
              <a:rPr lang="en-US" altLang="en-US" sz="2400" dirty="0">
                <a:solidFill>
                  <a:srgbClr val="FF0000"/>
                </a:solidFill>
              </a:rPr>
              <a:t>r-1</a:t>
            </a:r>
            <a:r>
              <a:rPr lang="en-US" altLang="en-US" sz="2400" dirty="0"/>
              <a:t> errors.</a:t>
            </a:r>
            <a:br>
              <a:rPr lang="en-US" altLang="en-US" sz="2400" dirty="0"/>
            </a:br>
            <a:r>
              <a:rPr lang="en-US" altLang="en-US" sz="2400" dirty="0"/>
              <a:t>I can correct up to </a:t>
            </a:r>
            <a:r>
              <a:rPr lang="en-US" altLang="en-US" sz="2400" baseline="30000" dirty="0">
                <a:solidFill>
                  <a:srgbClr val="FF0000"/>
                </a:solidFill>
              </a:rPr>
              <a:t>(r-1)</a:t>
            </a:r>
            <a:r>
              <a:rPr lang="en-US" altLang="en-US" sz="2400" dirty="0">
                <a:solidFill>
                  <a:srgbClr val="FF0000"/>
                </a:solidFill>
              </a:rPr>
              <a:t>/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2 </a:t>
            </a:r>
            <a:r>
              <a:rPr lang="en-US" altLang="en-US" sz="2400" dirty="0"/>
              <a:t>errors </a:t>
            </a:r>
            <a:br>
              <a:rPr lang="en-US" altLang="en-US" sz="2400" dirty="0"/>
            </a:br>
            <a:r>
              <a:rPr lang="en-US" altLang="en-US" sz="2400" dirty="0"/>
              <a:t>and recover the message.</a:t>
            </a:r>
          </a:p>
        </p:txBody>
      </p:sp>
      <p:sp>
        <p:nvSpPr>
          <p:cNvPr id="76809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Error Correcting Codes</a:t>
            </a:r>
          </a:p>
        </p:txBody>
      </p:sp>
      <p:grpSp>
        <p:nvGrpSpPr>
          <p:cNvPr id="63" name="Group 45"/>
          <p:cNvGrpSpPr>
            <a:grpSpLocks/>
          </p:cNvGrpSpPr>
          <p:nvPr/>
        </p:nvGrpSpPr>
        <p:grpSpPr bwMode="auto">
          <a:xfrm flipH="1">
            <a:off x="7696200" y="2931774"/>
            <a:ext cx="838200" cy="1521599"/>
            <a:chOff x="2593" y="768"/>
            <a:chExt cx="849" cy="1475"/>
          </a:xfrm>
        </p:grpSpPr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53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81000" y="5356861"/>
            <a:ext cx="1947969" cy="1219200"/>
            <a:chOff x="1164325" y="2438400"/>
            <a:chExt cx="1947969" cy="1219200"/>
          </a:xfrm>
        </p:grpSpPr>
        <p:pic>
          <p:nvPicPr>
            <p:cNvPr id="76" name="Picture 2" descr="Image result for error correcting code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3" t="7042" r="2867" b="52550"/>
            <a:stretch/>
          </p:blipFill>
          <p:spPr bwMode="auto">
            <a:xfrm>
              <a:off x="1676400" y="3124200"/>
              <a:ext cx="8382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 Box 215"/>
            <p:cNvSpPr txBox="1">
              <a:spLocks noChangeArrowheads="1"/>
            </p:cNvSpPr>
            <p:nvPr/>
          </p:nvSpPr>
          <p:spPr bwMode="auto">
            <a:xfrm>
              <a:off x="1164325" y="2438400"/>
              <a:ext cx="19479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Error Correcting </a:t>
              </a:r>
            </a:p>
            <a:p>
              <a:pPr algn="ctr" eaLnBrk="1" hangingPunct="1"/>
              <a:r>
                <a:rPr lang="en-US" altLang="en-US" sz="2000" dirty="0"/>
                <a:t>Codes</a:t>
              </a:r>
            </a:p>
          </p:txBody>
        </p:sp>
      </p:grpSp>
      <p:sp>
        <p:nvSpPr>
          <p:cNvPr id="74" name="Text Box 215"/>
          <p:cNvSpPr txBox="1">
            <a:spLocks noChangeArrowheads="1"/>
          </p:cNvSpPr>
          <p:nvPr/>
        </p:nvSpPr>
        <p:spPr bwMode="auto">
          <a:xfrm>
            <a:off x="70485" y="468630"/>
            <a:ext cx="73052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</a:t>
            </a:r>
            <a:r>
              <a:rPr lang="en-US" altLang="en-US" sz="2400" i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vectors space </a:t>
            </a:r>
            <a:r>
              <a:rPr lang="en-US" altLang="en-US" sz="2400" dirty="0"/>
              <a:t>(with some reasonable properties)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tx2"/>
                </a:solidFill>
              </a:rPr>
              <a:t>basis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n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of vectors (linearly independent) 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/>
              <a:t>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in the entire space 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$"/>
            </a:pPr>
            <a:r>
              <a:rPr lang="en-US" altLang="en-US" sz="2400" dirty="0"/>
              <a:t>real coefficients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5557" y="1589250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/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i="1" baseline="-25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1" grpId="0" animBg="1"/>
      <p:bldP spid="37900" grpId="0" animBg="1"/>
      <p:bldP spid="37897" grpId="0" animBg="1"/>
      <p:bldP spid="74" grpId="0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14800" y="1905000"/>
            <a:ext cx="4864100" cy="3781425"/>
            <a:chOff x="4114800" y="2895600"/>
            <a:chExt cx="4864100" cy="3781425"/>
          </a:xfrm>
        </p:grpSpPr>
        <p:pic>
          <p:nvPicPr>
            <p:cNvPr id="127008" name="Picture 13" descr="http://www.writerscafe.org/uploads/stories/a470d30f0761981bfce015d454ba7db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95600"/>
              <a:ext cx="4864100" cy="37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9" name="Text Box 215"/>
            <p:cNvSpPr txBox="1">
              <a:spLocks noChangeArrowheads="1"/>
            </p:cNvSpPr>
            <p:nvPr/>
          </p:nvSpPr>
          <p:spPr bwMode="auto">
            <a:xfrm>
              <a:off x="4580467" y="5153561"/>
              <a:ext cx="403604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Swings, capacitors, and inductors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all resonate at a given frequency,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which is how the circuit picks out</a:t>
              </a:r>
              <a:b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</a:b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the contribution of a given frequency.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5263" y="2562225"/>
            <a:ext cx="3767137" cy="2501900"/>
            <a:chOff x="195263" y="2562225"/>
            <a:chExt cx="3767137" cy="2501900"/>
          </a:xfrm>
        </p:grpSpPr>
        <p:pic>
          <p:nvPicPr>
            <p:cNvPr id="127000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3324225"/>
              <a:ext cx="3767137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1" name="Rectangle 20"/>
            <p:cNvSpPr>
              <a:spLocks noChangeArrowheads="1"/>
            </p:cNvSpPr>
            <p:nvPr/>
          </p:nvSpPr>
          <p:spPr bwMode="auto">
            <a:xfrm>
              <a:off x="914082" y="2562225"/>
              <a:ext cx="2133918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Find the contribution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of each frequency</a:t>
              </a:r>
              <a:endPara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685800" y="758825"/>
            <a:ext cx="2971800" cy="1360487"/>
            <a:chOff x="152400" y="5117068"/>
            <a:chExt cx="2971800" cy="1359932"/>
          </a:xfrm>
        </p:grpSpPr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202824" y="5117068"/>
              <a:ext cx="2921376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1800" dirty="0">
                  <a:solidFill>
                    <a:srgbClr val="000000"/>
                  </a:solidFill>
                </a:rPr>
                <a:t>A discrete periodic function</a:t>
              </a:r>
            </a:p>
          </p:txBody>
        </p: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152400" y="5433476"/>
              <a:ext cx="2954866" cy="1043524"/>
              <a:chOff x="2226734" y="1547276"/>
              <a:chExt cx="2954866" cy="1043524"/>
            </a:xfrm>
          </p:grpSpPr>
          <p:pic>
            <p:nvPicPr>
              <p:cNvPr id="23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1612151"/>
                <a:ext cx="2895600" cy="962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2413854"/>
                <a:ext cx="838200" cy="143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Straight Arrow Connector 60"/>
              <p:cNvCxnSpPr>
                <a:cxnSpLocks noChangeShapeType="1"/>
              </p:cNvCxnSpPr>
              <p:nvPr/>
            </p:nvCxnSpPr>
            <p:spPr bwMode="auto">
              <a:xfrm>
                <a:off x="4910664" y="2388456"/>
                <a:ext cx="228600" cy="0"/>
              </a:xfrm>
              <a:prstGeom prst="straightConnector1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61"/>
              <p:cNvSpPr txBox="1">
                <a:spLocks noChangeArrowheads="1"/>
              </p:cNvSpPr>
              <p:nvPr/>
            </p:nvSpPr>
            <p:spPr bwMode="auto">
              <a:xfrm>
                <a:off x="4909766" y="2329190"/>
                <a:ext cx="22313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altLang="en-US" sz="1100">
                    <a:solidFill>
                      <a:srgbClr val="000000"/>
                    </a:solidFill>
                  </a:rPr>
                  <a:t>j</a:t>
                </a:r>
              </a:p>
            </p:txBody>
          </p:sp>
          <p:sp>
            <p:nvSpPr>
              <p:cNvPr id="27" name="Rectangle 67"/>
              <p:cNvSpPr>
                <a:spLocks noChangeArrowheads="1"/>
              </p:cNvSpPr>
              <p:nvPr/>
            </p:nvSpPr>
            <p:spPr bwMode="auto">
              <a:xfrm>
                <a:off x="2226734" y="1547276"/>
                <a:ext cx="4427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400">
                    <a:solidFill>
                      <a:srgbClr val="000000"/>
                    </a:solidFill>
                  </a:rPr>
                  <a:t>y[j]</a:t>
                </a:r>
              </a:p>
            </p:txBody>
          </p:sp>
        </p:grp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7661" y="5867400"/>
            <a:ext cx="7590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Expressing a function as a sum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of sine and cosine functions.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3414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535238" y="3733800"/>
            <a:ext cx="4551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Surely this can’t be expressed </a:t>
            </a:r>
            <a:b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 sum of sines and cosines.</a:t>
            </a:r>
          </a:p>
        </p:txBody>
      </p:sp>
      <p:sp>
        <p:nvSpPr>
          <p:cNvPr id="128003" name="Picture 4" descr="sinc_1"/>
          <p:cNvSpPr>
            <a:spLocks noChangeAspect="1" noChangeArrowheads="1"/>
          </p:cNvSpPr>
          <p:nvPr/>
        </p:nvSpPr>
        <p:spPr bwMode="auto">
          <a:xfrm>
            <a:off x="1703388" y="1065213"/>
            <a:ext cx="5484812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4838" y="685800"/>
            <a:ext cx="4335462" cy="1800225"/>
            <a:chOff x="1875317" y="685800"/>
            <a:chExt cx="4334983" cy="1800225"/>
          </a:xfrm>
        </p:grpSpPr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1875317" y="923925"/>
              <a:ext cx="13452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= x</a:t>
              </a:r>
            </a:p>
          </p:txBody>
        </p:sp>
        <p:pic>
          <p:nvPicPr>
            <p:cNvPr id="128013" name="Picture 9" descr="http://www2.wolframalpha.com/Calculate/MSP/MSP369419h8df69d9af2gg30000226ec2a4074e43f5?MSPStoreType=image/gif&amp;s=1&amp;w=300&amp;h=189&amp;cdf=Coordinates&amp;cdf=Tooltip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685800"/>
              <a:ext cx="285750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95538" y="2743200"/>
            <a:ext cx="5624512" cy="3362325"/>
            <a:chOff x="2395966" y="2743200"/>
            <a:chExt cx="5623654" cy="3361670"/>
          </a:xfrm>
        </p:grpSpPr>
        <p:sp>
          <p:nvSpPr>
            <p:cNvPr id="128008" name="Rectangle 11"/>
            <p:cNvSpPr>
              <a:spLocks noChangeArrowheads="1"/>
            </p:cNvSpPr>
            <p:nvPr/>
          </p:nvSpPr>
          <p:spPr bwMode="auto">
            <a:xfrm>
              <a:off x="2395966" y="5581650"/>
              <a:ext cx="56236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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 2 sin(x) - sin(2x) + 2/3 sin(3x)</a:t>
              </a:r>
            </a:p>
          </p:txBody>
        </p:sp>
        <p:grpSp>
          <p:nvGrpSpPr>
            <p:cNvPr id="128009" name="Group 11"/>
            <p:cNvGrpSpPr>
              <a:grpSpLocks/>
            </p:cNvGrpSpPr>
            <p:nvPr/>
          </p:nvGrpSpPr>
          <p:grpSpPr bwMode="auto">
            <a:xfrm>
              <a:off x="2598738" y="2743200"/>
              <a:ext cx="4419600" cy="2905125"/>
              <a:chOff x="2598738" y="2743200"/>
              <a:chExt cx="4419600" cy="2905125"/>
            </a:xfrm>
          </p:grpSpPr>
          <p:pic>
            <p:nvPicPr>
              <p:cNvPr id="12801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56" r="34091"/>
              <a:stretch>
                <a:fillRect/>
              </a:stretch>
            </p:blipFill>
            <p:spPr bwMode="auto">
              <a:xfrm>
                <a:off x="2598738" y="2743200"/>
                <a:ext cx="4419600" cy="290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8011" name="Straight Connector 19"/>
              <p:cNvCxnSpPr>
                <a:cxnSpLocks noChangeShapeType="1"/>
              </p:cNvCxnSpPr>
              <p:nvPr/>
            </p:nvCxnSpPr>
            <p:spPr bwMode="auto">
              <a:xfrm flipV="1">
                <a:off x="4808538" y="2819400"/>
                <a:ext cx="1066800" cy="1371600"/>
              </a:xfrm>
              <a:prstGeom prst="line">
                <a:avLst/>
              </a:prstGeom>
              <a:noFill/>
              <a:ln w="254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4377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Picture 4" descr="sinc_1"/>
          <p:cNvSpPr>
            <a:spLocks noChangeAspect="1" noChangeArrowheads="1"/>
          </p:cNvSpPr>
          <p:nvPr/>
        </p:nvSpPr>
        <p:spPr bwMode="auto">
          <a:xfrm>
            <a:off x="1703388" y="1217613"/>
            <a:ext cx="5484812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30413" y="3181350"/>
            <a:ext cx="5743575" cy="2914650"/>
            <a:chOff x="2030259" y="3181350"/>
            <a:chExt cx="5743880" cy="2913995"/>
          </a:xfrm>
        </p:grpSpPr>
        <p:sp>
          <p:nvSpPr>
            <p:cNvPr id="129033" name="Rectangle 11"/>
            <p:cNvSpPr>
              <a:spLocks noChangeArrowheads="1"/>
            </p:cNvSpPr>
            <p:nvPr/>
          </p:nvSpPr>
          <p:spPr bwMode="auto">
            <a:xfrm>
              <a:off x="2030259" y="5572125"/>
              <a:ext cx="5743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</a:t>
              </a: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 -4 sin(x) + sin(2x) - 4/9 sin(3x)</a:t>
              </a:r>
            </a:p>
          </p:txBody>
        </p:sp>
        <p:pic>
          <p:nvPicPr>
            <p:cNvPr id="1290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3181350"/>
              <a:ext cx="3395662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14513" y="762000"/>
            <a:ext cx="4319587" cy="1924050"/>
            <a:chOff x="1815204" y="762000"/>
            <a:chExt cx="4318896" cy="1924050"/>
          </a:xfrm>
        </p:grpSpPr>
        <p:sp>
          <p:nvSpPr>
            <p:cNvPr id="129031" name="Rectangle 12"/>
            <p:cNvSpPr>
              <a:spLocks noChangeArrowheads="1"/>
            </p:cNvSpPr>
            <p:nvPr/>
          </p:nvSpPr>
          <p:spPr bwMode="auto">
            <a:xfrm>
              <a:off x="1815204" y="1076325"/>
              <a:ext cx="14654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y(x) = x</a:t>
              </a:r>
              <a:r>
                <a:rPr kumimoji="0" lang="en-CA" altLang="en-US" sz="28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pic>
          <p:nvPicPr>
            <p:cNvPr id="129032" name="Picture 4" descr="http://www3.wolframalpha.com/Calculate/MSP/MSP5619h8e219c74dh19700005gcdahg63e1852a7?MSPStoreType=image/gif&amp;s=46&amp;w=300&amp;h=202&amp;cdf=Coordinates&amp;cdf=Toolti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762000"/>
              <a:ext cx="28575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37407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3352800" y="61371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92" y="4267200"/>
            <a:ext cx="2280308" cy="555641"/>
          </a:xfrm>
          <a:prstGeom prst="wedgeRoundRectCallout">
            <a:avLst>
              <a:gd name="adj1" fmla="val 48149"/>
              <a:gd name="adj2" fmla="val -6152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Change of Basis </a:t>
            </a:r>
          </a:p>
        </p:txBody>
      </p:sp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679573" y="5013940"/>
            <a:ext cx="1155693" cy="1511300"/>
            <a:chOff x="1679573" y="4800600"/>
            <a:chExt cx="1155693" cy="1511300"/>
          </a:xfrm>
        </p:grpSpPr>
        <p:sp>
          <p:nvSpPr>
            <p:cNvPr id="213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4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5013940"/>
            <a:ext cx="1130297" cy="1524000"/>
            <a:chOff x="1879600" y="4279900"/>
            <a:chExt cx="1130297" cy="1524000"/>
          </a:xfrm>
        </p:grpSpPr>
        <p:sp>
          <p:nvSpPr>
            <p:cNvPr id="216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7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8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9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0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1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2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1695" y="6471265"/>
            <a:ext cx="2023614" cy="462935"/>
            <a:chOff x="1491695" y="6257925"/>
            <a:chExt cx="2023614" cy="462935"/>
          </a:xfrm>
        </p:grpSpPr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4023340"/>
            <a:ext cx="2287806" cy="1191955"/>
            <a:chOff x="304800" y="3810000"/>
            <a:chExt cx="2287806" cy="1191955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8382" y="3226200"/>
            <a:ext cx="4429418" cy="526665"/>
            <a:chOff x="1544415" y="2905780"/>
            <a:chExt cx="4429418" cy="526665"/>
          </a:xfrm>
        </p:grpSpPr>
        <p:sp>
          <p:nvSpPr>
            <p:cNvPr id="78" name="Text Box 215"/>
            <p:cNvSpPr txBox="1">
              <a:spLocks noChangeArrowheads="1"/>
            </p:cNvSpPr>
            <p:nvPr/>
          </p:nvSpPr>
          <p:spPr bwMode="auto">
            <a:xfrm>
              <a:off x="1544415" y="2905780"/>
              <a:ext cx="4429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2" algn="just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85886" y="2937510"/>
              <a:ext cx="2817652" cy="494935"/>
              <a:chOff x="3186289" y="2937510"/>
              <a:chExt cx="3226823" cy="4949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186289" y="2948549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403163" y="0"/>
            <a:ext cx="2986519" cy="3284658"/>
            <a:chOff x="6553200" y="806244"/>
            <a:chExt cx="2633863" cy="3765743"/>
          </a:xfrm>
        </p:grpSpPr>
        <p:grpSp>
          <p:nvGrpSpPr>
            <p:cNvPr id="178" name="Group 177"/>
            <p:cNvGrpSpPr/>
            <p:nvPr/>
          </p:nvGrpSpPr>
          <p:grpSpPr>
            <a:xfrm>
              <a:off x="6553200" y="806244"/>
              <a:ext cx="2633863" cy="3765743"/>
              <a:chOff x="6400800" y="609600"/>
              <a:chExt cx="2633863" cy="3765743"/>
            </a:xfrm>
          </p:grpSpPr>
          <p:sp>
            <p:nvSpPr>
              <p:cNvPr id="181" name="Text Box 215"/>
              <p:cNvSpPr txBox="1">
                <a:spLocks noChangeArrowheads="1"/>
              </p:cNvSpPr>
              <p:nvPr/>
            </p:nvSpPr>
            <p:spPr bwMode="auto">
              <a:xfrm>
                <a:off x="6400800" y="609600"/>
                <a:ext cx="2633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Frequency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pic>
            <p:nvPicPr>
              <p:cNvPr id="182" name="Picture 5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69"/>
              <a:stretch>
                <a:fillRect/>
              </a:stretch>
            </p:blipFill>
            <p:spPr bwMode="auto">
              <a:xfrm>
                <a:off x="6450066" y="1083968"/>
                <a:ext cx="2311867" cy="3291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9" name="Rectangle 54"/>
            <p:cNvSpPr>
              <a:spLocks noChangeArrowheads="1"/>
            </p:cNvSpPr>
            <p:nvPr/>
          </p:nvSpPr>
          <p:spPr bwMode="auto">
            <a:xfrm>
              <a:off x="7546054" y="121920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725135" y="1236561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3549370" cy="473013"/>
            <a:chOff x="5105400" y="6339267"/>
            <a:chExt cx="3549370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3549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amount of frequency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f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6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Sine &amp; Cos</a:t>
            </a:r>
          </a:p>
        </p:txBody>
      </p:sp>
    </p:spTree>
    <p:extLst>
      <p:ext uri="{BB962C8B-B14F-4D97-AF65-F5344CB8AC3E}">
        <p14:creationId xmlns:p14="http://schemas.microsoft.com/office/powerpoint/2010/main" val="19073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5" grpId="0" animBg="1"/>
      <p:bldP spid="76" grpId="0"/>
      <p:bldP spid="238" grpId="0"/>
      <p:bldP spid="245" grpId="0" animBg="1"/>
      <p:bldP spid="2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3352800" y="61371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92" y="4267200"/>
            <a:ext cx="2280308" cy="555641"/>
          </a:xfrm>
          <a:prstGeom prst="wedgeRoundRectCallout">
            <a:avLst>
              <a:gd name="adj1" fmla="val 48149"/>
              <a:gd name="adj2" fmla="val -6152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Change of Basis </a:t>
            </a:r>
          </a:p>
        </p:txBody>
      </p:sp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679573" y="5013940"/>
            <a:ext cx="1155693" cy="1511300"/>
            <a:chOff x="1679573" y="4800600"/>
            <a:chExt cx="1155693" cy="1511300"/>
          </a:xfrm>
        </p:grpSpPr>
        <p:sp>
          <p:nvSpPr>
            <p:cNvPr id="213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4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5013940"/>
            <a:ext cx="1130297" cy="1524000"/>
            <a:chOff x="1879600" y="4279900"/>
            <a:chExt cx="1130297" cy="1524000"/>
          </a:xfrm>
        </p:grpSpPr>
        <p:sp>
          <p:nvSpPr>
            <p:cNvPr id="216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7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8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9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0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1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2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1695" y="6471265"/>
            <a:ext cx="2023614" cy="462935"/>
            <a:chOff x="1491695" y="6257925"/>
            <a:chExt cx="2023614" cy="462935"/>
          </a:xfrm>
        </p:grpSpPr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4023340"/>
            <a:ext cx="2287806" cy="1191955"/>
            <a:chOff x="304800" y="3810000"/>
            <a:chExt cx="2287806" cy="1191955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3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47792"/>
            <a:ext cx="3505200" cy="516460"/>
          </a:xfrm>
          <a:prstGeom prst="wedgeRoundRectCallout">
            <a:avLst>
              <a:gd name="adj1" fmla="val 50540"/>
              <a:gd name="adj2" fmla="val -80710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Fitting polynomial to data.</a:t>
            </a:r>
          </a:p>
        </p:txBody>
      </p:sp>
      <p:sp>
        <p:nvSpPr>
          <p:cNvPr id="276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38502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4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76800"/>
            <a:ext cx="2141413" cy="914400"/>
          </a:xfrm>
          <a:prstGeom prst="wedgeRoundRectCallout">
            <a:avLst>
              <a:gd name="adj1" fmla="val 57479"/>
              <a:gd name="adj2" fmla="val -3633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Normally takes O(n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time!</a:t>
            </a:r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903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Integer Multiplication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029200" y="4080808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93824</a:t>
            </a:r>
          </a:p>
          <a:p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42738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2209800" y="4290060"/>
            <a:ext cx="2555508" cy="473013"/>
            <a:chOff x="5105400" y="6339267"/>
            <a:chExt cx="2555508" cy="473013"/>
          </a:xfrm>
        </p:grpSpPr>
        <p:sp>
          <p:nvSpPr>
            <p:cNvPr id="288" name="Rectangle 287"/>
            <p:cNvSpPr>
              <a:spLocks noChangeArrowheads="1"/>
            </p:cNvSpPr>
            <p:nvPr/>
          </p:nvSpPr>
          <p:spPr bwMode="auto">
            <a:xfrm>
              <a:off x="5105400" y="6339267"/>
              <a:ext cx="2555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2400" dirty="0">
                  <a:solidFill>
                    <a:schemeClr val="tx2"/>
                  </a:solidFill>
                </a:rPr>
                <a:t>Goal: Multiply </a:t>
              </a:r>
              <a:r>
                <a:rPr lang="en-CA" altLang="en-US" sz="2400" i="1" dirty="0">
                  <a:solidFill>
                    <a:schemeClr val="accent1"/>
                  </a:solidFill>
                </a:rPr>
                <a:t>u</a:t>
              </a:r>
              <a:r>
                <a:rPr lang="el-GR" altLang="en-US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CA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4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331092" cy="533400"/>
          </a:xfrm>
          <a:prstGeom prst="wedgeRoundRectCallout">
            <a:avLst>
              <a:gd name="adj1" fmla="val 59366"/>
              <a:gd name="adj2" fmla="val -43210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O(</a:t>
            </a:r>
            <a:r>
              <a:rPr lang="en-US" altLang="en-US" sz="2400" dirty="0" err="1"/>
              <a:t>nlogn</a:t>
            </a:r>
            <a:r>
              <a:rPr lang="en-US" altLang="en-US" sz="2400" dirty="0"/>
              <a:t>) time!</a:t>
            </a:r>
          </a:p>
        </p:txBody>
      </p:sp>
      <p:sp>
        <p:nvSpPr>
          <p:cNvPr id="3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16" y="5072083"/>
            <a:ext cx="2478570" cy="566717"/>
          </a:xfrm>
          <a:prstGeom prst="wedgeRoundRectCallout">
            <a:avLst>
              <a:gd name="adj1" fmla="val 57457"/>
              <a:gd name="adj2" fmla="val -3331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n = 5 = # of digits</a:t>
            </a:r>
          </a:p>
        </p:txBody>
      </p:sp>
    </p:spTree>
    <p:extLst>
      <p:ext uri="{BB962C8B-B14F-4D97-AF65-F5344CB8AC3E}">
        <p14:creationId xmlns:p14="http://schemas.microsoft.com/office/powerpoint/2010/main" val="16344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177" grpId="0"/>
      <p:bldP spid="314" grpId="0" animBg="1"/>
      <p:bldP spid="3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2362" y="685800"/>
            <a:ext cx="3193396" cy="1847850"/>
            <a:chOff x="228600" y="742950"/>
            <a:chExt cx="3193396" cy="184785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28600" y="742950"/>
              <a:ext cx="3193396" cy="1847850"/>
              <a:chOff x="228600" y="590550"/>
              <a:chExt cx="3193396" cy="1847850"/>
            </a:xfrm>
          </p:grpSpPr>
          <p:sp>
            <p:nvSpPr>
              <p:cNvPr id="107" name="Text Box 215"/>
              <p:cNvSpPr txBox="1">
                <a:spLocks noChangeArrowheads="1"/>
              </p:cNvSpPr>
              <p:nvPr/>
            </p:nvSpPr>
            <p:spPr bwMode="auto">
              <a:xfrm>
                <a:off x="966970" y="590550"/>
                <a:ext cx="1852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Time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08" name="Group 216"/>
              <p:cNvGrpSpPr>
                <a:grpSpLocks/>
              </p:cNvGrpSpPr>
              <p:nvPr/>
            </p:nvGrpSpPr>
            <p:grpSpPr bwMode="auto">
              <a:xfrm>
                <a:off x="228600" y="1066800"/>
                <a:ext cx="3193396" cy="1371600"/>
                <a:chOff x="5105400" y="2362200"/>
                <a:chExt cx="3192890" cy="1371600"/>
              </a:xfrm>
            </p:grpSpPr>
            <p:sp>
              <p:nvSpPr>
                <p:cNvPr id="109" name="Rectangle 94"/>
                <p:cNvSpPr>
                  <a:spLocks noChangeArrowheads="1"/>
                </p:cNvSpPr>
                <p:nvPr/>
              </p:nvSpPr>
              <p:spPr bwMode="auto">
                <a:xfrm>
                  <a:off x="5181600" y="2362200"/>
                  <a:ext cx="3116690" cy="1371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Rectangle 83"/>
                <p:cNvSpPr>
                  <a:spLocks noChangeArrowheads="1"/>
                </p:cNvSpPr>
                <p:nvPr/>
              </p:nvSpPr>
              <p:spPr bwMode="auto">
                <a:xfrm>
                  <a:off x="5215090" y="2373868"/>
                  <a:ext cx="292137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>
                      <a:solidFill>
                        <a:srgbClr val="000000"/>
                      </a:solidFill>
                    </a:rPr>
                    <a:t>The time basis</a:t>
                  </a:r>
                  <a:endParaRPr lang="en-US" altLang="en-US" sz="1800" i="1" baseline="-25000">
                    <a:solidFill>
                      <a:srgbClr val="FF9900"/>
                    </a:solidFill>
                  </a:endParaRPr>
                </a:p>
              </p:txBody>
            </p:sp>
            <p:pic>
              <p:nvPicPr>
                <p:cNvPr id="111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2934" y="3522379"/>
                  <a:ext cx="838200" cy="143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2" name="Straight Arrow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7840133" y="3505200"/>
                  <a:ext cx="228600" cy="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bg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3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7830818" y="3472190"/>
                  <a:ext cx="269626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CA" altLang="en-US" sz="1100">
                      <a:solidFill>
                        <a:srgbClr val="000000"/>
                      </a:solidFill>
                    </a:rPr>
                    <a:t>j’</a:t>
                  </a:r>
                </a:p>
              </p:txBody>
            </p:sp>
            <p:sp>
              <p:nvSpPr>
                <p:cNvPr id="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5120629" y="2590800"/>
                  <a:ext cx="5212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400">
                      <a:solidFill>
                        <a:srgbClr val="000000"/>
                      </a:solidFill>
                    </a:rPr>
                    <a:t>I</a:t>
                  </a:r>
                  <a:r>
                    <a:rPr lang="en-US" altLang="en-US" sz="1400" baseline="-25000">
                      <a:solidFill>
                        <a:srgbClr val="000000"/>
                      </a:solidFill>
                    </a:rPr>
                    <a:t>j</a:t>
                  </a:r>
                  <a:r>
                    <a:rPr lang="en-US" altLang="en-US" sz="1400">
                      <a:solidFill>
                        <a:srgbClr val="000000"/>
                      </a:solidFill>
                    </a:rPr>
                    <a:t>[j’]</a:t>
                  </a:r>
                </a:p>
              </p:txBody>
            </p:sp>
            <p:sp>
              <p:nvSpPr>
                <p:cNvPr id="116" name="Rectangle 166"/>
                <p:cNvSpPr>
                  <a:spLocks noChangeArrowheads="1"/>
                </p:cNvSpPr>
                <p:nvPr/>
              </p:nvSpPr>
              <p:spPr bwMode="auto">
                <a:xfrm>
                  <a:off x="545252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167"/>
                <p:cNvSpPr>
                  <a:spLocks noChangeArrowheads="1"/>
                </p:cNvSpPr>
                <p:nvPr/>
              </p:nvSpPr>
              <p:spPr bwMode="auto">
                <a:xfrm>
                  <a:off x="551178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8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7105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9" name="Rectangle 169"/>
                <p:cNvSpPr>
                  <a:spLocks noChangeArrowheads="1"/>
                </p:cNvSpPr>
                <p:nvPr/>
              </p:nvSpPr>
              <p:spPr bwMode="auto">
                <a:xfrm>
                  <a:off x="563031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68957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74884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Rectangle 172"/>
                <p:cNvSpPr>
                  <a:spLocks noChangeArrowheads="1"/>
                </p:cNvSpPr>
                <p:nvPr/>
              </p:nvSpPr>
              <p:spPr bwMode="auto">
                <a:xfrm>
                  <a:off x="580810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3" name="Rectangle 173"/>
                <p:cNvSpPr>
                  <a:spLocks noChangeArrowheads="1"/>
                </p:cNvSpPr>
                <p:nvPr/>
              </p:nvSpPr>
              <p:spPr bwMode="auto">
                <a:xfrm>
                  <a:off x="586736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" name="Rectangle 174"/>
                <p:cNvSpPr>
                  <a:spLocks noChangeArrowheads="1"/>
                </p:cNvSpPr>
                <p:nvPr/>
              </p:nvSpPr>
              <p:spPr bwMode="auto">
                <a:xfrm>
                  <a:off x="592663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598589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604515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0441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616368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9" name="Rectangle 179"/>
                <p:cNvSpPr>
                  <a:spLocks noChangeArrowheads="1"/>
                </p:cNvSpPr>
                <p:nvPr/>
              </p:nvSpPr>
              <p:spPr bwMode="auto">
                <a:xfrm>
                  <a:off x="622294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628220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34147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82"/>
                <p:cNvSpPr>
                  <a:spLocks noChangeArrowheads="1"/>
                </p:cNvSpPr>
                <p:nvPr/>
              </p:nvSpPr>
              <p:spPr bwMode="auto">
                <a:xfrm>
                  <a:off x="6400734" y="3002281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645999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651926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657852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3778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669704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5631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681557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8" name="Rectangle 190"/>
                <p:cNvSpPr>
                  <a:spLocks noChangeArrowheads="1"/>
                </p:cNvSpPr>
                <p:nvPr/>
              </p:nvSpPr>
              <p:spPr bwMode="auto">
                <a:xfrm>
                  <a:off x="687483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693410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Rectangle 192"/>
                <p:cNvSpPr>
                  <a:spLocks noChangeArrowheads="1"/>
                </p:cNvSpPr>
                <p:nvPr/>
              </p:nvSpPr>
              <p:spPr bwMode="auto">
                <a:xfrm>
                  <a:off x="699336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Rectangle 193"/>
                <p:cNvSpPr>
                  <a:spLocks noChangeArrowheads="1"/>
                </p:cNvSpPr>
                <p:nvPr/>
              </p:nvSpPr>
              <p:spPr bwMode="auto">
                <a:xfrm>
                  <a:off x="705262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Rectangle 194"/>
                <p:cNvSpPr>
                  <a:spLocks noChangeArrowheads="1"/>
                </p:cNvSpPr>
                <p:nvPr/>
              </p:nvSpPr>
              <p:spPr bwMode="auto">
                <a:xfrm>
                  <a:off x="711189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Rectangle 195"/>
                <p:cNvSpPr>
                  <a:spLocks noChangeArrowheads="1"/>
                </p:cNvSpPr>
                <p:nvPr/>
              </p:nvSpPr>
              <p:spPr bwMode="auto">
                <a:xfrm>
                  <a:off x="717115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723041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8" name="Rectangle 197"/>
                <p:cNvSpPr>
                  <a:spLocks noChangeArrowheads="1"/>
                </p:cNvSpPr>
                <p:nvPr/>
              </p:nvSpPr>
              <p:spPr bwMode="auto">
                <a:xfrm>
                  <a:off x="728967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4894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Rectangle 199"/>
                <p:cNvSpPr>
                  <a:spLocks noChangeArrowheads="1"/>
                </p:cNvSpPr>
                <p:nvPr/>
              </p:nvSpPr>
              <p:spPr bwMode="auto">
                <a:xfrm>
                  <a:off x="740820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6746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Rectangle 201"/>
                <p:cNvSpPr>
                  <a:spLocks noChangeArrowheads="1"/>
                </p:cNvSpPr>
                <p:nvPr/>
              </p:nvSpPr>
              <p:spPr bwMode="auto">
                <a:xfrm>
                  <a:off x="752673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85994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645257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704520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763783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823046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8" name="Rectangle 207"/>
                <p:cNvSpPr>
                  <a:spLocks noChangeArrowheads="1"/>
                </p:cNvSpPr>
                <p:nvPr/>
              </p:nvSpPr>
              <p:spPr bwMode="auto">
                <a:xfrm>
                  <a:off x="7882309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941572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00835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60098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19361" y="3183460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78624" y="2971785"/>
                  <a:ext cx="4571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105400" y="3065463"/>
                  <a:ext cx="634899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zero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105400" y="2895600"/>
                  <a:ext cx="634899" cy="2619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one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316470" y="3176588"/>
                  <a:ext cx="228564" cy="2603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l">
                    <a:defRPr/>
                  </a:pPr>
                  <a:r>
                    <a:rPr lang="en-US" sz="1050" dirty="0">
                      <a:solidFill>
                        <a:srgbClr val="000000"/>
                      </a:solidFill>
                      <a:cs typeface="Arial" charset="0"/>
                    </a:rPr>
                    <a:t>j</a:t>
                  </a:r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 bwMode="auto">
            <a:xfrm>
              <a:off x="304812" y="1524196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368457" y="1352550"/>
              <a:ext cx="4475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352800" y="533400"/>
            <a:ext cx="2971800" cy="1817687"/>
            <a:chOff x="3352800" y="533400"/>
            <a:chExt cx="2971800" cy="1817687"/>
          </a:xfrm>
        </p:grpSpPr>
        <p:grpSp>
          <p:nvGrpSpPr>
            <p:cNvPr id="184" name="Group 183"/>
            <p:cNvGrpSpPr/>
            <p:nvPr/>
          </p:nvGrpSpPr>
          <p:grpSpPr>
            <a:xfrm>
              <a:off x="3352800" y="533400"/>
              <a:ext cx="2971800" cy="1817687"/>
              <a:chOff x="3352800" y="609600"/>
              <a:chExt cx="2971800" cy="1817687"/>
            </a:xfrm>
          </p:grpSpPr>
          <p:grpSp>
            <p:nvGrpSpPr>
              <p:cNvPr id="187" name="Group 55"/>
              <p:cNvGrpSpPr>
                <a:grpSpLocks/>
              </p:cNvGrpSpPr>
              <p:nvPr/>
            </p:nvGrpSpPr>
            <p:grpSpPr bwMode="auto">
              <a:xfrm>
                <a:off x="3352800" y="1066800"/>
                <a:ext cx="2971800" cy="1360487"/>
                <a:chOff x="152400" y="5117068"/>
                <a:chExt cx="2971800" cy="1359932"/>
              </a:xfrm>
            </p:grpSpPr>
            <p:sp>
              <p:nvSpPr>
                <p:cNvPr id="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2824" y="5117068"/>
                  <a:ext cx="292137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A discrete periodic function</a:t>
                  </a:r>
                </a:p>
              </p:txBody>
            </p:sp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152400" y="5433476"/>
                  <a:ext cx="2954866" cy="1043524"/>
                  <a:chOff x="2226734" y="1547276"/>
                  <a:chExt cx="2954866" cy="1043524"/>
                </a:xfrm>
              </p:grpSpPr>
              <p:pic>
                <p:nvPicPr>
                  <p:cNvPr id="19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0" y="1612151"/>
                    <a:ext cx="2895600" cy="9625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2" name="Picture 6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2800" y="2413854"/>
                    <a:ext cx="838200" cy="1436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32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10664" y="2388456"/>
                    <a:ext cx="228600" cy="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3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9766" y="2329190"/>
                    <a:ext cx="223139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CA" altLang="en-US" sz="1100">
                        <a:solidFill>
                          <a:srgbClr val="000000"/>
                        </a:solidFill>
                      </a:rPr>
                      <a:t>j</a:t>
                    </a:r>
                  </a:p>
                </p:txBody>
              </p:sp>
              <p:sp>
                <p:nvSpPr>
                  <p:cNvPr id="23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26734" y="1547276"/>
                    <a:ext cx="44275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1400">
                        <a:solidFill>
                          <a:srgbClr val="000000"/>
                        </a:solidFill>
                      </a:rPr>
                      <a:t>y[j]</a:t>
                    </a:r>
                  </a:p>
                </p:txBody>
              </p:sp>
            </p:grpSp>
          </p:grpSp>
          <p:sp>
            <p:nvSpPr>
              <p:cNvPr id="188" name="Text Box 215"/>
              <p:cNvSpPr txBox="1">
                <a:spLocks noChangeArrowheads="1"/>
              </p:cNvSpPr>
              <p:nvPr/>
            </p:nvSpPr>
            <p:spPr bwMode="auto">
              <a:xfrm>
                <a:off x="3505200" y="609600"/>
                <a:ext cx="2441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Function = Vector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3453028" y="1409003"/>
              <a:ext cx="255405" cy="165373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3396964" y="122938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19575" y="1477620"/>
            <a:ext cx="374560" cy="594551"/>
            <a:chOff x="4357065" y="1686580"/>
            <a:chExt cx="374560" cy="594551"/>
          </a:xfrm>
        </p:grpSpPr>
        <p:sp>
          <p:nvSpPr>
            <p:cNvPr id="236" name="Rectangle 54"/>
            <p:cNvSpPr>
              <a:spLocks noChangeArrowheads="1"/>
            </p:cNvSpPr>
            <p:nvPr/>
          </p:nvSpPr>
          <p:spPr bwMode="auto">
            <a:xfrm>
              <a:off x="4357065" y="1686580"/>
              <a:ext cx="360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4731625" y="1865061"/>
              <a:ext cx="0" cy="41607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01319" y="3581400"/>
            <a:ext cx="257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t  </a:t>
            </a:r>
            <a:r>
              <a:rPr lang="en-CA" altLang="en-US" sz="2400" dirty="0">
                <a:sym typeface="Symbol" pitchFamily="18" charset="2"/>
              </a:rPr>
              <a:t>= value at time </a:t>
            </a:r>
            <a:r>
              <a:rPr lang="en-CA" altLang="en-US" sz="2400" i="1" dirty="0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562600" y="3584652"/>
            <a:ext cx="2764731" cy="473013"/>
            <a:chOff x="5105400" y="6339267"/>
            <a:chExt cx="2764731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276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i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coefficient of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x</a:t>
              </a:r>
              <a:r>
                <a:rPr lang="en-CA" altLang="en-US" sz="2400" i="1" baseline="30000" dirty="0">
                  <a:solidFill>
                    <a:schemeClr val="accent1"/>
                  </a:solidFill>
                  <a:sym typeface="Symbol" pitchFamily="18" charset="2"/>
                </a:rPr>
                <a:t>i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3225798"/>
            <a:ext cx="4158511" cy="508002"/>
            <a:chOff x="5562600" y="2819400"/>
            <a:chExt cx="4158511" cy="508002"/>
          </a:xfrm>
        </p:grpSpPr>
        <p:sp>
          <p:nvSpPr>
            <p:cNvPr id="246" name="Text Box 21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41585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sz="2400" i="1" dirty="0">
                  <a:solidFill>
                    <a:srgbClr val="FF9900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0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 +a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2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 + … + a</a:t>
              </a:r>
              <a:r>
                <a:rPr lang="en-US" altLang="en-US" sz="2400" i="1" baseline="-25000" dirty="0">
                  <a:solidFill>
                    <a:srgbClr val="FF9900"/>
                  </a:solidFill>
                </a:rPr>
                <a:t>n-1</a:t>
              </a:r>
              <a:r>
                <a:rPr lang="en-US" altLang="en-US" sz="2400" i="1" dirty="0">
                  <a:solidFill>
                    <a:srgbClr val="FF9900"/>
                  </a:solidFill>
                </a:rPr>
                <a:t>x</a:t>
              </a:r>
              <a:r>
                <a:rPr lang="en-US" altLang="en-US" sz="2400" i="1" baseline="30000" dirty="0">
                  <a:solidFill>
                    <a:srgbClr val="FF9900"/>
                  </a:solidFill>
                </a:rPr>
                <a:t>n-1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84899" y="2866757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56852" y="2853264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323666" y="283977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809569" y="2830511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3200" y="-19653"/>
            <a:ext cx="2670924" cy="3067653"/>
            <a:chOff x="6553200" y="-19653"/>
            <a:chExt cx="2670924" cy="30676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553200" y="-19653"/>
              <a:ext cx="2670924" cy="3067653"/>
              <a:chOff x="6553200" y="806244"/>
              <a:chExt cx="2670924" cy="3067653"/>
            </a:xfrm>
          </p:grpSpPr>
          <p:sp>
            <p:nvSpPr>
              <p:cNvPr id="144" name="Text Box 215"/>
              <p:cNvSpPr txBox="1">
                <a:spLocks noChangeArrowheads="1"/>
              </p:cNvSpPr>
              <p:nvPr/>
            </p:nvSpPr>
            <p:spPr bwMode="auto">
              <a:xfrm>
                <a:off x="6553200" y="806244"/>
                <a:ext cx="26709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Polynomial Domain</a:t>
                </a:r>
                <a:endParaRPr lang="en-US" altLang="en-US" sz="24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7162800" y="1328738"/>
                <a:ext cx="1719937" cy="2545159"/>
                <a:chOff x="6248400" y="533400"/>
                <a:chExt cx="2743200" cy="5791200"/>
              </a:xfrm>
            </p:grpSpPr>
            <p:sp>
              <p:nvSpPr>
                <p:cNvPr id="1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8400" y="533400"/>
                  <a:ext cx="2743200" cy="5791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l" eaLnBrk="1" hangingPunct="1"/>
                  <a:endParaRPr lang="en-CA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0735" y="558804"/>
                  <a:ext cx="2666374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3801" y="1998137"/>
                  <a:ext cx="2711796" cy="143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3429003"/>
                  <a:ext cx="2686927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3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2268" y="4859869"/>
                  <a:ext cx="2696000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7" name="Rectangle 256"/>
            <p:cNvSpPr/>
            <p:nvPr/>
          </p:nvSpPr>
          <p:spPr bwMode="auto">
            <a:xfrm>
              <a:off x="7239000" y="1779685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239000" y="2348253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239000" y="1127928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244024" y="524477"/>
              <a:ext cx="535872" cy="242547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7162800" y="457200"/>
              <a:ext cx="854721" cy="494509"/>
              <a:chOff x="5562600" y="2819400"/>
              <a:chExt cx="854721" cy="494509"/>
            </a:xfrm>
          </p:grpSpPr>
          <p:sp>
            <p:nvSpPr>
              <p:cNvPr id="262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54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</a:rPr>
                  <a:t>0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=1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7162800" y="1048584"/>
              <a:ext cx="837089" cy="408685"/>
              <a:chOff x="5562600" y="2819400"/>
              <a:chExt cx="837089" cy="494509"/>
            </a:xfrm>
          </p:grpSpPr>
          <p:sp>
            <p:nvSpPr>
              <p:cNvPr id="265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83708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1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endParaRPr lang="en-US" altLang="en-US" sz="2400" i="1" baseline="300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7162800" y="1715291"/>
              <a:ext cx="939681" cy="494509"/>
              <a:chOff x="5562600" y="2819400"/>
              <a:chExt cx="939681" cy="494509"/>
            </a:xfrm>
          </p:grpSpPr>
          <p:sp>
            <p:nvSpPr>
              <p:cNvPr id="268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2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162800" y="2286000"/>
              <a:ext cx="939681" cy="494509"/>
              <a:chOff x="5562600" y="2819400"/>
              <a:chExt cx="939681" cy="494509"/>
            </a:xfrm>
          </p:grpSpPr>
          <p:sp>
            <p:nvSpPr>
              <p:cNvPr id="271" name="Text Box 215"/>
              <p:cNvSpPr txBox="1">
                <a:spLocks noChangeArrowheads="1"/>
              </p:cNvSpPr>
              <p:nvPr/>
            </p:nvSpPr>
            <p:spPr bwMode="auto">
              <a:xfrm>
                <a:off x="5562600" y="2819400"/>
                <a:ext cx="9396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2400" i="1" dirty="0">
                    <a:solidFill>
                      <a:srgbClr val="FF9900"/>
                    </a:solidFill>
                    <a:sym typeface="Symbol" pitchFamily="18" charset="2"/>
                  </a:rPr>
                  <a:t>w</a:t>
                </a:r>
                <a:r>
                  <a:rPr lang="en-US" altLang="en-US" sz="2400" i="1" baseline="-25000" dirty="0">
                    <a:solidFill>
                      <a:srgbClr val="FF9900"/>
                    </a:solidFill>
                    <a:sym typeface="Symbol" pitchFamily="18" charset="2"/>
                  </a:rPr>
                  <a:t>3</a:t>
                </a:r>
                <a:r>
                  <a:rPr lang="en-US" altLang="en-US" sz="2400" i="1" dirty="0">
                    <a:solidFill>
                      <a:srgbClr val="FF9900"/>
                    </a:solidFill>
                  </a:rPr>
                  <a:t>=x</a:t>
                </a:r>
                <a:r>
                  <a:rPr lang="en-US" altLang="en-US" sz="2400" i="1" baseline="30000" dirty="0">
                    <a:solidFill>
                      <a:srgbClr val="FF9900"/>
                    </a:solidFill>
                  </a:rPr>
                  <a:t>3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57802" y="2853264"/>
                <a:ext cx="251950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74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99" y="4038600"/>
            <a:ext cx="2414835" cy="1371600"/>
          </a:xfrm>
          <a:prstGeom prst="wedgeRoundRectCallout">
            <a:avLst>
              <a:gd name="adj1" fmla="val 54090"/>
              <a:gd name="adj2" fmla="val -3487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FFT Fast Fourier Transform in O(</a:t>
            </a:r>
            <a:r>
              <a:rPr lang="en-US" altLang="en-US" sz="2400" dirty="0" err="1"/>
              <a:t>nlogn</a:t>
            </a:r>
            <a:r>
              <a:rPr lang="en-US" altLang="en-US" sz="2400" dirty="0"/>
              <a:t>) time!</a:t>
            </a:r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903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Integer Multiplication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029200" y="4080808"/>
            <a:ext cx="3993401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altLang="en-US" sz="2400" i="1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42738</a:t>
            </a:r>
          </a:p>
          <a:p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olidFill>
                  <a:schemeClr val="accent1"/>
                </a:solidFill>
                <a:sym typeface="Symbol" panose="05050102010706020507" pitchFamily="18" charset="2"/>
              </a:rPr>
              <a:t>4</a:t>
            </a:r>
            <a:r>
              <a:rPr lang="en-US" altLang="en-US" sz="2400" i="1" dirty="0">
                <a:solidFill>
                  <a:schemeClr val="accent1"/>
                </a:solidFill>
              </a:rPr>
              <a:t>,  2, 7, 3,  8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4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3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0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  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FF9900"/>
                </a:solidFill>
              </a:rPr>
              <a:t>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4</a:t>
            </a:r>
            <a:r>
              <a:rPr lang="en-US" altLang="en-US" sz="2400" i="1" dirty="0">
                <a:solidFill>
                  <a:srgbClr val="FF9900"/>
                </a:solidFill>
              </a:rPr>
              <a:t>x</a:t>
            </a:r>
            <a:r>
              <a:rPr lang="en-US" altLang="en-US" sz="2400" i="1" baseline="30000" dirty="0">
                <a:solidFill>
                  <a:srgbClr val="FF9900"/>
                </a:solidFill>
              </a:rPr>
              <a:t>4 </a:t>
            </a:r>
            <a:r>
              <a:rPr lang="en-US" altLang="en-US" sz="2400" i="1" dirty="0">
                <a:solidFill>
                  <a:srgbClr val="FF9900"/>
                </a:solidFill>
              </a:rPr>
              <a:t>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3</a:t>
            </a:r>
            <a:r>
              <a:rPr lang="en-US" altLang="en-US" sz="2400" i="1" dirty="0">
                <a:solidFill>
                  <a:srgbClr val="FF9900"/>
                </a:solidFill>
              </a:rPr>
              <a:t>x</a:t>
            </a:r>
            <a:r>
              <a:rPr lang="en-US" altLang="en-US" sz="2400" i="1" baseline="30000" dirty="0">
                <a:solidFill>
                  <a:srgbClr val="FF9900"/>
                </a:solidFill>
              </a:rPr>
              <a:t>3</a:t>
            </a:r>
            <a:r>
              <a:rPr lang="en-US" altLang="en-US" sz="2400" i="1" dirty="0">
                <a:solidFill>
                  <a:srgbClr val="FF9900"/>
                </a:solidFill>
              </a:rPr>
              <a:t> 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2</a:t>
            </a:r>
            <a:r>
              <a:rPr lang="en-US" altLang="en-US" sz="2400" i="1" dirty="0">
                <a:solidFill>
                  <a:srgbClr val="FF9900"/>
                </a:solidFill>
              </a:rPr>
              <a:t>x</a:t>
            </a:r>
            <a:r>
              <a:rPr lang="en-US" altLang="en-US" sz="2400" i="1" baseline="30000" dirty="0">
                <a:solidFill>
                  <a:srgbClr val="FF9900"/>
                </a:solidFill>
              </a:rPr>
              <a:t>2</a:t>
            </a:r>
            <a:r>
              <a:rPr lang="en-US" altLang="en-US" sz="2400" i="1" dirty="0">
                <a:solidFill>
                  <a:srgbClr val="FF9900"/>
                </a:solidFill>
              </a:rPr>
              <a:t> 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1</a:t>
            </a:r>
            <a:r>
              <a:rPr lang="en-US" altLang="en-US" sz="2400" i="1" dirty="0">
                <a:solidFill>
                  <a:srgbClr val="FF9900"/>
                </a:solidFill>
              </a:rPr>
              <a:t>x +a</a:t>
            </a:r>
            <a:r>
              <a:rPr lang="en-US" altLang="en-US" sz="2400" i="1" baseline="-25000" dirty="0">
                <a:solidFill>
                  <a:srgbClr val="FF9900"/>
                </a:solidFill>
              </a:rPr>
              <a:t>0</a:t>
            </a:r>
            <a:r>
              <a:rPr lang="en-US" altLang="en-US" sz="2400" i="1" dirty="0">
                <a:solidFill>
                  <a:srgbClr val="FF9900"/>
                </a:solidFill>
              </a:rPr>
              <a:t> </a:t>
            </a:r>
          </a:p>
          <a:p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  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i="1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4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4 </a:t>
            </a:r>
            <a:r>
              <a:rPr lang="en-US" altLang="en-US" sz="2000" dirty="0">
                <a:solidFill>
                  <a:schemeClr val="accent1"/>
                </a:solidFill>
              </a:rPr>
              <a:t>+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+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7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 </a:t>
            </a:r>
            <a:r>
              <a:rPr lang="en-US" altLang="en-US" sz="2000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+</a:t>
            </a:r>
            <a:r>
              <a:rPr lang="en-CA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l-GR" altLang="en-US" sz="20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‧</a:t>
            </a:r>
            <a:r>
              <a:rPr lang="en-US" alt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10</a:t>
            </a:r>
            <a:r>
              <a:rPr lang="en-US" altLang="en-US" sz="2000" baseline="30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</a:rPr>
              <a:t>+ 8</a:t>
            </a:r>
            <a:endParaRPr lang="en-CA" altLang="en-US" sz="20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42738</a:t>
            </a:r>
          </a:p>
          <a:p>
            <a:endParaRPr lang="en-CA" altLang="en-US" sz="3200" dirty="0">
              <a:solidFill>
                <a:schemeClr val="accent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0720" y="5181600"/>
            <a:ext cx="1599924" cy="523220"/>
            <a:chOff x="6389981" y="4723150"/>
            <a:chExt cx="1599924" cy="523220"/>
          </a:xfrm>
        </p:grpSpPr>
        <p:sp>
          <p:nvSpPr>
            <p:cNvPr id="2" name="Rectangle 1"/>
            <p:cNvSpPr/>
            <p:nvPr/>
          </p:nvSpPr>
          <p:spPr>
            <a:xfrm>
              <a:off x="6389981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713739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037497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361255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685013" y="4723150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62952" y="5539567"/>
            <a:ext cx="3246793" cy="564206"/>
            <a:chOff x="5662952" y="5539567"/>
            <a:chExt cx="3246793" cy="564206"/>
          </a:xfrm>
        </p:grpSpPr>
        <p:sp>
          <p:nvSpPr>
            <p:cNvPr id="301" name="Rectangle 300"/>
            <p:cNvSpPr/>
            <p:nvPr/>
          </p:nvSpPr>
          <p:spPr>
            <a:xfrm>
              <a:off x="5662952" y="5566553"/>
              <a:ext cx="229045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376750" y="5553060"/>
              <a:ext cx="277145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162740" y="5539567"/>
              <a:ext cx="304860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8077200" y="5638800"/>
              <a:ext cx="251950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938075" y="5568315"/>
              <a:ext cx="304860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8604885" y="5597063"/>
              <a:ext cx="304860" cy="506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7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919859" cy="1371600"/>
          </a:xfrm>
          <a:prstGeom prst="wedgeRoundRectCallout">
            <a:avLst>
              <a:gd name="adj1" fmla="val 59173"/>
              <a:gd name="adj2" fmla="val -3612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Over here multiplying is easy.</a:t>
            </a:r>
          </a:p>
        </p:txBody>
      </p:sp>
    </p:spTree>
    <p:extLst>
      <p:ext uri="{BB962C8B-B14F-4D97-AF65-F5344CB8AC3E}">
        <p14:creationId xmlns:p14="http://schemas.microsoft.com/office/powerpoint/2010/main" val="16002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74" grpId="0" animBg="1"/>
      <p:bldP spid="1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3352800" y="61371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92" y="4267200"/>
            <a:ext cx="2280308" cy="555641"/>
          </a:xfrm>
          <a:prstGeom prst="wedgeRoundRectCallout">
            <a:avLst>
              <a:gd name="adj1" fmla="val 48149"/>
              <a:gd name="adj2" fmla="val -6152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Change of Basis </a:t>
            </a:r>
          </a:p>
        </p:txBody>
      </p:sp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679573" y="5013940"/>
            <a:ext cx="1155693" cy="1511300"/>
            <a:chOff x="1679573" y="4800600"/>
            <a:chExt cx="1155693" cy="1511300"/>
          </a:xfrm>
        </p:grpSpPr>
        <p:sp>
          <p:nvSpPr>
            <p:cNvPr id="213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4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5013940"/>
            <a:ext cx="1130297" cy="1524000"/>
            <a:chOff x="1879600" y="4279900"/>
            <a:chExt cx="1130297" cy="1524000"/>
          </a:xfrm>
        </p:grpSpPr>
        <p:sp>
          <p:nvSpPr>
            <p:cNvPr id="216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7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8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19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0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1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22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1695" y="6471265"/>
            <a:ext cx="2023614" cy="462935"/>
            <a:chOff x="1491695" y="6257925"/>
            <a:chExt cx="2023614" cy="462935"/>
          </a:xfrm>
        </p:grpSpPr>
        <p:sp>
          <p:nvSpPr>
            <p:cNvPr id="226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4023340"/>
            <a:ext cx="2287806" cy="1191955"/>
            <a:chOff x="304800" y="3810000"/>
            <a:chExt cx="2287806" cy="1191955"/>
          </a:xfrm>
        </p:grpSpPr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-771818" y="3200400"/>
            <a:ext cx="4429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8382" y="3226200"/>
            <a:ext cx="4429418" cy="526665"/>
            <a:chOff x="1544415" y="2905780"/>
            <a:chExt cx="4429418" cy="526665"/>
          </a:xfrm>
        </p:grpSpPr>
        <p:sp>
          <p:nvSpPr>
            <p:cNvPr id="78" name="Text Box 215"/>
            <p:cNvSpPr txBox="1">
              <a:spLocks noChangeArrowheads="1"/>
            </p:cNvSpPr>
            <p:nvPr/>
          </p:nvSpPr>
          <p:spPr bwMode="auto">
            <a:xfrm>
              <a:off x="1544415" y="2905780"/>
              <a:ext cx="4429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2" algn="just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85886" y="2937510"/>
              <a:ext cx="2817652" cy="494935"/>
              <a:chOff x="3186289" y="2937510"/>
              <a:chExt cx="3226823" cy="4949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186289" y="2948549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5562600" y="3584652"/>
            <a:ext cx="3549370" cy="473013"/>
            <a:chOff x="5105400" y="6339267"/>
            <a:chExt cx="3549370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3549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amount of frequency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f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5" name="Freeform 244"/>
          <p:cNvSpPr/>
          <p:nvPr/>
        </p:nvSpPr>
        <p:spPr bwMode="auto">
          <a:xfrm>
            <a:off x="2819400" y="3776470"/>
            <a:ext cx="2743200" cy="6940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112296" y="3624600"/>
            <a:ext cx="362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ij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  </a:t>
            </a:r>
            <a:r>
              <a:rPr lang="en-CA" altLang="en-US" sz="2400" dirty="0">
                <a:sym typeface="Symbol" pitchFamily="18" charset="2"/>
              </a:rPr>
              <a:t>= brightness of pixel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i="1" dirty="0" err="1">
                <a:solidFill>
                  <a:srgbClr val="FFC000"/>
                </a:solidFill>
                <a:sym typeface="Symbol" pitchFamily="18" charset="2"/>
              </a:rPr>
              <a:t>ij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ym typeface="Symbol" pitchFamily="18" charset="2"/>
              </a:rPr>
              <a:t>.</a:t>
            </a:r>
            <a:endParaRPr lang="en-US" altLang="en-US" sz="2400" i="1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810000" y="533400"/>
            <a:ext cx="1676400" cy="2133600"/>
            <a:chOff x="3810000" y="533400"/>
            <a:chExt cx="1676400" cy="2133600"/>
          </a:xfrm>
        </p:grpSpPr>
        <p:sp>
          <p:nvSpPr>
            <p:cNvPr id="152" name="Text Box 215"/>
            <p:cNvSpPr txBox="1">
              <a:spLocks noChangeArrowheads="1"/>
            </p:cNvSpPr>
            <p:nvPr/>
          </p:nvSpPr>
          <p:spPr bwMode="auto">
            <a:xfrm>
              <a:off x="3810000" y="533400"/>
              <a:ext cx="9541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Image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153" name="Picture 9" descr="http://www.dspguide.com/graphics/F_27_1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1781" r="55354" b="56284"/>
            <a:stretch/>
          </p:blipFill>
          <p:spPr bwMode="auto">
            <a:xfrm>
              <a:off x="3854542" y="1035142"/>
              <a:ext cx="1631858" cy="16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" name="Group 153"/>
          <p:cNvGrpSpPr/>
          <p:nvPr/>
        </p:nvGrpSpPr>
        <p:grpSpPr>
          <a:xfrm>
            <a:off x="762000" y="742950"/>
            <a:ext cx="1883849" cy="1619250"/>
            <a:chOff x="762000" y="742950"/>
            <a:chExt cx="1883849" cy="1619250"/>
          </a:xfrm>
        </p:grpSpPr>
        <p:sp>
          <p:nvSpPr>
            <p:cNvPr id="224" name="Text Box 215"/>
            <p:cNvSpPr txBox="1">
              <a:spLocks noChangeArrowheads="1"/>
            </p:cNvSpPr>
            <p:nvPr/>
          </p:nvSpPr>
          <p:spPr bwMode="auto">
            <a:xfrm>
              <a:off x="762000" y="742950"/>
              <a:ext cx="18838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Pixel Domain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24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43000"/>
              <a:ext cx="119305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3" name="Picture 7" descr="http://www.dspguide.com/graphics/F_27_1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12683"/>
          <a:stretch/>
        </p:blipFill>
        <p:spPr bwMode="auto">
          <a:xfrm>
            <a:off x="6067737" y="533400"/>
            <a:ext cx="3000063" cy="25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Text Box 215"/>
          <p:cNvSpPr txBox="1">
            <a:spLocks noChangeArrowheads="1"/>
          </p:cNvSpPr>
          <p:nvPr/>
        </p:nvSpPr>
        <p:spPr bwMode="auto">
          <a:xfrm>
            <a:off x="6403163" y="0"/>
            <a:ext cx="2986519" cy="4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tx2"/>
                </a:solidFill>
              </a:rPr>
              <a:t>Frequency Domain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247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JPEG</a:t>
            </a:r>
          </a:p>
        </p:txBody>
      </p:sp>
    </p:spTree>
    <p:extLst>
      <p:ext uri="{BB962C8B-B14F-4D97-AF65-F5344CB8AC3E}">
        <p14:creationId xmlns:p14="http://schemas.microsoft.com/office/powerpoint/2010/main" val="31990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2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36"/>
          <p:cNvGrpSpPr>
            <a:grpSpLocks/>
          </p:cNvGrpSpPr>
          <p:nvPr/>
        </p:nvGrpSpPr>
        <p:grpSpPr bwMode="auto">
          <a:xfrm>
            <a:off x="7201229" y="5059977"/>
            <a:ext cx="1143000" cy="1465263"/>
            <a:chOff x="1828800" y="4356100"/>
            <a:chExt cx="1143000" cy="1465263"/>
          </a:xfrm>
        </p:grpSpPr>
        <p:sp>
          <p:nvSpPr>
            <p:cNvPr id="19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6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97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078057" y="5042145"/>
            <a:ext cx="1159124" cy="1452932"/>
            <a:chOff x="1705628" y="4338268"/>
            <a:chExt cx="1159124" cy="1452932"/>
          </a:xfrm>
        </p:grpSpPr>
        <p:sp>
          <p:nvSpPr>
            <p:cNvPr id="199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00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60915" y="6408400"/>
            <a:ext cx="2030685" cy="523280"/>
            <a:chOff x="5428306" y="6195060"/>
            <a:chExt cx="2030685" cy="5232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205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38800" y="4099540"/>
            <a:ext cx="2339340" cy="1169174"/>
            <a:chOff x="5709285" y="3920490"/>
            <a:chExt cx="2339340" cy="1169174"/>
          </a:xfrm>
        </p:grpSpPr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38382" y="3226200"/>
            <a:ext cx="4429418" cy="526665"/>
            <a:chOff x="1544415" y="2905780"/>
            <a:chExt cx="4429418" cy="526665"/>
          </a:xfrm>
        </p:grpSpPr>
        <p:sp>
          <p:nvSpPr>
            <p:cNvPr id="78" name="Text Box 215"/>
            <p:cNvSpPr txBox="1">
              <a:spLocks noChangeArrowheads="1"/>
            </p:cNvSpPr>
            <p:nvPr/>
          </p:nvSpPr>
          <p:spPr bwMode="auto">
            <a:xfrm>
              <a:off x="1544415" y="2905780"/>
              <a:ext cx="4429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2" algn="just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85886" y="2937510"/>
              <a:ext cx="2817652" cy="494935"/>
              <a:chOff x="3186289" y="2937510"/>
              <a:chExt cx="3226823" cy="4949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186289" y="2948549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5562600" y="3584652"/>
            <a:ext cx="3549370" cy="473013"/>
            <a:chOff x="5105400" y="6339267"/>
            <a:chExt cx="3549370" cy="473013"/>
          </a:xfrm>
        </p:grpSpPr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5105400" y="6339267"/>
              <a:ext cx="35493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f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  </a:t>
              </a:r>
              <a:r>
                <a:rPr lang="en-CA" altLang="en-US" sz="2400" dirty="0">
                  <a:sym typeface="Symbol" pitchFamily="18" charset="2"/>
                </a:rPr>
                <a:t>= amount of frequency </a:t>
              </a:r>
              <a:r>
                <a:rPr lang="en-CA" altLang="en-US" sz="2400" i="1" dirty="0">
                  <a:solidFill>
                    <a:schemeClr val="accent1"/>
                  </a:solidFill>
                  <a:sym typeface="Symbol" pitchFamily="18" charset="2"/>
                </a:rPr>
                <a:t>f</a:t>
              </a:r>
              <a:r>
                <a:rPr lang="en-CA" altLang="en-US" sz="2400" dirty="0">
                  <a:sym typeface="Symbol" pitchFamily="18" charset="2"/>
                </a:rPr>
                <a:t>.</a:t>
              </a:r>
              <a:endParaRPr lang="en-US" altLang="en-US" sz="2400" i="1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242560" y="635163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810000" y="533400"/>
            <a:ext cx="1676400" cy="2133600"/>
            <a:chOff x="3810000" y="533400"/>
            <a:chExt cx="1676400" cy="2133600"/>
          </a:xfrm>
        </p:grpSpPr>
        <p:sp>
          <p:nvSpPr>
            <p:cNvPr id="152" name="Text Box 215"/>
            <p:cNvSpPr txBox="1">
              <a:spLocks noChangeArrowheads="1"/>
            </p:cNvSpPr>
            <p:nvPr/>
          </p:nvSpPr>
          <p:spPr bwMode="auto">
            <a:xfrm>
              <a:off x="3810000" y="533400"/>
              <a:ext cx="9541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Image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153" name="Picture 9" descr="http://www.dspguide.com/graphics/F_27_1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t="1781" r="55354" b="56284"/>
            <a:stretch/>
          </p:blipFill>
          <p:spPr bwMode="auto">
            <a:xfrm>
              <a:off x="3854542" y="1035142"/>
              <a:ext cx="1631858" cy="16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" name="Group 153"/>
          <p:cNvGrpSpPr/>
          <p:nvPr/>
        </p:nvGrpSpPr>
        <p:grpSpPr>
          <a:xfrm>
            <a:off x="762000" y="742950"/>
            <a:ext cx="1883849" cy="1619250"/>
            <a:chOff x="762000" y="742950"/>
            <a:chExt cx="1883849" cy="1619250"/>
          </a:xfrm>
        </p:grpSpPr>
        <p:sp>
          <p:nvSpPr>
            <p:cNvPr id="224" name="Text Box 215"/>
            <p:cNvSpPr txBox="1">
              <a:spLocks noChangeArrowheads="1"/>
            </p:cNvSpPr>
            <p:nvPr/>
          </p:nvSpPr>
          <p:spPr bwMode="auto">
            <a:xfrm>
              <a:off x="762000" y="742950"/>
              <a:ext cx="18838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Pixel Domain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pic>
          <p:nvPicPr>
            <p:cNvPr id="24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43000"/>
              <a:ext cx="119305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3" name="Picture 7" descr="http://www.dspguide.com/graphics/F_27_1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" b="12683"/>
          <a:stretch/>
        </p:blipFill>
        <p:spPr bwMode="auto">
          <a:xfrm>
            <a:off x="6067737" y="533400"/>
            <a:ext cx="3000063" cy="25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Text Box 215"/>
          <p:cNvSpPr txBox="1">
            <a:spLocks noChangeArrowheads="1"/>
          </p:cNvSpPr>
          <p:nvPr/>
        </p:nvSpPr>
        <p:spPr bwMode="auto">
          <a:xfrm>
            <a:off x="6403163" y="0"/>
            <a:ext cx="2986519" cy="4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tx2"/>
                </a:solidFill>
              </a:rPr>
              <a:t>Frequency Domain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505200" y="2971800"/>
            <a:ext cx="2335704" cy="2089058"/>
            <a:chOff x="3581400" y="2971800"/>
            <a:chExt cx="2335704" cy="2089058"/>
          </a:xfrm>
        </p:grpSpPr>
        <p:pic>
          <p:nvPicPr>
            <p:cNvPr id="68" name="Picture 9" descr="http://www.dspguide.com/graphics/F_27_1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61" t="52057" r="7755" b="6008"/>
            <a:stretch/>
          </p:blipFill>
          <p:spPr bwMode="auto">
            <a:xfrm>
              <a:off x="3870078" y="3429000"/>
              <a:ext cx="1631858" cy="16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581400" y="2971800"/>
              <a:ext cx="23357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2400" dirty="0">
                  <a:solidFill>
                    <a:schemeClr val="tx2"/>
                  </a:solidFill>
                  <a:sym typeface="Symbol" pitchFamily="18" charset="2"/>
                </a:rPr>
                <a:t>FTP compression</a:t>
              </a:r>
              <a:endParaRPr lang="en-US" altLang="en-US" sz="2400" i="1" dirty="0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>
            <a:off x="8080200" y="3517340"/>
            <a:ext cx="756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665829" y="-228600"/>
            <a:ext cx="58017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 dirty="0">
                <a:solidFill>
                  <a:schemeClr val="tx2"/>
                </a:solidFill>
              </a:rPr>
              <a:t>JPEG</a:t>
            </a:r>
          </a:p>
        </p:txBody>
      </p:sp>
    </p:spTree>
    <p:extLst>
      <p:ext uri="{BB962C8B-B14F-4D97-AF65-F5344CB8AC3E}">
        <p14:creationId xmlns:p14="http://schemas.microsoft.com/office/powerpoint/2010/main" val="36437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F898C-E0D7-46EA-A84E-A4CB2118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81"/>
          <a:stretch/>
        </p:blipFill>
        <p:spPr>
          <a:xfrm>
            <a:off x="20579" y="2438400"/>
            <a:ext cx="9123421" cy="3257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Vector 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A9935-8BA5-4A97-9645-595FE83BC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498"/>
          <a:stretch/>
        </p:blipFill>
        <p:spPr>
          <a:xfrm>
            <a:off x="20579" y="685800"/>
            <a:ext cx="91234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0200" y="609600"/>
            <a:ext cx="88296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Fourier Transform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are a change of basis from the time basis to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sine/cosine basis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JPG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or polynomial basis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Applications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Signal Processing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Compressing data (eg images with .jpg)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Multiplying integers in n logn loglogn time.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Purposes: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Some operations on the data are cheaper in new format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Some concepts are easier to read from the data in new format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Some of the bits of the data in the new format are less significant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  and hence can be dropped.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57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4400">
                <a:solidFill>
                  <a:schemeClr val="tx2"/>
                </a:solidFill>
              </a:rPr>
              <a:t>Fourier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7422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3276600" y="853857"/>
            <a:ext cx="46410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</a:rPr>
              <a:t>Our goal is to understand </a:t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</a:rPr>
              <a:t>the distribution of faces better.</a:t>
            </a:r>
          </a:p>
          <a:p>
            <a:pPr marL="0" indent="0"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By finding simple a model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explaining where this data may 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have come from.</a:t>
            </a:r>
          </a:p>
        </p:txBody>
      </p:sp>
      <p:sp>
        <p:nvSpPr>
          <p:cNvPr id="37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Dimension Reduction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-108399" y="457200"/>
            <a:ext cx="302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</a:rPr>
              <a:t>A collection  of faces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5" y="914400"/>
            <a:ext cx="2651305" cy="22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727032" y="533400"/>
            <a:ext cx="66543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Represent each image by a vector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with a dimension for each pixel.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“Fit” the data with a multi-dimensional ellipse.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Transform from the standard basis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,…,x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10,000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to the basis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10,000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in the directions giving important features.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Drop all </a:t>
            </a:r>
            <a:r>
              <a:rPr lang="en-US" altLang="en-US" sz="2400" dirty="0" err="1">
                <a:latin typeface="Times New Roman" pitchFamily="18" charset="0"/>
                <a:sym typeface="Symbol" panose="05050102010706020507" pitchFamily="18" charset="2"/>
              </a:rPr>
              <a:t>all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the coordinates except for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100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756002"/>
            <a:ext cx="4022276" cy="4091818"/>
            <a:chOff x="0" y="2756002"/>
            <a:chExt cx="4022276" cy="4091818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578406" y="2953200"/>
              <a:ext cx="0" cy="3600000"/>
            </a:xfrm>
            <a:prstGeom prst="line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422276" y="6395319"/>
              <a:ext cx="3600000" cy="0"/>
            </a:xfrm>
            <a:prstGeom prst="line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1247170" y="6318185"/>
              <a:ext cx="2654198" cy="52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800" dirty="0">
                  <a:latin typeface="Times New Roman" pitchFamily="18" charset="0"/>
                  <a:sym typeface="Symbol" panose="05050102010706020507" pitchFamily="18" charset="2"/>
                </a:rPr>
                <a:t>pixel</a:t>
              </a:r>
              <a:r>
                <a:rPr lang="en-US" altLang="en-US" sz="2800" i="1" dirty="0">
                  <a:latin typeface="Times New Roman" pitchFamily="18" charset="0"/>
                  <a:sym typeface="Symbol" panose="05050102010706020507" pitchFamily="18" charset="2"/>
                </a:rPr>
                <a:t> x</a:t>
              </a:r>
              <a:r>
                <a:rPr lang="en-US" altLang="en-US" sz="2800" i="1" baseline="-25000" dirty="0">
                  <a:latin typeface="Times New Roman" pitchFamily="18" charset="0"/>
                  <a:sym typeface="Symbol" panose="05050102010706020507" pitchFamily="18" charset="2"/>
                </a:rPr>
                <a:t>1</a:t>
              </a:r>
              <a:endParaRPr lang="en-CA" altLang="en-US" sz="2800" baseline="-25000" dirty="0">
                <a:latin typeface="Times New Roman" pitchFamily="18" charset="0"/>
              </a:endParaRP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 rot="16200000">
              <a:off x="-1062281" y="3818283"/>
              <a:ext cx="2654198" cy="52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800" dirty="0">
                  <a:latin typeface="Times New Roman" pitchFamily="18" charset="0"/>
                  <a:sym typeface="Symbol" panose="05050102010706020507" pitchFamily="18" charset="2"/>
                </a:rPr>
                <a:t>pixel</a:t>
              </a:r>
              <a:r>
                <a:rPr lang="en-US" altLang="en-US" sz="2800" i="1" dirty="0">
                  <a:latin typeface="Times New Roman" pitchFamily="18" charset="0"/>
                  <a:sym typeface="Symbol" panose="05050102010706020507" pitchFamily="18" charset="2"/>
                </a:rPr>
                <a:t> x</a:t>
              </a:r>
              <a:r>
                <a:rPr lang="en-US" altLang="en-US" sz="2800" i="1" baseline="-25000" dirty="0">
                  <a:latin typeface="Times New Roman" pitchFamily="18" charset="0"/>
                  <a:sym typeface="Symbol" panose="05050102010706020507" pitchFamily="18" charset="2"/>
                </a:rPr>
                <a:t>2</a:t>
              </a:r>
              <a:endParaRPr lang="en-CA" altLang="en-US" sz="2800" baseline="-25000" dirty="0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4572000"/>
            <a:ext cx="2358000" cy="1382520"/>
            <a:chOff x="1066800" y="4561080"/>
            <a:chExt cx="2358000" cy="1382520"/>
          </a:xfrm>
        </p:grpSpPr>
        <p:sp>
          <p:nvSpPr>
            <p:cNvPr id="15" name="Oval 14"/>
            <p:cNvSpPr/>
            <p:nvPr/>
          </p:nvSpPr>
          <p:spPr>
            <a:xfrm>
              <a:off x="1066800" y="56388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223400" y="54864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28200" y="51816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909200" y="51054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18800" y="47244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514600" y="532308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667000" y="49530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124200" y="51054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299600" y="585648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756800" y="55626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057400" y="539928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981200" y="55626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352800" y="47244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128400" y="456108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743200" y="471348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782840" y="5181600"/>
              <a:ext cx="72000" cy="8712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8200" y="4343400"/>
            <a:ext cx="3276600" cy="1600200"/>
            <a:chOff x="838200" y="4343400"/>
            <a:chExt cx="3276600" cy="1600200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V="1">
              <a:off x="838200" y="4343400"/>
              <a:ext cx="3276600" cy="1600200"/>
            </a:xfrm>
            <a:prstGeom prst="straightConnector1">
              <a:avLst/>
            </a:pr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 flipV="1">
              <a:off x="2001344" y="4561080"/>
              <a:ext cx="567300" cy="1260390"/>
            </a:xfrm>
            <a:prstGeom prst="straightConnector1">
              <a:avLst/>
            </a:pr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Dimension Reduction</a:t>
            </a:r>
          </a:p>
        </p:txBody>
      </p:sp>
      <p:grpSp>
        <p:nvGrpSpPr>
          <p:cNvPr id="75" name="Group 74"/>
          <p:cNvGrpSpPr/>
          <p:nvPr/>
        </p:nvGrpSpPr>
        <p:grpSpPr>
          <a:xfrm rot="20069230">
            <a:off x="998284" y="5208772"/>
            <a:ext cx="2527275" cy="87120"/>
            <a:chOff x="969746" y="4765004"/>
            <a:chExt cx="2527275" cy="87120"/>
          </a:xfrm>
        </p:grpSpPr>
        <p:sp>
          <p:nvSpPr>
            <p:cNvPr id="76" name="Oval 75"/>
            <p:cNvSpPr/>
            <p:nvPr/>
          </p:nvSpPr>
          <p:spPr>
            <a:xfrm rot="1564055">
              <a:off x="969746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77" name="Oval 76"/>
            <p:cNvSpPr/>
            <p:nvPr/>
          </p:nvSpPr>
          <p:spPr>
            <a:xfrm rot="1564055">
              <a:off x="1177385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78" name="Oval 77"/>
            <p:cNvSpPr/>
            <p:nvPr/>
          </p:nvSpPr>
          <p:spPr>
            <a:xfrm rot="1564055">
              <a:off x="1585119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79" name="Oval 78"/>
            <p:cNvSpPr/>
            <p:nvPr/>
          </p:nvSpPr>
          <p:spPr>
            <a:xfrm rot="1564055">
              <a:off x="1960847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0" name="Oval 79"/>
            <p:cNvSpPr/>
            <p:nvPr/>
          </p:nvSpPr>
          <p:spPr>
            <a:xfrm rot="1564055">
              <a:off x="2437028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1" name="Oval 80"/>
            <p:cNvSpPr/>
            <p:nvPr/>
          </p:nvSpPr>
          <p:spPr>
            <a:xfrm rot="1564055">
              <a:off x="2675859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2" name="Oval 81"/>
            <p:cNvSpPr/>
            <p:nvPr/>
          </p:nvSpPr>
          <p:spPr>
            <a:xfrm rot="1564055">
              <a:off x="2409008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3" name="Oval 82"/>
            <p:cNvSpPr/>
            <p:nvPr/>
          </p:nvSpPr>
          <p:spPr>
            <a:xfrm rot="1564055">
              <a:off x="2708530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4" name="Oval 83"/>
            <p:cNvSpPr/>
            <p:nvPr/>
          </p:nvSpPr>
          <p:spPr>
            <a:xfrm rot="1564055">
              <a:off x="3052252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5" name="Oval 84"/>
            <p:cNvSpPr/>
            <p:nvPr/>
          </p:nvSpPr>
          <p:spPr>
            <a:xfrm rot="1564055">
              <a:off x="1083209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6" name="Oval 85"/>
            <p:cNvSpPr/>
            <p:nvPr/>
          </p:nvSpPr>
          <p:spPr>
            <a:xfrm rot="1564055">
              <a:off x="1623041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7" name="Oval 86"/>
            <p:cNvSpPr/>
            <p:nvPr/>
          </p:nvSpPr>
          <p:spPr>
            <a:xfrm rot="1564055">
              <a:off x="1964831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8" name="Oval 87"/>
            <p:cNvSpPr/>
            <p:nvPr/>
          </p:nvSpPr>
          <p:spPr>
            <a:xfrm rot="1564055">
              <a:off x="1824615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89" name="Oval 88"/>
            <p:cNvSpPr/>
            <p:nvPr/>
          </p:nvSpPr>
          <p:spPr>
            <a:xfrm rot="1564055">
              <a:off x="3425021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90" name="Oval 89"/>
            <p:cNvSpPr/>
            <p:nvPr/>
          </p:nvSpPr>
          <p:spPr>
            <a:xfrm rot="1564055">
              <a:off x="3295216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91" name="Oval 90"/>
            <p:cNvSpPr/>
            <p:nvPr/>
          </p:nvSpPr>
          <p:spPr>
            <a:xfrm rot="1564055">
              <a:off x="2882231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sp>
          <p:nvSpPr>
            <p:cNvPr id="92" name="Oval 91"/>
            <p:cNvSpPr/>
            <p:nvPr/>
          </p:nvSpPr>
          <p:spPr>
            <a:xfrm rot="1564055">
              <a:off x="2712132" y="4765004"/>
              <a:ext cx="72000" cy="87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</p:grpSp>
      <p:sp>
        <p:nvSpPr>
          <p:cNvPr id="95" name="Oval 94"/>
          <p:cNvSpPr/>
          <p:nvPr/>
        </p:nvSpPr>
        <p:spPr>
          <a:xfrm>
            <a:off x="2290200" y="4811520"/>
            <a:ext cx="72000" cy="8712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-108399" y="457200"/>
            <a:ext cx="302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</a:rPr>
              <a:t>A collection  of faces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5" y="914400"/>
            <a:ext cx="2651305" cy="2216066"/>
          </a:xfrm>
          <a:prstGeom prst="rect">
            <a:avLst/>
          </a:prstGeom>
        </p:spPr>
      </p:pic>
      <p:sp>
        <p:nvSpPr>
          <p:cNvPr id="99" name="Oval 98"/>
          <p:cNvSpPr/>
          <p:nvPr/>
        </p:nvSpPr>
        <p:spPr>
          <a:xfrm rot="20054514">
            <a:off x="789623" y="4793252"/>
            <a:ext cx="3059942" cy="868242"/>
          </a:xfrm>
          <a:prstGeom prst="ellipse">
            <a:avLst/>
          </a:prstGeom>
          <a:ln w="22225">
            <a:solidFill>
              <a:schemeClr val="hlink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32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-152400" y="3114258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Each described by 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10,000 numbers</a:t>
            </a:r>
            <a:endParaRPr lang="en-CA" altLang="en-US" sz="2400" baseline="-2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4 -0.0625 L -1.38889E-6 2.96296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32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9" grpId="0" animBg="1"/>
      <p:bldP spid="99" grpId="1" animBg="1"/>
      <p:bldP spid="1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33"/>
          <p:cNvSpPr txBox="1">
            <a:spLocks noChangeArrowheads="1"/>
          </p:cNvSpPr>
          <p:nvPr/>
        </p:nvSpPr>
        <p:spPr bwMode="auto">
          <a:xfrm>
            <a:off x="-152400" y="3114258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Each described by 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10,000 numbers</a:t>
            </a:r>
            <a:endParaRPr lang="en-CA" altLang="en-US" sz="2400" baseline="-25000" dirty="0">
              <a:latin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727032" y="533400"/>
            <a:ext cx="66543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Represent each image by a vector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with a dimension for each pixel.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“Fit” the data with a multi-dimensional ellipse.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Transform from the standard basis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,…,x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10,000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to the basis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10,000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in the directions giving important features.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Drop all </a:t>
            </a:r>
            <a:r>
              <a:rPr lang="en-US" altLang="en-US" sz="2400" dirty="0" err="1">
                <a:latin typeface="Times New Roman" pitchFamily="18" charset="0"/>
                <a:sym typeface="Symbol" panose="05050102010706020507" pitchFamily="18" charset="2"/>
              </a:rPr>
              <a:t>all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the coordinates except for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100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Dimension Reduction</a:t>
            </a: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-108399" y="457200"/>
            <a:ext cx="302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</a:rPr>
              <a:t>A collection  of faces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5" y="914400"/>
            <a:ext cx="2651305" cy="22160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87256"/>
            <a:ext cx="5943600" cy="34183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33036" t="28070" r="42857" b="28423"/>
          <a:stretch/>
        </p:blipFill>
        <p:spPr>
          <a:xfrm>
            <a:off x="3335111" y="4242380"/>
            <a:ext cx="1432832" cy="14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727032" y="533400"/>
            <a:ext cx="66543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Represent each image by a vector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with a dimension for each pixel.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“Fit” the data with a multi-dimensional ellipse.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Transform from the standard basis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,…,x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10,000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to the basis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10,000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in the directions giving important features.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Drop all </a:t>
            </a:r>
            <a:r>
              <a:rPr lang="en-US" altLang="en-US" sz="2400" dirty="0" err="1">
                <a:latin typeface="Times New Roman" pitchFamily="18" charset="0"/>
                <a:sym typeface="Symbol" panose="05050102010706020507" pitchFamily="18" charset="2"/>
              </a:rPr>
              <a:t>all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the coordinates except for 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altLang="en-US" sz="2400" i="1" dirty="0">
                <a:solidFill>
                  <a:srgbClr val="FF00FF"/>
                </a:solidFill>
                <a:latin typeface="Times New Roman" pitchFamily="18" charset="0"/>
              </a:rPr>
              <a:t>,…,a</a:t>
            </a:r>
            <a:r>
              <a:rPr lang="en-US" altLang="en-US" sz="2400" i="1" baseline="-25000" dirty="0">
                <a:solidFill>
                  <a:srgbClr val="FF00FF"/>
                </a:solidFill>
                <a:latin typeface="Times New Roman" pitchFamily="18" charset="0"/>
              </a:rPr>
              <a:t>100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+mn-cs"/>
              </a:rPr>
              <a:t>Dimension Reduction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8117" y="3124200"/>
            <a:ext cx="3621683" cy="3534899"/>
            <a:chOff x="4338617" y="1585694"/>
            <a:chExt cx="5077430" cy="48209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406" y="2825262"/>
              <a:ext cx="4577708" cy="3581400"/>
            </a:xfrm>
            <a:prstGeom prst="rect">
              <a:avLst/>
            </a:prstGeom>
          </p:spPr>
        </p:pic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4338617" y="1585694"/>
              <a:ext cx="5077430" cy="118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 dirty="0">
                  <a:latin typeface="Times New Roman" pitchFamily="18" charset="0"/>
                  <a:sym typeface="Symbol" panose="05050102010706020507" pitchFamily="18" charset="2"/>
                </a:rPr>
                <a:t>Described</a:t>
              </a:r>
              <a:r>
                <a:rPr lang="en-US" altLang="en-US" sz="2800" dirty="0">
                  <a:latin typeface="Times New Roman" pitchFamily="18" charset="0"/>
                  <a:sym typeface="Symbol" panose="05050102010706020507" pitchFamily="18" charset="2"/>
                </a:rPr>
                <a:t> by </a:t>
              </a:r>
              <a:br>
                <a:rPr lang="en-US" altLang="en-US" sz="2800" dirty="0">
                  <a:latin typeface="Times New Roman" pitchFamily="18" charset="0"/>
                  <a:sym typeface="Symbol" panose="05050102010706020507" pitchFamily="18" charset="2"/>
                </a:rPr>
              </a:br>
              <a:r>
                <a:rPr lang="en-US" altLang="en-US" sz="2800" dirty="0">
                  <a:latin typeface="Times New Roman" pitchFamily="18" charset="0"/>
                  <a:sym typeface="Symbol" panose="05050102010706020507" pitchFamily="18" charset="2"/>
                </a:rPr>
                <a:t>100 numbers</a:t>
              </a:r>
              <a:endParaRPr lang="en-CA" altLang="en-US" sz="2800" baseline="-25000" dirty="0">
                <a:latin typeface="Times New Roman" pitchFamily="18" charset="0"/>
              </a:endParaRPr>
            </a:p>
          </p:txBody>
        </p:sp>
      </p:grp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5867400" y="4419600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Then recognize 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the face using 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these 100 numbers</a:t>
            </a:r>
            <a:endParaRPr lang="en-CA" altLang="en-US" sz="2400" baseline="-25000" dirty="0">
              <a:latin typeface="Times New Roman" pitchFamily="18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-152400" y="3114258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Each described by </a:t>
            </a:r>
            <a:b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10,000 numbers</a:t>
            </a:r>
            <a:endParaRPr lang="en-CA" altLang="en-US" sz="2400" baseline="-25000" dirty="0">
              <a:latin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108399" y="457200"/>
            <a:ext cx="302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40" rIns="205740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</a:rPr>
              <a:t>A collection  of faces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5" y="914400"/>
            <a:ext cx="2651305" cy="22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15"/>
          <p:cNvSpPr txBox="1">
            <a:spLocks noChangeArrowheads="1"/>
          </p:cNvSpPr>
          <p:nvPr/>
        </p:nvSpPr>
        <p:spPr bwMode="auto">
          <a:xfrm>
            <a:off x="325438" y="4503003"/>
            <a:ext cx="9123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4572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3" eaLnBrk="1" hangingPunct="1"/>
            <a:r>
              <a:rPr lang="en-US" altLang="en-US" sz="2400" dirty="0">
                <a:sym typeface="Symbol" pitchFamily="18" charset="2"/>
              </a:rPr>
              <a:t>We only need to know where the basis vectors get mapped</a:t>
            </a:r>
          </a:p>
          <a:p>
            <a:pPr lvl="3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                   T(v)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T(w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) +</a:t>
            </a:r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T(w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)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T</a:t>
            </a:r>
            <a:r>
              <a:rPr lang="en-US" altLang="en-US" sz="2400" i="1" dirty="0">
                <a:solidFill>
                  <a:schemeClr val="accent1"/>
                </a:solidFill>
              </a:rPr>
              <a:t>(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>
                <a:solidFill>
                  <a:schemeClr val="accent1"/>
                </a:solidFill>
              </a:rPr>
              <a:t> )</a:t>
            </a:r>
          </a:p>
        </p:txBody>
      </p:sp>
      <p:grpSp>
        <p:nvGrpSpPr>
          <p:cNvPr id="93187" name="Group 61"/>
          <p:cNvGrpSpPr>
            <a:grpSpLocks/>
          </p:cNvGrpSpPr>
          <p:nvPr/>
        </p:nvGrpSpPr>
        <p:grpSpPr bwMode="auto">
          <a:xfrm>
            <a:off x="2806700" y="1531203"/>
            <a:ext cx="4279900" cy="1282700"/>
            <a:chOff x="2057400" y="5041900"/>
            <a:chExt cx="4279900" cy="1282700"/>
          </a:xfrm>
        </p:grpSpPr>
        <p:pic>
          <p:nvPicPr>
            <p:cNvPr id="932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076825"/>
              <a:ext cx="8318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09" name="Rectangle 16"/>
            <p:cNvSpPr>
              <a:spLocks noChangeArrowheads="1"/>
            </p:cNvSpPr>
            <p:nvPr/>
          </p:nvSpPr>
          <p:spPr bwMode="auto">
            <a:xfrm>
              <a:off x="2057400" y="5153025"/>
              <a:ext cx="6864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4400" i="1">
                  <a:solidFill>
                    <a:schemeClr val="accent1"/>
                  </a:solidFill>
                  <a:sym typeface="Symbol" pitchFamily="18" charset="2"/>
                </a:rPr>
                <a:t>T(</a:t>
              </a:r>
              <a:endParaRPr lang="en-CA" altLang="en-US" sz="4400"/>
            </a:p>
          </p:txBody>
        </p:sp>
        <p:sp>
          <p:nvSpPr>
            <p:cNvPr id="93210" name="Rectangle 17"/>
            <p:cNvSpPr>
              <a:spLocks noChangeArrowheads="1"/>
            </p:cNvSpPr>
            <p:nvPr/>
          </p:nvSpPr>
          <p:spPr bwMode="auto">
            <a:xfrm>
              <a:off x="3581400" y="5156200"/>
              <a:ext cx="11769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400" i="1">
                  <a:solidFill>
                    <a:schemeClr val="accent1"/>
                  </a:solidFill>
                  <a:sym typeface="Symbol" pitchFamily="18" charset="2"/>
                </a:rPr>
                <a:t>)  = </a:t>
              </a:r>
              <a:endParaRPr lang="en-CA" altLang="en-US" sz="4400"/>
            </a:p>
          </p:txBody>
        </p:sp>
        <p:pic>
          <p:nvPicPr>
            <p:cNvPr id="932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900" y="5041900"/>
              <a:ext cx="1676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Rectangle 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tx2"/>
                </a:solidFill>
              </a:rPr>
              <a:t>Linear Transformations</a:t>
            </a: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2806700" y="2931378"/>
            <a:ext cx="3498850" cy="1419225"/>
            <a:chOff x="2057400" y="3152059"/>
            <a:chExt cx="3498850" cy="1419941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324225"/>
              <a:ext cx="8318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057400" y="3400425"/>
              <a:ext cx="6864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4400" i="1">
                  <a:solidFill>
                    <a:schemeClr val="accent1"/>
                  </a:solidFill>
                  <a:sym typeface="Symbol" pitchFamily="18" charset="2"/>
                </a:rPr>
                <a:t>T(</a:t>
              </a:r>
              <a:endParaRPr lang="en-CA" altLang="en-US" sz="4400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581400" y="3403600"/>
              <a:ext cx="11769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400" i="1">
                  <a:solidFill>
                    <a:schemeClr val="accent1"/>
                  </a:solidFill>
                  <a:sym typeface="Symbol" pitchFamily="18" charset="2"/>
                </a:rPr>
                <a:t>)  = </a:t>
              </a:r>
              <a:endParaRPr lang="en-CA" altLang="en-US" sz="4400"/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0993">
              <a:off x="4724400" y="3152059"/>
              <a:ext cx="8318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060450" y="997803"/>
            <a:ext cx="2825751" cy="3340107"/>
            <a:chOff x="311150" y="2514600"/>
            <a:chExt cx="2825751" cy="3340107"/>
          </a:xfrm>
        </p:grpSpPr>
        <p:grpSp>
          <p:nvGrpSpPr>
            <p:cNvPr id="93200" name="Group 62"/>
            <p:cNvGrpSpPr>
              <a:grpSpLocks/>
            </p:cNvGrpSpPr>
            <p:nvPr/>
          </p:nvGrpSpPr>
          <p:grpSpPr bwMode="auto">
            <a:xfrm>
              <a:off x="311150" y="2514600"/>
              <a:ext cx="2432049" cy="523875"/>
              <a:chOff x="311124" y="2514600"/>
              <a:chExt cx="2432076" cy="523220"/>
            </a:xfrm>
          </p:grpSpPr>
          <p:sp>
            <p:nvSpPr>
              <p:cNvPr id="93205" name="Rectangle 54"/>
              <p:cNvSpPr>
                <a:spLocks noChangeArrowheads="1"/>
              </p:cNvSpPr>
              <p:nvPr/>
            </p:nvSpPr>
            <p:spPr bwMode="auto">
              <a:xfrm>
                <a:off x="311124" y="2514600"/>
                <a:ext cx="24320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1"/>
                    </a:solidFill>
                  </a:rPr>
                  <a:t>Basis = </a:t>
                </a:r>
                <a:r>
                  <a:rPr lang="en-US" altLang="en-US">
                    <a:solidFill>
                      <a:schemeClr val="accent1"/>
                    </a:solidFill>
                  </a:rPr>
                  <a:t>[     ,   ]</a:t>
                </a:r>
              </a:p>
            </p:txBody>
          </p:sp>
          <p:sp>
            <p:nvSpPr>
              <p:cNvPr id="93206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921671" y="269492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7" name="Line 5"/>
              <p:cNvSpPr>
                <a:spLocks noChangeShapeType="1"/>
              </p:cNvSpPr>
              <p:nvPr/>
            </p:nvSpPr>
            <p:spPr bwMode="auto">
              <a:xfrm flipH="1" flipV="1">
                <a:off x="2366962" y="2607467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H="1" flipV="1">
              <a:off x="2743200" y="3937000"/>
              <a:ext cx="1270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 rot="5400000" flipH="1" flipV="1">
              <a:off x="2940051" y="4102100"/>
              <a:ext cx="1270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H="1" flipV="1">
              <a:off x="2743200" y="5473898"/>
              <a:ext cx="12700" cy="38080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 rot="5400000" flipH="1" flipV="1">
              <a:off x="2940054" y="5638819"/>
              <a:ext cx="12694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10200" y="2382102"/>
            <a:ext cx="749302" cy="1897681"/>
            <a:chOff x="5410200" y="2382102"/>
            <a:chExt cx="749302" cy="1897681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 flipH="1" flipV="1">
              <a:off x="5410200" y="2382102"/>
              <a:ext cx="1270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 rot="5400000" flipH="1" flipV="1">
              <a:off x="5781677" y="2378927"/>
              <a:ext cx="19050" cy="7366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rot="20410993" flipH="1" flipV="1">
              <a:off x="5640501" y="3898974"/>
              <a:ext cx="12700" cy="38080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rot="4210993" flipH="1" flipV="1">
              <a:off x="5881641" y="3987388"/>
              <a:ext cx="12694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Integrating</a:t>
            </a:r>
          </a:p>
        </p:txBody>
      </p:sp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515938"/>
            <a:ext cx="38877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i="1">
                <a:solidFill>
                  <a:schemeClr val="accent1"/>
                </a:solidFill>
              </a:rPr>
              <a:t>f(x) = 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sin x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Can you differentiate it?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ym typeface="Symbol" pitchFamily="18" charset="2"/>
              </a:rPr>
              <a:t>Can you integrate it?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2863" y="2362200"/>
            <a:ext cx="8643937" cy="3886200"/>
            <a:chOff x="42863" y="2362200"/>
            <a:chExt cx="8643937" cy="3886200"/>
          </a:xfrm>
        </p:grpSpPr>
        <p:grpSp>
          <p:nvGrpSpPr>
            <p:cNvPr id="95264" name="Group 3"/>
            <p:cNvGrpSpPr>
              <a:grpSpLocks/>
            </p:cNvGrpSpPr>
            <p:nvPr/>
          </p:nvGrpSpPr>
          <p:grpSpPr bwMode="auto">
            <a:xfrm flipH="1">
              <a:off x="42863" y="2590800"/>
              <a:ext cx="1785937" cy="3657600"/>
              <a:chOff x="2308" y="1513"/>
              <a:chExt cx="1162" cy="2570"/>
            </a:xfrm>
          </p:grpSpPr>
          <p:grpSp>
            <p:nvGrpSpPr>
              <p:cNvPr id="95266" name="Group 4"/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95274" name="Freeform 5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5" name="Freeform 6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6" name="Freeform 7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7" name="Freeform 8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8" name="Freeform 9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9" name="Freeform 10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267" name="Freeform 11"/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8" name="Freeform 12"/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9" name="Oval 13"/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CA" altLang="en-US"/>
              </a:p>
            </p:txBody>
          </p:sp>
          <p:sp>
            <p:nvSpPr>
              <p:cNvPr id="95270" name="Oval 14"/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CA" altLang="en-US"/>
              </a:p>
            </p:txBody>
          </p:sp>
          <p:sp>
            <p:nvSpPr>
              <p:cNvPr id="95271" name="Oval 15"/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CA" altLang="en-US"/>
              </a:p>
            </p:txBody>
          </p:sp>
          <p:sp>
            <p:nvSpPr>
              <p:cNvPr id="95272" name="Oval 16"/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CA" altLang="en-US"/>
              </a:p>
            </p:txBody>
          </p:sp>
          <p:sp>
            <p:nvSpPr>
              <p:cNvPr id="95273" name="Oval 17"/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endParaRPr lang="en-US" altLang="en-US" sz="2400">
                  <a:latin typeface="Arial Rounded MT Bold" pitchFamily="34" charset="0"/>
                </a:endParaRPr>
              </a:p>
            </p:txBody>
          </p:sp>
        </p:grpSp>
        <p:sp>
          <p:nvSpPr>
            <p:cNvPr id="95265" name="AutoShape 42"/>
            <p:cNvSpPr>
              <a:spLocks noChangeArrowheads="1"/>
            </p:cNvSpPr>
            <p:nvPr/>
          </p:nvSpPr>
          <p:spPr bwMode="auto">
            <a:xfrm>
              <a:off x="1981200" y="2362200"/>
              <a:ext cx="6705600" cy="1905000"/>
            </a:xfrm>
            <a:prstGeom prst="wedgeRoundRectCallout">
              <a:avLst>
                <a:gd name="adj1" fmla="val -62782"/>
                <a:gd name="adj2" fmla="val 10287"/>
                <a:gd name="adj3" fmla="val 16667"/>
              </a:avLst>
            </a:prstGeom>
            <a:noFill/>
            <a:ln w="5715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Sure!</a:t>
              </a:r>
            </a:p>
            <a:p>
              <a:pPr algn="ctr"/>
              <a:r>
                <a:rPr lang="en-US" altLang="en-US" i="1">
                  <a:solidFill>
                    <a:schemeClr val="accent1"/>
                  </a:solidFill>
                </a:rPr>
                <a:t>f’(x) = 2xe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sinx + x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2</a:t>
              </a:r>
              <a:r>
                <a:rPr lang="en-US" altLang="en-US" i="1">
                  <a:solidFill>
                    <a:schemeClr val="accent1"/>
                  </a:solidFill>
                </a:rPr>
                <a:t>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sinx + x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2</a:t>
              </a:r>
              <a:r>
                <a:rPr lang="en-US" altLang="en-US" i="1">
                  <a:solidFill>
                    <a:schemeClr val="accent1"/>
                  </a:solidFill>
                </a:rPr>
                <a:t>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cosx </a:t>
              </a:r>
            </a:p>
            <a:p>
              <a:pPr algn="ctr"/>
              <a:endParaRPr lang="en-US" altLang="en-US"/>
            </a:p>
            <a:p>
              <a:pPr algn="ctr"/>
              <a:endParaRPr lang="en-US" altLang="en-US"/>
            </a:p>
            <a:p>
              <a:pPr algn="ctr"/>
              <a:endParaRPr lang="en-US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19600" y="3514725"/>
            <a:ext cx="188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Ahh? No </a:t>
            </a:r>
            <a:r>
              <a:rPr lang="en-US" altLang="en-US">
                <a:sym typeface="Wingdings" pitchFamily="2" charset="2"/>
              </a:rPr>
              <a:t></a:t>
            </a:r>
            <a:endParaRPr lang="en-US" altLang="en-US"/>
          </a:p>
        </p:txBody>
      </p:sp>
      <p:grpSp>
        <p:nvGrpSpPr>
          <p:cNvPr id="48" name="Group 58"/>
          <p:cNvGrpSpPr>
            <a:grpSpLocks/>
          </p:cNvGrpSpPr>
          <p:nvPr/>
        </p:nvGrpSpPr>
        <p:grpSpPr bwMode="auto">
          <a:xfrm>
            <a:off x="1981200" y="3048000"/>
            <a:ext cx="7162800" cy="3810000"/>
            <a:chOff x="1981200" y="2971800"/>
            <a:chExt cx="7162800" cy="3810000"/>
          </a:xfrm>
        </p:grpSpPr>
        <p:grpSp>
          <p:nvGrpSpPr>
            <p:cNvPr id="49" name="Group 18"/>
            <p:cNvGrpSpPr>
              <a:grpSpLocks/>
            </p:cNvGrpSpPr>
            <p:nvPr/>
          </p:nvGrpSpPr>
          <p:grpSpPr bwMode="auto">
            <a:xfrm flipH="1">
              <a:off x="7483475" y="2971800"/>
              <a:ext cx="1660525" cy="3743325"/>
              <a:chOff x="864" y="465"/>
              <a:chExt cx="1046" cy="2358"/>
            </a:xfrm>
          </p:grpSpPr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866" y="468"/>
                <a:ext cx="1009" cy="2324"/>
                <a:chOff x="589" y="531"/>
                <a:chExt cx="1009" cy="2324"/>
              </a:xfrm>
            </p:grpSpPr>
            <p:grpSp>
              <p:nvGrpSpPr>
                <p:cNvPr id="54" name="Group 20"/>
                <p:cNvGrpSpPr>
                  <a:grpSpLocks/>
                </p:cNvGrpSpPr>
                <p:nvPr/>
              </p:nvGrpSpPr>
              <p:grpSpPr bwMode="auto">
                <a:xfrm>
                  <a:off x="589" y="531"/>
                  <a:ext cx="1009" cy="2324"/>
                  <a:chOff x="589" y="531"/>
                  <a:chExt cx="1009" cy="2324"/>
                </a:xfrm>
              </p:grpSpPr>
              <p:grpSp>
                <p:nvGrpSpPr>
                  <p:cNvPr id="5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89" y="531"/>
                    <a:ext cx="1009" cy="2324"/>
                    <a:chOff x="1151" y="1104"/>
                    <a:chExt cx="686" cy="1741"/>
                  </a:xfrm>
                </p:grpSpPr>
                <p:sp>
                  <p:nvSpPr>
                    <p:cNvPr id="63" name="Freeform 22"/>
                    <p:cNvSpPr>
                      <a:spLocks/>
                    </p:cNvSpPr>
                    <p:nvPr/>
                  </p:nvSpPr>
                  <p:spPr bwMode="auto">
                    <a:xfrm flipH="1">
                      <a:off x="1321" y="1581"/>
                      <a:ext cx="304" cy="566"/>
                    </a:xfrm>
                    <a:custGeom>
                      <a:avLst/>
                      <a:gdLst>
                        <a:gd name="T0" fmla="*/ 7 w 304"/>
                        <a:gd name="T1" fmla="*/ 174 h 566"/>
                        <a:gd name="T2" fmla="*/ 18 w 304"/>
                        <a:gd name="T3" fmla="*/ 122 h 566"/>
                        <a:gd name="T4" fmla="*/ 42 w 304"/>
                        <a:gd name="T5" fmla="*/ 83 h 566"/>
                        <a:gd name="T6" fmla="*/ 81 w 304"/>
                        <a:gd name="T7" fmla="*/ 45 h 566"/>
                        <a:gd name="T8" fmla="*/ 148 w 304"/>
                        <a:gd name="T9" fmla="*/ 7 h 566"/>
                        <a:gd name="T10" fmla="*/ 205 w 304"/>
                        <a:gd name="T11" fmla="*/ 0 h 566"/>
                        <a:gd name="T12" fmla="*/ 255 w 304"/>
                        <a:gd name="T13" fmla="*/ 10 h 566"/>
                        <a:gd name="T14" fmla="*/ 290 w 304"/>
                        <a:gd name="T15" fmla="*/ 31 h 566"/>
                        <a:gd name="T16" fmla="*/ 304 w 304"/>
                        <a:gd name="T17" fmla="*/ 59 h 566"/>
                        <a:gd name="T18" fmla="*/ 304 w 304"/>
                        <a:gd name="T19" fmla="*/ 87 h 566"/>
                        <a:gd name="T20" fmla="*/ 290 w 304"/>
                        <a:gd name="T21" fmla="*/ 118 h 566"/>
                        <a:gd name="T22" fmla="*/ 262 w 304"/>
                        <a:gd name="T23" fmla="*/ 146 h 566"/>
                        <a:gd name="T24" fmla="*/ 223 w 304"/>
                        <a:gd name="T25" fmla="*/ 181 h 566"/>
                        <a:gd name="T26" fmla="*/ 201 w 304"/>
                        <a:gd name="T27" fmla="*/ 215 h 566"/>
                        <a:gd name="T28" fmla="*/ 194 w 304"/>
                        <a:gd name="T29" fmla="*/ 240 h 566"/>
                        <a:gd name="T30" fmla="*/ 194 w 304"/>
                        <a:gd name="T31" fmla="*/ 260 h 566"/>
                        <a:gd name="T32" fmla="*/ 205 w 304"/>
                        <a:gd name="T33" fmla="*/ 295 h 566"/>
                        <a:gd name="T34" fmla="*/ 230 w 304"/>
                        <a:gd name="T35" fmla="*/ 344 h 566"/>
                        <a:gd name="T36" fmla="*/ 247 w 304"/>
                        <a:gd name="T37" fmla="*/ 399 h 566"/>
                        <a:gd name="T38" fmla="*/ 251 w 304"/>
                        <a:gd name="T39" fmla="*/ 438 h 566"/>
                        <a:gd name="T40" fmla="*/ 244 w 304"/>
                        <a:gd name="T41" fmla="*/ 479 h 566"/>
                        <a:gd name="T42" fmla="*/ 233 w 304"/>
                        <a:gd name="T43" fmla="*/ 510 h 566"/>
                        <a:gd name="T44" fmla="*/ 201 w 304"/>
                        <a:gd name="T45" fmla="*/ 545 h 566"/>
                        <a:gd name="T46" fmla="*/ 173 w 304"/>
                        <a:gd name="T47" fmla="*/ 559 h 566"/>
                        <a:gd name="T48" fmla="*/ 141 w 304"/>
                        <a:gd name="T49" fmla="*/ 566 h 566"/>
                        <a:gd name="T50" fmla="*/ 113 w 304"/>
                        <a:gd name="T51" fmla="*/ 563 h 566"/>
                        <a:gd name="T52" fmla="*/ 92 w 304"/>
                        <a:gd name="T53" fmla="*/ 549 h 566"/>
                        <a:gd name="T54" fmla="*/ 67 w 304"/>
                        <a:gd name="T55" fmla="*/ 521 h 566"/>
                        <a:gd name="T56" fmla="*/ 42 w 304"/>
                        <a:gd name="T57" fmla="*/ 472 h 566"/>
                        <a:gd name="T58" fmla="*/ 14 w 304"/>
                        <a:gd name="T59" fmla="*/ 392 h 566"/>
                        <a:gd name="T60" fmla="*/ 4 w 304"/>
                        <a:gd name="T61" fmla="*/ 333 h 566"/>
                        <a:gd name="T62" fmla="*/ 0 w 304"/>
                        <a:gd name="T63" fmla="*/ 257 h 566"/>
                        <a:gd name="T64" fmla="*/ 0 w 304"/>
                        <a:gd name="T65" fmla="*/ 222 h 566"/>
                        <a:gd name="T66" fmla="*/ 7 w 304"/>
                        <a:gd name="T67" fmla="*/ 174 h 56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04"/>
                        <a:gd name="T103" fmla="*/ 0 h 566"/>
                        <a:gd name="T104" fmla="*/ 304 w 304"/>
                        <a:gd name="T105" fmla="*/ 566 h 56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04" h="566">
                          <a:moveTo>
                            <a:pt x="7" y="174"/>
                          </a:moveTo>
                          <a:lnTo>
                            <a:pt x="18" y="122"/>
                          </a:lnTo>
                          <a:lnTo>
                            <a:pt x="42" y="83"/>
                          </a:lnTo>
                          <a:lnTo>
                            <a:pt x="81" y="45"/>
                          </a:lnTo>
                          <a:lnTo>
                            <a:pt x="148" y="7"/>
                          </a:lnTo>
                          <a:lnTo>
                            <a:pt x="205" y="0"/>
                          </a:lnTo>
                          <a:lnTo>
                            <a:pt x="255" y="10"/>
                          </a:lnTo>
                          <a:lnTo>
                            <a:pt x="290" y="31"/>
                          </a:lnTo>
                          <a:lnTo>
                            <a:pt x="304" y="59"/>
                          </a:lnTo>
                          <a:lnTo>
                            <a:pt x="304" y="87"/>
                          </a:lnTo>
                          <a:lnTo>
                            <a:pt x="290" y="118"/>
                          </a:lnTo>
                          <a:lnTo>
                            <a:pt x="262" y="146"/>
                          </a:lnTo>
                          <a:lnTo>
                            <a:pt x="223" y="181"/>
                          </a:lnTo>
                          <a:lnTo>
                            <a:pt x="201" y="215"/>
                          </a:lnTo>
                          <a:lnTo>
                            <a:pt x="194" y="240"/>
                          </a:lnTo>
                          <a:lnTo>
                            <a:pt x="194" y="260"/>
                          </a:lnTo>
                          <a:lnTo>
                            <a:pt x="205" y="295"/>
                          </a:lnTo>
                          <a:lnTo>
                            <a:pt x="230" y="344"/>
                          </a:lnTo>
                          <a:lnTo>
                            <a:pt x="247" y="399"/>
                          </a:lnTo>
                          <a:lnTo>
                            <a:pt x="251" y="438"/>
                          </a:lnTo>
                          <a:lnTo>
                            <a:pt x="244" y="479"/>
                          </a:lnTo>
                          <a:lnTo>
                            <a:pt x="233" y="510"/>
                          </a:lnTo>
                          <a:lnTo>
                            <a:pt x="201" y="545"/>
                          </a:lnTo>
                          <a:lnTo>
                            <a:pt x="173" y="559"/>
                          </a:lnTo>
                          <a:lnTo>
                            <a:pt x="141" y="566"/>
                          </a:lnTo>
                          <a:lnTo>
                            <a:pt x="113" y="563"/>
                          </a:lnTo>
                          <a:lnTo>
                            <a:pt x="92" y="549"/>
                          </a:lnTo>
                          <a:lnTo>
                            <a:pt x="67" y="521"/>
                          </a:lnTo>
                          <a:lnTo>
                            <a:pt x="42" y="472"/>
                          </a:lnTo>
                          <a:lnTo>
                            <a:pt x="14" y="392"/>
                          </a:lnTo>
                          <a:lnTo>
                            <a:pt x="4" y="333"/>
                          </a:lnTo>
                          <a:lnTo>
                            <a:pt x="0" y="257"/>
                          </a:lnTo>
                          <a:lnTo>
                            <a:pt x="0" y="222"/>
                          </a:lnTo>
                          <a:lnTo>
                            <a:pt x="7" y="17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23"/>
                    <p:cNvSpPr>
                      <a:spLocks/>
                    </p:cNvSpPr>
                    <p:nvPr/>
                  </p:nvSpPr>
                  <p:spPr bwMode="auto">
                    <a:xfrm flipH="1">
                      <a:off x="1151" y="1619"/>
                      <a:ext cx="249" cy="572"/>
                    </a:xfrm>
                    <a:custGeom>
                      <a:avLst/>
                      <a:gdLst>
                        <a:gd name="T0" fmla="*/ 25 w 249"/>
                        <a:gd name="T1" fmla="*/ 65 h 572"/>
                        <a:gd name="T2" fmla="*/ 7 w 249"/>
                        <a:gd name="T3" fmla="*/ 44 h 572"/>
                        <a:gd name="T4" fmla="*/ 0 w 249"/>
                        <a:gd name="T5" fmla="*/ 27 h 572"/>
                        <a:gd name="T6" fmla="*/ 11 w 249"/>
                        <a:gd name="T7" fmla="*/ 7 h 572"/>
                        <a:gd name="T8" fmla="*/ 28 w 249"/>
                        <a:gd name="T9" fmla="*/ 0 h 572"/>
                        <a:gd name="T10" fmla="*/ 60 w 249"/>
                        <a:gd name="T11" fmla="*/ 0 h 572"/>
                        <a:gd name="T12" fmla="*/ 96 w 249"/>
                        <a:gd name="T13" fmla="*/ 24 h 572"/>
                        <a:gd name="T14" fmla="*/ 132 w 249"/>
                        <a:gd name="T15" fmla="*/ 61 h 572"/>
                        <a:gd name="T16" fmla="*/ 192 w 249"/>
                        <a:gd name="T17" fmla="*/ 140 h 572"/>
                        <a:gd name="T18" fmla="*/ 231 w 249"/>
                        <a:gd name="T19" fmla="*/ 204 h 572"/>
                        <a:gd name="T20" fmla="*/ 249 w 249"/>
                        <a:gd name="T21" fmla="*/ 255 h 572"/>
                        <a:gd name="T22" fmla="*/ 245 w 249"/>
                        <a:gd name="T23" fmla="*/ 283 h 572"/>
                        <a:gd name="T24" fmla="*/ 224 w 249"/>
                        <a:gd name="T25" fmla="*/ 320 h 572"/>
                        <a:gd name="T26" fmla="*/ 181 w 249"/>
                        <a:gd name="T27" fmla="*/ 347 h 572"/>
                        <a:gd name="T28" fmla="*/ 110 w 249"/>
                        <a:gd name="T29" fmla="*/ 371 h 572"/>
                        <a:gd name="T30" fmla="*/ 75 w 249"/>
                        <a:gd name="T31" fmla="*/ 395 h 572"/>
                        <a:gd name="T32" fmla="*/ 60 w 249"/>
                        <a:gd name="T33" fmla="*/ 415 h 572"/>
                        <a:gd name="T34" fmla="*/ 68 w 249"/>
                        <a:gd name="T35" fmla="*/ 436 h 572"/>
                        <a:gd name="T36" fmla="*/ 107 w 249"/>
                        <a:gd name="T37" fmla="*/ 456 h 572"/>
                        <a:gd name="T38" fmla="*/ 139 w 249"/>
                        <a:gd name="T39" fmla="*/ 497 h 572"/>
                        <a:gd name="T40" fmla="*/ 153 w 249"/>
                        <a:gd name="T41" fmla="*/ 538 h 572"/>
                        <a:gd name="T42" fmla="*/ 149 w 249"/>
                        <a:gd name="T43" fmla="*/ 558 h 572"/>
                        <a:gd name="T44" fmla="*/ 117 w 249"/>
                        <a:gd name="T45" fmla="*/ 572 h 572"/>
                        <a:gd name="T46" fmla="*/ 107 w 249"/>
                        <a:gd name="T47" fmla="*/ 572 h 572"/>
                        <a:gd name="T48" fmla="*/ 92 w 249"/>
                        <a:gd name="T49" fmla="*/ 535 h 572"/>
                        <a:gd name="T50" fmla="*/ 85 w 249"/>
                        <a:gd name="T51" fmla="*/ 494 h 572"/>
                        <a:gd name="T52" fmla="*/ 64 w 249"/>
                        <a:gd name="T53" fmla="*/ 463 h 572"/>
                        <a:gd name="T54" fmla="*/ 32 w 249"/>
                        <a:gd name="T55" fmla="*/ 446 h 572"/>
                        <a:gd name="T56" fmla="*/ 21 w 249"/>
                        <a:gd name="T57" fmla="*/ 426 h 572"/>
                        <a:gd name="T58" fmla="*/ 25 w 249"/>
                        <a:gd name="T59" fmla="*/ 405 h 572"/>
                        <a:gd name="T60" fmla="*/ 53 w 249"/>
                        <a:gd name="T61" fmla="*/ 371 h 572"/>
                        <a:gd name="T62" fmla="*/ 107 w 249"/>
                        <a:gd name="T63" fmla="*/ 351 h 572"/>
                        <a:gd name="T64" fmla="*/ 157 w 249"/>
                        <a:gd name="T65" fmla="*/ 320 h 572"/>
                        <a:gd name="T66" fmla="*/ 196 w 249"/>
                        <a:gd name="T67" fmla="*/ 286 h 572"/>
                        <a:gd name="T68" fmla="*/ 210 w 249"/>
                        <a:gd name="T69" fmla="*/ 252 h 572"/>
                        <a:gd name="T70" fmla="*/ 206 w 249"/>
                        <a:gd name="T71" fmla="*/ 238 h 572"/>
                        <a:gd name="T72" fmla="*/ 189 w 249"/>
                        <a:gd name="T73" fmla="*/ 208 h 572"/>
                        <a:gd name="T74" fmla="*/ 157 w 249"/>
                        <a:gd name="T75" fmla="*/ 163 h 572"/>
                        <a:gd name="T76" fmla="*/ 121 w 249"/>
                        <a:gd name="T77" fmla="*/ 136 h 572"/>
                        <a:gd name="T78" fmla="*/ 82 w 249"/>
                        <a:gd name="T79" fmla="*/ 106 h 572"/>
                        <a:gd name="T80" fmla="*/ 53 w 249"/>
                        <a:gd name="T81" fmla="*/ 89 h 572"/>
                        <a:gd name="T82" fmla="*/ 25 w 249"/>
                        <a:gd name="T83" fmla="*/ 65 h 57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249"/>
                        <a:gd name="T127" fmla="*/ 0 h 572"/>
                        <a:gd name="T128" fmla="*/ 249 w 249"/>
                        <a:gd name="T129" fmla="*/ 572 h 57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249" h="572">
                          <a:moveTo>
                            <a:pt x="25" y="65"/>
                          </a:moveTo>
                          <a:lnTo>
                            <a:pt x="7" y="44"/>
                          </a:lnTo>
                          <a:lnTo>
                            <a:pt x="0" y="27"/>
                          </a:lnTo>
                          <a:lnTo>
                            <a:pt x="11" y="7"/>
                          </a:lnTo>
                          <a:lnTo>
                            <a:pt x="28" y="0"/>
                          </a:lnTo>
                          <a:lnTo>
                            <a:pt x="60" y="0"/>
                          </a:lnTo>
                          <a:lnTo>
                            <a:pt x="96" y="24"/>
                          </a:lnTo>
                          <a:lnTo>
                            <a:pt x="132" y="61"/>
                          </a:lnTo>
                          <a:lnTo>
                            <a:pt x="192" y="140"/>
                          </a:lnTo>
                          <a:lnTo>
                            <a:pt x="231" y="204"/>
                          </a:lnTo>
                          <a:lnTo>
                            <a:pt x="249" y="255"/>
                          </a:lnTo>
                          <a:lnTo>
                            <a:pt x="245" y="283"/>
                          </a:lnTo>
                          <a:lnTo>
                            <a:pt x="224" y="320"/>
                          </a:lnTo>
                          <a:lnTo>
                            <a:pt x="181" y="347"/>
                          </a:lnTo>
                          <a:lnTo>
                            <a:pt x="110" y="371"/>
                          </a:lnTo>
                          <a:lnTo>
                            <a:pt x="75" y="395"/>
                          </a:lnTo>
                          <a:lnTo>
                            <a:pt x="60" y="415"/>
                          </a:lnTo>
                          <a:lnTo>
                            <a:pt x="68" y="436"/>
                          </a:lnTo>
                          <a:lnTo>
                            <a:pt x="107" y="456"/>
                          </a:lnTo>
                          <a:lnTo>
                            <a:pt x="139" y="497"/>
                          </a:lnTo>
                          <a:lnTo>
                            <a:pt x="153" y="538"/>
                          </a:lnTo>
                          <a:lnTo>
                            <a:pt x="149" y="558"/>
                          </a:lnTo>
                          <a:lnTo>
                            <a:pt x="117" y="572"/>
                          </a:lnTo>
                          <a:lnTo>
                            <a:pt x="107" y="572"/>
                          </a:lnTo>
                          <a:lnTo>
                            <a:pt x="92" y="535"/>
                          </a:lnTo>
                          <a:lnTo>
                            <a:pt x="85" y="494"/>
                          </a:lnTo>
                          <a:lnTo>
                            <a:pt x="64" y="463"/>
                          </a:lnTo>
                          <a:lnTo>
                            <a:pt x="32" y="446"/>
                          </a:lnTo>
                          <a:lnTo>
                            <a:pt x="21" y="426"/>
                          </a:lnTo>
                          <a:lnTo>
                            <a:pt x="25" y="405"/>
                          </a:lnTo>
                          <a:lnTo>
                            <a:pt x="53" y="371"/>
                          </a:lnTo>
                          <a:lnTo>
                            <a:pt x="107" y="351"/>
                          </a:lnTo>
                          <a:lnTo>
                            <a:pt x="157" y="320"/>
                          </a:lnTo>
                          <a:lnTo>
                            <a:pt x="196" y="286"/>
                          </a:lnTo>
                          <a:lnTo>
                            <a:pt x="210" y="252"/>
                          </a:lnTo>
                          <a:lnTo>
                            <a:pt x="206" y="238"/>
                          </a:lnTo>
                          <a:lnTo>
                            <a:pt x="189" y="208"/>
                          </a:lnTo>
                          <a:lnTo>
                            <a:pt x="157" y="163"/>
                          </a:lnTo>
                          <a:lnTo>
                            <a:pt x="121" y="136"/>
                          </a:lnTo>
                          <a:lnTo>
                            <a:pt x="82" y="106"/>
                          </a:lnTo>
                          <a:lnTo>
                            <a:pt x="53" y="89"/>
                          </a:lnTo>
                          <a:lnTo>
                            <a:pt x="25" y="6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24"/>
                    <p:cNvSpPr>
                      <a:spLocks/>
                    </p:cNvSpPr>
                    <p:nvPr/>
                  </p:nvSpPr>
                  <p:spPr bwMode="auto">
                    <a:xfrm flipH="1">
                      <a:off x="1447" y="1581"/>
                      <a:ext cx="362" cy="499"/>
                    </a:xfrm>
                    <a:custGeom>
                      <a:avLst/>
                      <a:gdLst>
                        <a:gd name="T0" fmla="*/ 151 w 362"/>
                        <a:gd name="T1" fmla="*/ 35 h 499"/>
                        <a:gd name="T2" fmla="*/ 221 w 362"/>
                        <a:gd name="T3" fmla="*/ 0 h 499"/>
                        <a:gd name="T4" fmla="*/ 281 w 362"/>
                        <a:gd name="T5" fmla="*/ 0 h 499"/>
                        <a:gd name="T6" fmla="*/ 344 w 362"/>
                        <a:gd name="T7" fmla="*/ 14 h 499"/>
                        <a:gd name="T8" fmla="*/ 362 w 362"/>
                        <a:gd name="T9" fmla="*/ 35 h 499"/>
                        <a:gd name="T10" fmla="*/ 351 w 362"/>
                        <a:gd name="T11" fmla="*/ 59 h 499"/>
                        <a:gd name="T12" fmla="*/ 334 w 362"/>
                        <a:gd name="T13" fmla="*/ 91 h 499"/>
                        <a:gd name="T14" fmla="*/ 302 w 362"/>
                        <a:gd name="T15" fmla="*/ 87 h 499"/>
                        <a:gd name="T16" fmla="*/ 274 w 362"/>
                        <a:gd name="T17" fmla="*/ 77 h 499"/>
                        <a:gd name="T18" fmla="*/ 253 w 362"/>
                        <a:gd name="T19" fmla="*/ 63 h 499"/>
                        <a:gd name="T20" fmla="*/ 232 w 362"/>
                        <a:gd name="T21" fmla="*/ 59 h 499"/>
                        <a:gd name="T22" fmla="*/ 193 w 362"/>
                        <a:gd name="T23" fmla="*/ 70 h 499"/>
                        <a:gd name="T24" fmla="*/ 137 w 362"/>
                        <a:gd name="T25" fmla="*/ 94 h 499"/>
                        <a:gd name="T26" fmla="*/ 91 w 362"/>
                        <a:gd name="T27" fmla="*/ 136 h 499"/>
                        <a:gd name="T28" fmla="*/ 70 w 362"/>
                        <a:gd name="T29" fmla="*/ 164 h 499"/>
                        <a:gd name="T30" fmla="*/ 60 w 362"/>
                        <a:gd name="T31" fmla="*/ 185 h 499"/>
                        <a:gd name="T32" fmla="*/ 60 w 362"/>
                        <a:gd name="T33" fmla="*/ 202 h 499"/>
                        <a:gd name="T34" fmla="*/ 74 w 362"/>
                        <a:gd name="T35" fmla="*/ 220 h 499"/>
                        <a:gd name="T36" fmla="*/ 116 w 362"/>
                        <a:gd name="T37" fmla="*/ 248 h 499"/>
                        <a:gd name="T38" fmla="*/ 155 w 362"/>
                        <a:gd name="T39" fmla="*/ 286 h 499"/>
                        <a:gd name="T40" fmla="*/ 179 w 362"/>
                        <a:gd name="T41" fmla="*/ 325 h 499"/>
                        <a:gd name="T42" fmla="*/ 193 w 362"/>
                        <a:gd name="T43" fmla="*/ 352 h 499"/>
                        <a:gd name="T44" fmla="*/ 186 w 362"/>
                        <a:gd name="T45" fmla="*/ 370 h 499"/>
                        <a:gd name="T46" fmla="*/ 169 w 362"/>
                        <a:gd name="T47" fmla="*/ 387 h 499"/>
                        <a:gd name="T48" fmla="*/ 134 w 362"/>
                        <a:gd name="T49" fmla="*/ 398 h 499"/>
                        <a:gd name="T50" fmla="*/ 95 w 362"/>
                        <a:gd name="T51" fmla="*/ 412 h 499"/>
                        <a:gd name="T52" fmla="*/ 77 w 362"/>
                        <a:gd name="T53" fmla="*/ 433 h 499"/>
                        <a:gd name="T54" fmla="*/ 81 w 362"/>
                        <a:gd name="T55" fmla="*/ 468 h 499"/>
                        <a:gd name="T56" fmla="*/ 53 w 362"/>
                        <a:gd name="T57" fmla="*/ 499 h 499"/>
                        <a:gd name="T58" fmla="*/ 39 w 362"/>
                        <a:gd name="T59" fmla="*/ 489 h 499"/>
                        <a:gd name="T60" fmla="*/ 42 w 362"/>
                        <a:gd name="T61" fmla="*/ 429 h 499"/>
                        <a:gd name="T62" fmla="*/ 67 w 362"/>
                        <a:gd name="T63" fmla="*/ 398 h 499"/>
                        <a:gd name="T64" fmla="*/ 102 w 362"/>
                        <a:gd name="T65" fmla="*/ 373 h 499"/>
                        <a:gd name="T66" fmla="*/ 137 w 362"/>
                        <a:gd name="T67" fmla="*/ 359 h 499"/>
                        <a:gd name="T68" fmla="*/ 155 w 362"/>
                        <a:gd name="T69" fmla="*/ 352 h 499"/>
                        <a:gd name="T70" fmla="*/ 158 w 362"/>
                        <a:gd name="T71" fmla="*/ 342 h 499"/>
                        <a:gd name="T72" fmla="*/ 148 w 362"/>
                        <a:gd name="T73" fmla="*/ 325 h 499"/>
                        <a:gd name="T74" fmla="*/ 112 w 362"/>
                        <a:gd name="T75" fmla="*/ 290 h 499"/>
                        <a:gd name="T76" fmla="*/ 70 w 362"/>
                        <a:gd name="T77" fmla="*/ 262 h 499"/>
                        <a:gd name="T78" fmla="*/ 35 w 362"/>
                        <a:gd name="T79" fmla="*/ 241 h 499"/>
                        <a:gd name="T80" fmla="*/ 7 w 362"/>
                        <a:gd name="T81" fmla="*/ 220 h 499"/>
                        <a:gd name="T82" fmla="*/ 0 w 362"/>
                        <a:gd name="T83" fmla="*/ 195 h 499"/>
                        <a:gd name="T84" fmla="*/ 18 w 362"/>
                        <a:gd name="T85" fmla="*/ 157 h 499"/>
                        <a:gd name="T86" fmla="*/ 56 w 362"/>
                        <a:gd name="T87" fmla="*/ 108 h 499"/>
                        <a:gd name="T88" fmla="*/ 95 w 362"/>
                        <a:gd name="T89" fmla="*/ 70 h 499"/>
                        <a:gd name="T90" fmla="*/ 123 w 362"/>
                        <a:gd name="T91" fmla="*/ 52 h 499"/>
                        <a:gd name="T92" fmla="*/ 151 w 362"/>
                        <a:gd name="T93" fmla="*/ 35 h 499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362"/>
                        <a:gd name="T142" fmla="*/ 0 h 499"/>
                        <a:gd name="T143" fmla="*/ 362 w 362"/>
                        <a:gd name="T144" fmla="*/ 499 h 499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362" h="499">
                          <a:moveTo>
                            <a:pt x="151" y="35"/>
                          </a:moveTo>
                          <a:lnTo>
                            <a:pt x="221" y="0"/>
                          </a:lnTo>
                          <a:lnTo>
                            <a:pt x="281" y="0"/>
                          </a:lnTo>
                          <a:lnTo>
                            <a:pt x="344" y="14"/>
                          </a:lnTo>
                          <a:lnTo>
                            <a:pt x="362" y="35"/>
                          </a:lnTo>
                          <a:lnTo>
                            <a:pt x="351" y="59"/>
                          </a:lnTo>
                          <a:lnTo>
                            <a:pt x="334" y="91"/>
                          </a:lnTo>
                          <a:lnTo>
                            <a:pt x="302" y="87"/>
                          </a:lnTo>
                          <a:lnTo>
                            <a:pt x="274" y="77"/>
                          </a:lnTo>
                          <a:lnTo>
                            <a:pt x="253" y="63"/>
                          </a:lnTo>
                          <a:lnTo>
                            <a:pt x="232" y="59"/>
                          </a:lnTo>
                          <a:lnTo>
                            <a:pt x="193" y="70"/>
                          </a:lnTo>
                          <a:lnTo>
                            <a:pt x="137" y="94"/>
                          </a:lnTo>
                          <a:lnTo>
                            <a:pt x="91" y="136"/>
                          </a:lnTo>
                          <a:lnTo>
                            <a:pt x="70" y="164"/>
                          </a:lnTo>
                          <a:lnTo>
                            <a:pt x="60" y="185"/>
                          </a:lnTo>
                          <a:lnTo>
                            <a:pt x="60" y="202"/>
                          </a:lnTo>
                          <a:lnTo>
                            <a:pt x="74" y="220"/>
                          </a:lnTo>
                          <a:lnTo>
                            <a:pt x="116" y="248"/>
                          </a:lnTo>
                          <a:lnTo>
                            <a:pt x="155" y="286"/>
                          </a:lnTo>
                          <a:lnTo>
                            <a:pt x="179" y="325"/>
                          </a:lnTo>
                          <a:lnTo>
                            <a:pt x="193" y="352"/>
                          </a:lnTo>
                          <a:lnTo>
                            <a:pt x="186" y="370"/>
                          </a:lnTo>
                          <a:lnTo>
                            <a:pt x="169" y="387"/>
                          </a:lnTo>
                          <a:lnTo>
                            <a:pt x="134" y="398"/>
                          </a:lnTo>
                          <a:lnTo>
                            <a:pt x="95" y="412"/>
                          </a:lnTo>
                          <a:lnTo>
                            <a:pt x="77" y="433"/>
                          </a:lnTo>
                          <a:lnTo>
                            <a:pt x="81" y="468"/>
                          </a:lnTo>
                          <a:lnTo>
                            <a:pt x="53" y="499"/>
                          </a:lnTo>
                          <a:lnTo>
                            <a:pt x="39" y="489"/>
                          </a:lnTo>
                          <a:lnTo>
                            <a:pt x="42" y="429"/>
                          </a:lnTo>
                          <a:lnTo>
                            <a:pt x="67" y="398"/>
                          </a:lnTo>
                          <a:lnTo>
                            <a:pt x="102" y="373"/>
                          </a:lnTo>
                          <a:lnTo>
                            <a:pt x="137" y="359"/>
                          </a:lnTo>
                          <a:lnTo>
                            <a:pt x="155" y="352"/>
                          </a:lnTo>
                          <a:lnTo>
                            <a:pt x="158" y="342"/>
                          </a:lnTo>
                          <a:lnTo>
                            <a:pt x="148" y="325"/>
                          </a:lnTo>
                          <a:lnTo>
                            <a:pt x="112" y="290"/>
                          </a:lnTo>
                          <a:lnTo>
                            <a:pt x="70" y="262"/>
                          </a:lnTo>
                          <a:lnTo>
                            <a:pt x="35" y="241"/>
                          </a:lnTo>
                          <a:lnTo>
                            <a:pt x="7" y="220"/>
                          </a:lnTo>
                          <a:lnTo>
                            <a:pt x="0" y="195"/>
                          </a:lnTo>
                          <a:lnTo>
                            <a:pt x="18" y="157"/>
                          </a:lnTo>
                          <a:lnTo>
                            <a:pt x="56" y="108"/>
                          </a:lnTo>
                          <a:lnTo>
                            <a:pt x="95" y="70"/>
                          </a:lnTo>
                          <a:lnTo>
                            <a:pt x="123" y="52"/>
                          </a:lnTo>
                          <a:lnTo>
                            <a:pt x="151" y="3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25"/>
                    <p:cNvSpPr>
                      <a:spLocks/>
                    </p:cNvSpPr>
                    <p:nvPr/>
                  </p:nvSpPr>
                  <p:spPr bwMode="auto">
                    <a:xfrm flipH="1">
                      <a:off x="1376" y="2005"/>
                      <a:ext cx="229" cy="840"/>
                    </a:xfrm>
                    <a:custGeom>
                      <a:avLst/>
                      <a:gdLst>
                        <a:gd name="T0" fmla="*/ 132 w 229"/>
                        <a:gd name="T1" fmla="*/ 69 h 840"/>
                        <a:gd name="T2" fmla="*/ 136 w 229"/>
                        <a:gd name="T3" fmla="*/ 21 h 840"/>
                        <a:gd name="T4" fmla="*/ 168 w 229"/>
                        <a:gd name="T5" fmla="*/ 0 h 840"/>
                        <a:gd name="T6" fmla="*/ 204 w 229"/>
                        <a:gd name="T7" fmla="*/ 3 h 840"/>
                        <a:gd name="T8" fmla="*/ 225 w 229"/>
                        <a:gd name="T9" fmla="*/ 21 h 840"/>
                        <a:gd name="T10" fmla="*/ 229 w 229"/>
                        <a:gd name="T11" fmla="*/ 90 h 840"/>
                        <a:gd name="T12" fmla="*/ 218 w 229"/>
                        <a:gd name="T13" fmla="*/ 266 h 840"/>
                        <a:gd name="T14" fmla="*/ 204 w 229"/>
                        <a:gd name="T15" fmla="*/ 373 h 840"/>
                        <a:gd name="T16" fmla="*/ 222 w 229"/>
                        <a:gd name="T17" fmla="*/ 460 h 840"/>
                        <a:gd name="T18" fmla="*/ 225 w 229"/>
                        <a:gd name="T19" fmla="*/ 546 h 840"/>
                        <a:gd name="T20" fmla="*/ 215 w 229"/>
                        <a:gd name="T21" fmla="*/ 633 h 840"/>
                        <a:gd name="T22" fmla="*/ 197 w 229"/>
                        <a:gd name="T23" fmla="*/ 743 h 840"/>
                        <a:gd name="T24" fmla="*/ 204 w 229"/>
                        <a:gd name="T25" fmla="*/ 802 h 840"/>
                        <a:gd name="T26" fmla="*/ 186 w 229"/>
                        <a:gd name="T27" fmla="*/ 812 h 840"/>
                        <a:gd name="T28" fmla="*/ 72 w 229"/>
                        <a:gd name="T29" fmla="*/ 833 h 840"/>
                        <a:gd name="T30" fmla="*/ 43 w 229"/>
                        <a:gd name="T31" fmla="*/ 840 h 840"/>
                        <a:gd name="T32" fmla="*/ 0 w 229"/>
                        <a:gd name="T33" fmla="*/ 816 h 840"/>
                        <a:gd name="T34" fmla="*/ 0 w 229"/>
                        <a:gd name="T35" fmla="*/ 802 h 840"/>
                        <a:gd name="T36" fmla="*/ 125 w 229"/>
                        <a:gd name="T37" fmla="*/ 795 h 840"/>
                        <a:gd name="T38" fmla="*/ 168 w 229"/>
                        <a:gd name="T39" fmla="*/ 778 h 840"/>
                        <a:gd name="T40" fmla="*/ 172 w 229"/>
                        <a:gd name="T41" fmla="*/ 740 h 840"/>
                        <a:gd name="T42" fmla="*/ 175 w 229"/>
                        <a:gd name="T43" fmla="*/ 622 h 840"/>
                        <a:gd name="T44" fmla="*/ 165 w 229"/>
                        <a:gd name="T45" fmla="*/ 525 h 840"/>
                        <a:gd name="T46" fmla="*/ 154 w 229"/>
                        <a:gd name="T47" fmla="*/ 408 h 840"/>
                        <a:gd name="T48" fmla="*/ 157 w 229"/>
                        <a:gd name="T49" fmla="*/ 335 h 840"/>
                        <a:gd name="T50" fmla="*/ 165 w 229"/>
                        <a:gd name="T51" fmla="*/ 242 h 840"/>
                        <a:gd name="T52" fmla="*/ 147 w 229"/>
                        <a:gd name="T53" fmla="*/ 152 h 840"/>
                        <a:gd name="T54" fmla="*/ 132 w 229"/>
                        <a:gd name="T55" fmla="*/ 69 h 84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29"/>
                        <a:gd name="T85" fmla="*/ 0 h 840"/>
                        <a:gd name="T86" fmla="*/ 229 w 229"/>
                        <a:gd name="T87" fmla="*/ 840 h 840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29" h="840">
                          <a:moveTo>
                            <a:pt x="132" y="69"/>
                          </a:moveTo>
                          <a:lnTo>
                            <a:pt x="136" y="21"/>
                          </a:lnTo>
                          <a:lnTo>
                            <a:pt x="168" y="0"/>
                          </a:lnTo>
                          <a:lnTo>
                            <a:pt x="204" y="3"/>
                          </a:lnTo>
                          <a:lnTo>
                            <a:pt x="225" y="21"/>
                          </a:lnTo>
                          <a:lnTo>
                            <a:pt x="229" y="90"/>
                          </a:lnTo>
                          <a:lnTo>
                            <a:pt x="218" y="266"/>
                          </a:lnTo>
                          <a:lnTo>
                            <a:pt x="204" y="373"/>
                          </a:lnTo>
                          <a:lnTo>
                            <a:pt x="222" y="460"/>
                          </a:lnTo>
                          <a:lnTo>
                            <a:pt x="225" y="546"/>
                          </a:lnTo>
                          <a:lnTo>
                            <a:pt x="215" y="633"/>
                          </a:lnTo>
                          <a:lnTo>
                            <a:pt x="197" y="743"/>
                          </a:lnTo>
                          <a:lnTo>
                            <a:pt x="204" y="802"/>
                          </a:lnTo>
                          <a:lnTo>
                            <a:pt x="186" y="812"/>
                          </a:lnTo>
                          <a:lnTo>
                            <a:pt x="72" y="833"/>
                          </a:lnTo>
                          <a:lnTo>
                            <a:pt x="43" y="840"/>
                          </a:lnTo>
                          <a:lnTo>
                            <a:pt x="0" y="816"/>
                          </a:lnTo>
                          <a:lnTo>
                            <a:pt x="0" y="802"/>
                          </a:lnTo>
                          <a:lnTo>
                            <a:pt x="125" y="795"/>
                          </a:lnTo>
                          <a:lnTo>
                            <a:pt x="168" y="778"/>
                          </a:lnTo>
                          <a:lnTo>
                            <a:pt x="172" y="740"/>
                          </a:lnTo>
                          <a:lnTo>
                            <a:pt x="175" y="622"/>
                          </a:lnTo>
                          <a:lnTo>
                            <a:pt x="165" y="525"/>
                          </a:lnTo>
                          <a:lnTo>
                            <a:pt x="154" y="408"/>
                          </a:lnTo>
                          <a:lnTo>
                            <a:pt x="157" y="335"/>
                          </a:lnTo>
                          <a:lnTo>
                            <a:pt x="165" y="242"/>
                          </a:lnTo>
                          <a:lnTo>
                            <a:pt x="147" y="152"/>
                          </a:ln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26"/>
                    <p:cNvSpPr>
                      <a:spLocks/>
                    </p:cNvSpPr>
                    <p:nvPr/>
                  </p:nvSpPr>
                  <p:spPr bwMode="auto">
                    <a:xfrm flipH="1">
                      <a:off x="1390" y="2033"/>
                      <a:ext cx="447" cy="658"/>
                    </a:xfrm>
                    <a:custGeom>
                      <a:avLst/>
                      <a:gdLst>
                        <a:gd name="T0" fmla="*/ 212 w 447"/>
                        <a:gd name="T1" fmla="*/ 268 h 658"/>
                        <a:gd name="T2" fmla="*/ 212 w 447"/>
                        <a:gd name="T3" fmla="*/ 233 h 658"/>
                        <a:gd name="T4" fmla="*/ 230 w 447"/>
                        <a:gd name="T5" fmla="*/ 174 h 658"/>
                        <a:gd name="T6" fmla="*/ 284 w 447"/>
                        <a:gd name="T7" fmla="*/ 80 h 658"/>
                        <a:gd name="T8" fmla="*/ 370 w 447"/>
                        <a:gd name="T9" fmla="*/ 0 h 658"/>
                        <a:gd name="T10" fmla="*/ 424 w 447"/>
                        <a:gd name="T11" fmla="*/ 0 h 658"/>
                        <a:gd name="T12" fmla="*/ 447 w 447"/>
                        <a:gd name="T13" fmla="*/ 38 h 658"/>
                        <a:gd name="T14" fmla="*/ 415 w 447"/>
                        <a:gd name="T15" fmla="*/ 91 h 658"/>
                        <a:gd name="T16" fmla="*/ 348 w 447"/>
                        <a:gd name="T17" fmla="*/ 129 h 658"/>
                        <a:gd name="T18" fmla="*/ 307 w 447"/>
                        <a:gd name="T19" fmla="*/ 167 h 658"/>
                        <a:gd name="T20" fmla="*/ 266 w 447"/>
                        <a:gd name="T21" fmla="*/ 223 h 658"/>
                        <a:gd name="T22" fmla="*/ 257 w 447"/>
                        <a:gd name="T23" fmla="*/ 261 h 658"/>
                        <a:gd name="T24" fmla="*/ 262 w 447"/>
                        <a:gd name="T25" fmla="*/ 303 h 658"/>
                        <a:gd name="T26" fmla="*/ 284 w 447"/>
                        <a:gd name="T27" fmla="*/ 373 h 658"/>
                        <a:gd name="T28" fmla="*/ 289 w 447"/>
                        <a:gd name="T29" fmla="*/ 449 h 658"/>
                        <a:gd name="T30" fmla="*/ 280 w 447"/>
                        <a:gd name="T31" fmla="*/ 547 h 658"/>
                        <a:gd name="T32" fmla="*/ 257 w 447"/>
                        <a:gd name="T33" fmla="*/ 616 h 658"/>
                        <a:gd name="T34" fmla="*/ 217 w 447"/>
                        <a:gd name="T35" fmla="*/ 658 h 658"/>
                        <a:gd name="T36" fmla="*/ 190 w 447"/>
                        <a:gd name="T37" fmla="*/ 658 h 658"/>
                        <a:gd name="T38" fmla="*/ 104 w 447"/>
                        <a:gd name="T39" fmla="*/ 637 h 658"/>
                        <a:gd name="T40" fmla="*/ 27 w 447"/>
                        <a:gd name="T41" fmla="*/ 634 h 658"/>
                        <a:gd name="T42" fmla="*/ 0 w 447"/>
                        <a:gd name="T43" fmla="*/ 620 h 658"/>
                        <a:gd name="T44" fmla="*/ 50 w 447"/>
                        <a:gd name="T45" fmla="*/ 606 h 658"/>
                        <a:gd name="T46" fmla="*/ 131 w 447"/>
                        <a:gd name="T47" fmla="*/ 609 h 658"/>
                        <a:gd name="T48" fmla="*/ 181 w 447"/>
                        <a:gd name="T49" fmla="*/ 623 h 658"/>
                        <a:gd name="T50" fmla="*/ 212 w 447"/>
                        <a:gd name="T51" fmla="*/ 613 h 658"/>
                        <a:gd name="T52" fmla="*/ 244 w 447"/>
                        <a:gd name="T53" fmla="*/ 557 h 658"/>
                        <a:gd name="T54" fmla="*/ 248 w 447"/>
                        <a:gd name="T55" fmla="*/ 477 h 658"/>
                        <a:gd name="T56" fmla="*/ 239 w 447"/>
                        <a:gd name="T57" fmla="*/ 404 h 658"/>
                        <a:gd name="T58" fmla="*/ 212 w 447"/>
                        <a:gd name="T59" fmla="*/ 317 h 658"/>
                        <a:gd name="T60" fmla="*/ 212 w 447"/>
                        <a:gd name="T61" fmla="*/ 268 h 658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47"/>
                        <a:gd name="T94" fmla="*/ 0 h 658"/>
                        <a:gd name="T95" fmla="*/ 447 w 447"/>
                        <a:gd name="T96" fmla="*/ 658 h 658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47" h="658">
                          <a:moveTo>
                            <a:pt x="212" y="268"/>
                          </a:moveTo>
                          <a:lnTo>
                            <a:pt x="212" y="233"/>
                          </a:lnTo>
                          <a:lnTo>
                            <a:pt x="230" y="174"/>
                          </a:lnTo>
                          <a:lnTo>
                            <a:pt x="284" y="80"/>
                          </a:lnTo>
                          <a:lnTo>
                            <a:pt x="370" y="0"/>
                          </a:lnTo>
                          <a:lnTo>
                            <a:pt x="424" y="0"/>
                          </a:lnTo>
                          <a:lnTo>
                            <a:pt x="447" y="38"/>
                          </a:lnTo>
                          <a:lnTo>
                            <a:pt x="415" y="91"/>
                          </a:lnTo>
                          <a:lnTo>
                            <a:pt x="348" y="129"/>
                          </a:lnTo>
                          <a:lnTo>
                            <a:pt x="307" y="167"/>
                          </a:lnTo>
                          <a:lnTo>
                            <a:pt x="266" y="223"/>
                          </a:lnTo>
                          <a:lnTo>
                            <a:pt x="257" y="261"/>
                          </a:lnTo>
                          <a:lnTo>
                            <a:pt x="262" y="303"/>
                          </a:lnTo>
                          <a:lnTo>
                            <a:pt x="284" y="373"/>
                          </a:lnTo>
                          <a:lnTo>
                            <a:pt x="289" y="449"/>
                          </a:lnTo>
                          <a:lnTo>
                            <a:pt x="280" y="547"/>
                          </a:lnTo>
                          <a:lnTo>
                            <a:pt x="257" y="616"/>
                          </a:lnTo>
                          <a:lnTo>
                            <a:pt x="217" y="658"/>
                          </a:lnTo>
                          <a:lnTo>
                            <a:pt x="190" y="658"/>
                          </a:lnTo>
                          <a:lnTo>
                            <a:pt x="104" y="637"/>
                          </a:lnTo>
                          <a:lnTo>
                            <a:pt x="27" y="634"/>
                          </a:lnTo>
                          <a:lnTo>
                            <a:pt x="0" y="620"/>
                          </a:lnTo>
                          <a:lnTo>
                            <a:pt x="50" y="606"/>
                          </a:lnTo>
                          <a:lnTo>
                            <a:pt x="131" y="609"/>
                          </a:lnTo>
                          <a:lnTo>
                            <a:pt x="181" y="623"/>
                          </a:lnTo>
                          <a:lnTo>
                            <a:pt x="212" y="613"/>
                          </a:lnTo>
                          <a:lnTo>
                            <a:pt x="244" y="557"/>
                          </a:lnTo>
                          <a:lnTo>
                            <a:pt x="248" y="477"/>
                          </a:lnTo>
                          <a:lnTo>
                            <a:pt x="239" y="404"/>
                          </a:lnTo>
                          <a:lnTo>
                            <a:pt x="212" y="317"/>
                          </a:lnTo>
                          <a:lnTo>
                            <a:pt x="212" y="2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 27"/>
                    <p:cNvSpPr>
                      <a:spLocks/>
                    </p:cNvSpPr>
                    <p:nvPr/>
                  </p:nvSpPr>
                  <p:spPr bwMode="auto">
                    <a:xfrm flipH="1">
                      <a:off x="1353" y="1223"/>
                      <a:ext cx="282" cy="326"/>
                    </a:xfrm>
                    <a:custGeom>
                      <a:avLst/>
                      <a:gdLst>
                        <a:gd name="T0" fmla="*/ 81 w 282"/>
                        <a:gd name="T1" fmla="*/ 137 h 326"/>
                        <a:gd name="T2" fmla="*/ 78 w 282"/>
                        <a:gd name="T3" fmla="*/ 84 h 326"/>
                        <a:gd name="T4" fmla="*/ 88 w 282"/>
                        <a:gd name="T5" fmla="*/ 35 h 326"/>
                        <a:gd name="T6" fmla="*/ 127 w 282"/>
                        <a:gd name="T7" fmla="*/ 7 h 326"/>
                        <a:gd name="T8" fmla="*/ 173 w 282"/>
                        <a:gd name="T9" fmla="*/ 0 h 326"/>
                        <a:gd name="T10" fmla="*/ 208 w 282"/>
                        <a:gd name="T11" fmla="*/ 4 h 326"/>
                        <a:gd name="T12" fmla="*/ 240 w 282"/>
                        <a:gd name="T13" fmla="*/ 25 h 326"/>
                        <a:gd name="T14" fmla="*/ 257 w 282"/>
                        <a:gd name="T15" fmla="*/ 60 h 326"/>
                        <a:gd name="T16" fmla="*/ 278 w 282"/>
                        <a:gd name="T17" fmla="*/ 130 h 326"/>
                        <a:gd name="T18" fmla="*/ 282 w 282"/>
                        <a:gd name="T19" fmla="*/ 207 h 326"/>
                        <a:gd name="T20" fmla="*/ 271 w 282"/>
                        <a:gd name="T21" fmla="*/ 263 h 326"/>
                        <a:gd name="T22" fmla="*/ 250 w 282"/>
                        <a:gd name="T23" fmla="*/ 298 h 326"/>
                        <a:gd name="T24" fmla="*/ 215 w 282"/>
                        <a:gd name="T25" fmla="*/ 319 h 326"/>
                        <a:gd name="T26" fmla="*/ 187 w 282"/>
                        <a:gd name="T27" fmla="*/ 326 h 326"/>
                        <a:gd name="T28" fmla="*/ 145 w 282"/>
                        <a:gd name="T29" fmla="*/ 315 h 326"/>
                        <a:gd name="T30" fmla="*/ 123 w 282"/>
                        <a:gd name="T31" fmla="*/ 284 h 326"/>
                        <a:gd name="T32" fmla="*/ 102 w 282"/>
                        <a:gd name="T33" fmla="*/ 238 h 326"/>
                        <a:gd name="T34" fmla="*/ 85 w 282"/>
                        <a:gd name="T35" fmla="*/ 186 h 326"/>
                        <a:gd name="T36" fmla="*/ 53 w 282"/>
                        <a:gd name="T37" fmla="*/ 207 h 326"/>
                        <a:gd name="T38" fmla="*/ 18 w 282"/>
                        <a:gd name="T39" fmla="*/ 221 h 326"/>
                        <a:gd name="T40" fmla="*/ 4 w 282"/>
                        <a:gd name="T41" fmla="*/ 221 h 326"/>
                        <a:gd name="T42" fmla="*/ 0 w 282"/>
                        <a:gd name="T43" fmla="*/ 207 h 326"/>
                        <a:gd name="T44" fmla="*/ 7 w 282"/>
                        <a:gd name="T45" fmla="*/ 189 h 326"/>
                        <a:gd name="T46" fmla="*/ 60 w 282"/>
                        <a:gd name="T47" fmla="*/ 168 h 326"/>
                        <a:gd name="T48" fmla="*/ 81 w 282"/>
                        <a:gd name="T49" fmla="*/ 137 h 32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2"/>
                        <a:gd name="T76" fmla="*/ 0 h 326"/>
                        <a:gd name="T77" fmla="*/ 282 w 282"/>
                        <a:gd name="T78" fmla="*/ 326 h 32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2" h="326">
                          <a:moveTo>
                            <a:pt x="81" y="137"/>
                          </a:moveTo>
                          <a:lnTo>
                            <a:pt x="78" y="84"/>
                          </a:lnTo>
                          <a:lnTo>
                            <a:pt x="88" y="35"/>
                          </a:lnTo>
                          <a:lnTo>
                            <a:pt x="127" y="7"/>
                          </a:lnTo>
                          <a:lnTo>
                            <a:pt x="173" y="0"/>
                          </a:lnTo>
                          <a:lnTo>
                            <a:pt x="208" y="4"/>
                          </a:lnTo>
                          <a:lnTo>
                            <a:pt x="240" y="25"/>
                          </a:lnTo>
                          <a:lnTo>
                            <a:pt x="257" y="60"/>
                          </a:lnTo>
                          <a:lnTo>
                            <a:pt x="278" y="130"/>
                          </a:lnTo>
                          <a:lnTo>
                            <a:pt x="282" y="207"/>
                          </a:lnTo>
                          <a:lnTo>
                            <a:pt x="271" y="263"/>
                          </a:lnTo>
                          <a:lnTo>
                            <a:pt x="250" y="298"/>
                          </a:lnTo>
                          <a:lnTo>
                            <a:pt x="215" y="319"/>
                          </a:lnTo>
                          <a:lnTo>
                            <a:pt x="187" y="326"/>
                          </a:lnTo>
                          <a:lnTo>
                            <a:pt x="145" y="315"/>
                          </a:lnTo>
                          <a:lnTo>
                            <a:pt x="123" y="284"/>
                          </a:lnTo>
                          <a:lnTo>
                            <a:pt x="102" y="238"/>
                          </a:lnTo>
                          <a:lnTo>
                            <a:pt x="85" y="186"/>
                          </a:lnTo>
                          <a:lnTo>
                            <a:pt x="53" y="207"/>
                          </a:lnTo>
                          <a:lnTo>
                            <a:pt x="18" y="221"/>
                          </a:lnTo>
                          <a:lnTo>
                            <a:pt x="4" y="221"/>
                          </a:lnTo>
                          <a:lnTo>
                            <a:pt x="0" y="207"/>
                          </a:lnTo>
                          <a:lnTo>
                            <a:pt x="7" y="189"/>
                          </a:lnTo>
                          <a:lnTo>
                            <a:pt x="60" y="168"/>
                          </a:lnTo>
                          <a:lnTo>
                            <a:pt x="81" y="13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" name="Group 2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212" y="1104"/>
                      <a:ext cx="277" cy="235"/>
                      <a:chOff x="1590" y="1104"/>
                      <a:chExt cx="277" cy="235"/>
                    </a:xfrm>
                  </p:grpSpPr>
                  <p:sp>
                    <p:nvSpPr>
                      <p:cNvPr id="70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1257"/>
                        <a:ext cx="184" cy="82"/>
                      </a:xfrm>
                      <a:custGeom>
                        <a:avLst/>
                        <a:gdLst>
                          <a:gd name="T0" fmla="*/ 13 w 184"/>
                          <a:gd name="T1" fmla="*/ 82 h 82"/>
                          <a:gd name="T2" fmla="*/ 0 w 184"/>
                          <a:gd name="T3" fmla="*/ 71 h 82"/>
                          <a:gd name="T4" fmla="*/ 0 w 184"/>
                          <a:gd name="T5" fmla="*/ 45 h 82"/>
                          <a:gd name="T6" fmla="*/ 16 w 184"/>
                          <a:gd name="T7" fmla="*/ 17 h 82"/>
                          <a:gd name="T8" fmla="*/ 36 w 184"/>
                          <a:gd name="T9" fmla="*/ 9 h 82"/>
                          <a:gd name="T10" fmla="*/ 61 w 184"/>
                          <a:gd name="T11" fmla="*/ 22 h 82"/>
                          <a:gd name="T12" fmla="*/ 86 w 184"/>
                          <a:gd name="T13" fmla="*/ 19 h 82"/>
                          <a:gd name="T14" fmla="*/ 102 w 184"/>
                          <a:gd name="T15" fmla="*/ 0 h 82"/>
                          <a:gd name="T16" fmla="*/ 123 w 184"/>
                          <a:gd name="T17" fmla="*/ 2 h 82"/>
                          <a:gd name="T18" fmla="*/ 155 w 184"/>
                          <a:gd name="T19" fmla="*/ 15 h 82"/>
                          <a:gd name="T20" fmla="*/ 182 w 184"/>
                          <a:gd name="T21" fmla="*/ 13 h 82"/>
                          <a:gd name="T22" fmla="*/ 184 w 184"/>
                          <a:gd name="T23" fmla="*/ 32 h 82"/>
                          <a:gd name="T24" fmla="*/ 175 w 184"/>
                          <a:gd name="T25" fmla="*/ 45 h 82"/>
                          <a:gd name="T26" fmla="*/ 141 w 184"/>
                          <a:gd name="T27" fmla="*/ 43 h 82"/>
                          <a:gd name="T28" fmla="*/ 118 w 184"/>
                          <a:gd name="T29" fmla="*/ 39 h 82"/>
                          <a:gd name="T30" fmla="*/ 105 w 184"/>
                          <a:gd name="T31" fmla="*/ 48 h 82"/>
                          <a:gd name="T32" fmla="*/ 91 w 184"/>
                          <a:gd name="T33" fmla="*/ 67 h 82"/>
                          <a:gd name="T34" fmla="*/ 66 w 184"/>
                          <a:gd name="T35" fmla="*/ 62 h 82"/>
                          <a:gd name="T36" fmla="*/ 54 w 184"/>
                          <a:gd name="T37" fmla="*/ 56 h 82"/>
                          <a:gd name="T38" fmla="*/ 45 w 184"/>
                          <a:gd name="T39" fmla="*/ 63 h 82"/>
                          <a:gd name="T40" fmla="*/ 32 w 184"/>
                          <a:gd name="T41" fmla="*/ 76 h 82"/>
                          <a:gd name="T42" fmla="*/ 13 w 184"/>
                          <a:gd name="T43" fmla="*/ 82 h 82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84"/>
                          <a:gd name="T67" fmla="*/ 0 h 82"/>
                          <a:gd name="T68" fmla="*/ 184 w 184"/>
                          <a:gd name="T69" fmla="*/ 82 h 82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84" h="82">
                            <a:moveTo>
                              <a:pt x="13" y="82"/>
                            </a:moveTo>
                            <a:lnTo>
                              <a:pt x="0" y="71"/>
                            </a:lnTo>
                            <a:lnTo>
                              <a:pt x="0" y="45"/>
                            </a:lnTo>
                            <a:lnTo>
                              <a:pt x="16" y="17"/>
                            </a:lnTo>
                            <a:lnTo>
                              <a:pt x="36" y="9"/>
                            </a:lnTo>
                            <a:lnTo>
                              <a:pt x="61" y="22"/>
                            </a:lnTo>
                            <a:lnTo>
                              <a:pt x="86" y="19"/>
                            </a:lnTo>
                            <a:lnTo>
                              <a:pt x="102" y="0"/>
                            </a:lnTo>
                            <a:lnTo>
                              <a:pt x="123" y="2"/>
                            </a:lnTo>
                            <a:lnTo>
                              <a:pt x="155" y="15"/>
                            </a:lnTo>
                            <a:lnTo>
                              <a:pt x="182" y="13"/>
                            </a:lnTo>
                            <a:lnTo>
                              <a:pt x="184" y="32"/>
                            </a:lnTo>
                            <a:lnTo>
                              <a:pt x="175" y="45"/>
                            </a:lnTo>
                            <a:lnTo>
                              <a:pt x="141" y="43"/>
                            </a:lnTo>
                            <a:lnTo>
                              <a:pt x="118" y="39"/>
                            </a:lnTo>
                            <a:lnTo>
                              <a:pt x="105" y="48"/>
                            </a:lnTo>
                            <a:lnTo>
                              <a:pt x="91" y="67"/>
                            </a:lnTo>
                            <a:lnTo>
                              <a:pt x="66" y="62"/>
                            </a:lnTo>
                            <a:lnTo>
                              <a:pt x="54" y="56"/>
                            </a:lnTo>
                            <a:lnTo>
                              <a:pt x="45" y="63"/>
                            </a:lnTo>
                            <a:lnTo>
                              <a:pt x="32" y="76"/>
                            </a:lnTo>
                            <a:lnTo>
                              <a:pt x="13" y="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" y="1193"/>
                        <a:ext cx="178" cy="114"/>
                      </a:xfrm>
                      <a:custGeom>
                        <a:avLst/>
                        <a:gdLst>
                          <a:gd name="T0" fmla="*/ 23 w 178"/>
                          <a:gd name="T1" fmla="*/ 114 h 114"/>
                          <a:gd name="T2" fmla="*/ 11 w 178"/>
                          <a:gd name="T3" fmla="*/ 108 h 114"/>
                          <a:gd name="T4" fmla="*/ 0 w 178"/>
                          <a:gd name="T5" fmla="*/ 79 h 114"/>
                          <a:gd name="T6" fmla="*/ 11 w 178"/>
                          <a:gd name="T7" fmla="*/ 51 h 114"/>
                          <a:gd name="T8" fmla="*/ 27 w 178"/>
                          <a:gd name="T9" fmla="*/ 39 h 114"/>
                          <a:gd name="T10" fmla="*/ 56 w 178"/>
                          <a:gd name="T11" fmla="*/ 42 h 114"/>
                          <a:gd name="T12" fmla="*/ 76 w 178"/>
                          <a:gd name="T13" fmla="*/ 35 h 114"/>
                          <a:gd name="T14" fmla="*/ 90 w 178"/>
                          <a:gd name="T15" fmla="*/ 13 h 114"/>
                          <a:gd name="T16" fmla="*/ 111 w 178"/>
                          <a:gd name="T17" fmla="*/ 4 h 114"/>
                          <a:gd name="T18" fmla="*/ 146 w 178"/>
                          <a:gd name="T19" fmla="*/ 9 h 114"/>
                          <a:gd name="T20" fmla="*/ 171 w 178"/>
                          <a:gd name="T21" fmla="*/ 0 h 114"/>
                          <a:gd name="T22" fmla="*/ 178 w 178"/>
                          <a:gd name="T23" fmla="*/ 17 h 114"/>
                          <a:gd name="T24" fmla="*/ 171 w 178"/>
                          <a:gd name="T25" fmla="*/ 33 h 114"/>
                          <a:gd name="T26" fmla="*/ 140 w 178"/>
                          <a:gd name="T27" fmla="*/ 42 h 114"/>
                          <a:gd name="T28" fmla="*/ 120 w 178"/>
                          <a:gd name="T29" fmla="*/ 40 h 114"/>
                          <a:gd name="T30" fmla="*/ 108 w 178"/>
                          <a:gd name="T31" fmla="*/ 57 h 114"/>
                          <a:gd name="T32" fmla="*/ 97 w 178"/>
                          <a:gd name="T33" fmla="*/ 79 h 114"/>
                          <a:gd name="T34" fmla="*/ 72 w 178"/>
                          <a:gd name="T35" fmla="*/ 81 h 114"/>
                          <a:gd name="T36" fmla="*/ 59 w 178"/>
                          <a:gd name="T37" fmla="*/ 79 h 114"/>
                          <a:gd name="T38" fmla="*/ 47 w 178"/>
                          <a:gd name="T39" fmla="*/ 88 h 114"/>
                          <a:gd name="T40" fmla="*/ 41 w 178"/>
                          <a:gd name="T41" fmla="*/ 99 h 114"/>
                          <a:gd name="T42" fmla="*/ 23 w 178"/>
                          <a:gd name="T43" fmla="*/ 114 h 11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78"/>
                          <a:gd name="T67" fmla="*/ 0 h 114"/>
                          <a:gd name="T68" fmla="*/ 178 w 178"/>
                          <a:gd name="T69" fmla="*/ 114 h 11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78" h="114">
                            <a:moveTo>
                              <a:pt x="23" y="114"/>
                            </a:moveTo>
                            <a:lnTo>
                              <a:pt x="11" y="108"/>
                            </a:lnTo>
                            <a:lnTo>
                              <a:pt x="0" y="79"/>
                            </a:lnTo>
                            <a:lnTo>
                              <a:pt x="11" y="51"/>
                            </a:lnTo>
                            <a:lnTo>
                              <a:pt x="27" y="39"/>
                            </a:lnTo>
                            <a:lnTo>
                              <a:pt x="56" y="42"/>
                            </a:lnTo>
                            <a:lnTo>
                              <a:pt x="76" y="35"/>
                            </a:lnTo>
                            <a:lnTo>
                              <a:pt x="90" y="13"/>
                            </a:lnTo>
                            <a:lnTo>
                              <a:pt x="111" y="4"/>
                            </a:lnTo>
                            <a:lnTo>
                              <a:pt x="146" y="9"/>
                            </a:lnTo>
                            <a:lnTo>
                              <a:pt x="171" y="0"/>
                            </a:lnTo>
                            <a:lnTo>
                              <a:pt x="178" y="17"/>
                            </a:lnTo>
                            <a:lnTo>
                              <a:pt x="171" y="33"/>
                            </a:lnTo>
                            <a:lnTo>
                              <a:pt x="140" y="42"/>
                            </a:lnTo>
                            <a:lnTo>
                              <a:pt x="120" y="40"/>
                            </a:lnTo>
                            <a:lnTo>
                              <a:pt x="108" y="57"/>
                            </a:lnTo>
                            <a:lnTo>
                              <a:pt x="97" y="79"/>
                            </a:lnTo>
                            <a:lnTo>
                              <a:pt x="72" y="81"/>
                            </a:lnTo>
                            <a:lnTo>
                              <a:pt x="59" y="79"/>
                            </a:lnTo>
                            <a:lnTo>
                              <a:pt x="47" y="88"/>
                            </a:lnTo>
                            <a:lnTo>
                              <a:pt x="41" y="99"/>
                            </a:lnTo>
                            <a:lnTo>
                              <a:pt x="23" y="11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1154"/>
                        <a:ext cx="161" cy="138"/>
                      </a:xfrm>
                      <a:custGeom>
                        <a:avLst/>
                        <a:gdLst>
                          <a:gd name="T0" fmla="*/ 31 w 161"/>
                          <a:gd name="T1" fmla="*/ 138 h 138"/>
                          <a:gd name="T2" fmla="*/ 16 w 161"/>
                          <a:gd name="T3" fmla="*/ 133 h 138"/>
                          <a:gd name="T4" fmla="*/ 0 w 161"/>
                          <a:gd name="T5" fmla="*/ 109 h 138"/>
                          <a:gd name="T6" fmla="*/ 5 w 161"/>
                          <a:gd name="T7" fmla="*/ 78 h 138"/>
                          <a:gd name="T8" fmla="*/ 16 w 161"/>
                          <a:gd name="T9" fmla="*/ 65 h 138"/>
                          <a:gd name="T10" fmla="*/ 43 w 161"/>
                          <a:gd name="T11" fmla="*/ 62 h 138"/>
                          <a:gd name="T12" fmla="*/ 65 w 161"/>
                          <a:gd name="T13" fmla="*/ 51 h 138"/>
                          <a:gd name="T14" fmla="*/ 72 w 161"/>
                          <a:gd name="T15" fmla="*/ 25 h 138"/>
                          <a:gd name="T16" fmla="*/ 92 w 161"/>
                          <a:gd name="T17" fmla="*/ 15 h 138"/>
                          <a:gd name="T18" fmla="*/ 127 w 161"/>
                          <a:gd name="T19" fmla="*/ 13 h 138"/>
                          <a:gd name="T20" fmla="*/ 148 w 161"/>
                          <a:gd name="T21" fmla="*/ 0 h 138"/>
                          <a:gd name="T22" fmla="*/ 161 w 161"/>
                          <a:gd name="T23" fmla="*/ 13 h 138"/>
                          <a:gd name="T24" fmla="*/ 156 w 161"/>
                          <a:gd name="T25" fmla="*/ 25 h 138"/>
                          <a:gd name="T26" fmla="*/ 128 w 161"/>
                          <a:gd name="T27" fmla="*/ 44 h 138"/>
                          <a:gd name="T28" fmla="*/ 107 w 161"/>
                          <a:gd name="T29" fmla="*/ 49 h 138"/>
                          <a:gd name="T30" fmla="*/ 99 w 161"/>
                          <a:gd name="T31" fmla="*/ 65 h 138"/>
                          <a:gd name="T32" fmla="*/ 94 w 161"/>
                          <a:gd name="T33" fmla="*/ 91 h 138"/>
                          <a:gd name="T34" fmla="*/ 69 w 161"/>
                          <a:gd name="T35" fmla="*/ 98 h 138"/>
                          <a:gd name="T36" fmla="*/ 54 w 161"/>
                          <a:gd name="T37" fmla="*/ 94 h 138"/>
                          <a:gd name="T38" fmla="*/ 45 w 161"/>
                          <a:gd name="T39" fmla="*/ 105 h 138"/>
                          <a:gd name="T40" fmla="*/ 40 w 161"/>
                          <a:gd name="T41" fmla="*/ 123 h 138"/>
                          <a:gd name="T42" fmla="*/ 31 w 161"/>
                          <a:gd name="T43" fmla="*/ 138 h 138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61"/>
                          <a:gd name="T67" fmla="*/ 0 h 138"/>
                          <a:gd name="T68" fmla="*/ 161 w 161"/>
                          <a:gd name="T69" fmla="*/ 138 h 138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61" h="138">
                            <a:moveTo>
                              <a:pt x="31" y="138"/>
                            </a:moveTo>
                            <a:lnTo>
                              <a:pt x="16" y="133"/>
                            </a:lnTo>
                            <a:lnTo>
                              <a:pt x="0" y="109"/>
                            </a:lnTo>
                            <a:lnTo>
                              <a:pt x="5" y="78"/>
                            </a:lnTo>
                            <a:lnTo>
                              <a:pt x="16" y="65"/>
                            </a:lnTo>
                            <a:lnTo>
                              <a:pt x="43" y="62"/>
                            </a:lnTo>
                            <a:lnTo>
                              <a:pt x="65" y="51"/>
                            </a:lnTo>
                            <a:lnTo>
                              <a:pt x="72" y="25"/>
                            </a:lnTo>
                            <a:lnTo>
                              <a:pt x="92" y="15"/>
                            </a:lnTo>
                            <a:lnTo>
                              <a:pt x="127" y="13"/>
                            </a:lnTo>
                            <a:lnTo>
                              <a:pt x="148" y="0"/>
                            </a:lnTo>
                            <a:lnTo>
                              <a:pt x="161" y="13"/>
                            </a:lnTo>
                            <a:lnTo>
                              <a:pt x="156" y="25"/>
                            </a:lnTo>
                            <a:lnTo>
                              <a:pt x="128" y="44"/>
                            </a:lnTo>
                            <a:lnTo>
                              <a:pt x="107" y="49"/>
                            </a:lnTo>
                            <a:lnTo>
                              <a:pt x="99" y="65"/>
                            </a:lnTo>
                            <a:lnTo>
                              <a:pt x="94" y="91"/>
                            </a:lnTo>
                            <a:lnTo>
                              <a:pt x="69" y="98"/>
                            </a:lnTo>
                            <a:lnTo>
                              <a:pt x="54" y="94"/>
                            </a:lnTo>
                            <a:lnTo>
                              <a:pt x="45" y="105"/>
                            </a:lnTo>
                            <a:lnTo>
                              <a:pt x="40" y="123"/>
                            </a:lnTo>
                            <a:lnTo>
                              <a:pt x="31" y="13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104"/>
                        <a:ext cx="123" cy="174"/>
                      </a:xfrm>
                      <a:custGeom>
                        <a:avLst/>
                        <a:gdLst>
                          <a:gd name="T0" fmla="*/ 48 w 123"/>
                          <a:gd name="T1" fmla="*/ 172 h 174"/>
                          <a:gd name="T2" fmla="*/ 31 w 123"/>
                          <a:gd name="T3" fmla="*/ 174 h 174"/>
                          <a:gd name="T4" fmla="*/ 9 w 123"/>
                          <a:gd name="T5" fmla="*/ 158 h 174"/>
                          <a:gd name="T6" fmla="*/ 0 w 123"/>
                          <a:gd name="T7" fmla="*/ 131 h 174"/>
                          <a:gd name="T8" fmla="*/ 4 w 123"/>
                          <a:gd name="T9" fmla="*/ 113 h 174"/>
                          <a:gd name="T10" fmla="*/ 29 w 123"/>
                          <a:gd name="T11" fmla="*/ 97 h 174"/>
                          <a:gd name="T12" fmla="*/ 46 w 123"/>
                          <a:gd name="T13" fmla="*/ 79 h 174"/>
                          <a:gd name="T14" fmla="*/ 46 w 123"/>
                          <a:gd name="T15" fmla="*/ 52 h 174"/>
                          <a:gd name="T16" fmla="*/ 59 w 123"/>
                          <a:gd name="T17" fmla="*/ 39 h 174"/>
                          <a:gd name="T18" fmla="*/ 90 w 123"/>
                          <a:gd name="T19" fmla="*/ 22 h 174"/>
                          <a:gd name="T20" fmla="*/ 106 w 123"/>
                          <a:gd name="T21" fmla="*/ 0 h 174"/>
                          <a:gd name="T22" fmla="*/ 121 w 123"/>
                          <a:gd name="T23" fmla="*/ 7 h 174"/>
                          <a:gd name="T24" fmla="*/ 123 w 123"/>
                          <a:gd name="T25" fmla="*/ 22 h 174"/>
                          <a:gd name="T26" fmla="*/ 105 w 123"/>
                          <a:gd name="T27" fmla="*/ 47 h 174"/>
                          <a:gd name="T28" fmla="*/ 84 w 123"/>
                          <a:gd name="T29" fmla="*/ 61 h 174"/>
                          <a:gd name="T30" fmla="*/ 86 w 123"/>
                          <a:gd name="T31" fmla="*/ 81 h 174"/>
                          <a:gd name="T32" fmla="*/ 90 w 123"/>
                          <a:gd name="T33" fmla="*/ 104 h 174"/>
                          <a:gd name="T34" fmla="*/ 68 w 123"/>
                          <a:gd name="T35" fmla="*/ 118 h 174"/>
                          <a:gd name="T36" fmla="*/ 59 w 123"/>
                          <a:gd name="T37" fmla="*/ 124 h 174"/>
                          <a:gd name="T38" fmla="*/ 51 w 123"/>
                          <a:gd name="T39" fmla="*/ 138 h 174"/>
                          <a:gd name="T40" fmla="*/ 50 w 123"/>
                          <a:gd name="T41" fmla="*/ 152 h 174"/>
                          <a:gd name="T42" fmla="*/ 48 w 123"/>
                          <a:gd name="T43" fmla="*/ 172 h 17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23"/>
                          <a:gd name="T67" fmla="*/ 0 h 174"/>
                          <a:gd name="T68" fmla="*/ 123 w 123"/>
                          <a:gd name="T69" fmla="*/ 174 h 17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23" h="174">
                            <a:moveTo>
                              <a:pt x="48" y="172"/>
                            </a:moveTo>
                            <a:lnTo>
                              <a:pt x="31" y="174"/>
                            </a:lnTo>
                            <a:lnTo>
                              <a:pt x="9" y="158"/>
                            </a:lnTo>
                            <a:lnTo>
                              <a:pt x="0" y="131"/>
                            </a:lnTo>
                            <a:lnTo>
                              <a:pt x="4" y="113"/>
                            </a:lnTo>
                            <a:lnTo>
                              <a:pt x="29" y="97"/>
                            </a:lnTo>
                            <a:lnTo>
                              <a:pt x="46" y="79"/>
                            </a:lnTo>
                            <a:lnTo>
                              <a:pt x="46" y="52"/>
                            </a:lnTo>
                            <a:lnTo>
                              <a:pt x="59" y="39"/>
                            </a:lnTo>
                            <a:lnTo>
                              <a:pt x="90" y="22"/>
                            </a:lnTo>
                            <a:lnTo>
                              <a:pt x="106" y="0"/>
                            </a:lnTo>
                            <a:lnTo>
                              <a:pt x="121" y="7"/>
                            </a:lnTo>
                            <a:lnTo>
                              <a:pt x="123" y="22"/>
                            </a:lnTo>
                            <a:lnTo>
                              <a:pt x="105" y="47"/>
                            </a:lnTo>
                            <a:lnTo>
                              <a:pt x="84" y="61"/>
                            </a:lnTo>
                            <a:lnTo>
                              <a:pt x="86" y="81"/>
                            </a:lnTo>
                            <a:lnTo>
                              <a:pt x="90" y="104"/>
                            </a:lnTo>
                            <a:lnTo>
                              <a:pt x="68" y="118"/>
                            </a:lnTo>
                            <a:lnTo>
                              <a:pt x="59" y="124"/>
                            </a:lnTo>
                            <a:lnTo>
                              <a:pt x="51" y="138"/>
                            </a:lnTo>
                            <a:lnTo>
                              <a:pt x="50" y="152"/>
                            </a:lnTo>
                            <a:lnTo>
                              <a:pt x="48" y="17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" name="Group 33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1038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61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endParaRPr lang="en-CA" altLang="en-US"/>
                    </a:p>
                  </p:txBody>
                </p:sp>
                <p:sp>
                  <p:nvSpPr>
                    <p:cNvPr id="6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endParaRPr lang="en-CA" altLang="en-US"/>
                    </a:p>
                  </p:txBody>
                </p:sp>
              </p:grpSp>
              <p:grpSp>
                <p:nvGrpSpPr>
                  <p:cNvPr id="58" name="Group 36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962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59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817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endParaRPr lang="en-CA" altLang="en-US"/>
                    </a:p>
                  </p:txBody>
                </p:sp>
                <p:sp>
                  <p:nvSpPr>
                    <p:cNvPr id="6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928"/>
                      <a:ext cx="240" cy="24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lIns="274320" rIns="274320" anchor="ctr">
                      <a:spAutoFit/>
                    </a:bodyPr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endParaRPr lang="en-CA" altLang="en-US"/>
                    </a:p>
                  </p:txBody>
                </p:sp>
              </p:grpSp>
            </p:grpSp>
            <p:sp>
              <p:nvSpPr>
                <p:cNvPr id="55" name="Oval 39"/>
                <p:cNvSpPr>
                  <a:spLocks noChangeArrowheads="1"/>
                </p:cNvSpPr>
                <p:nvPr/>
              </p:nvSpPr>
              <p:spPr bwMode="auto">
                <a:xfrm>
                  <a:off x="1098" y="1008"/>
                  <a:ext cx="198" cy="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ctr"/>
                  <a:endParaRPr lang="en-US" altLang="en-US" sz="2400"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52" name="Freeform 40"/>
              <p:cNvSpPr>
                <a:spLocks noChangeAspect="1"/>
              </p:cNvSpPr>
              <p:nvPr/>
            </p:nvSpPr>
            <p:spPr bwMode="auto">
              <a:xfrm>
                <a:off x="1153" y="2448"/>
                <a:ext cx="446" cy="375"/>
              </a:xfrm>
              <a:custGeom>
                <a:avLst/>
                <a:gdLst>
                  <a:gd name="T0" fmla="*/ 194 w 446"/>
                  <a:gd name="T1" fmla="*/ 93 h 375"/>
                  <a:gd name="T2" fmla="*/ 183 w 446"/>
                  <a:gd name="T3" fmla="*/ 57 h 375"/>
                  <a:gd name="T4" fmla="*/ 164 w 446"/>
                  <a:gd name="T5" fmla="*/ 22 h 375"/>
                  <a:gd name="T6" fmla="*/ 131 w 446"/>
                  <a:gd name="T7" fmla="*/ 0 h 375"/>
                  <a:gd name="T8" fmla="*/ 93 w 446"/>
                  <a:gd name="T9" fmla="*/ 0 h 375"/>
                  <a:gd name="T10" fmla="*/ 54 w 446"/>
                  <a:gd name="T11" fmla="*/ 13 h 375"/>
                  <a:gd name="T12" fmla="*/ 2 w 446"/>
                  <a:gd name="T13" fmla="*/ 57 h 375"/>
                  <a:gd name="T14" fmla="*/ 0 w 446"/>
                  <a:gd name="T15" fmla="*/ 79 h 375"/>
                  <a:gd name="T16" fmla="*/ 16 w 446"/>
                  <a:gd name="T17" fmla="*/ 115 h 375"/>
                  <a:gd name="T18" fmla="*/ 68 w 446"/>
                  <a:gd name="T19" fmla="*/ 159 h 375"/>
                  <a:gd name="T20" fmla="*/ 68 w 446"/>
                  <a:gd name="T21" fmla="*/ 177 h 375"/>
                  <a:gd name="T22" fmla="*/ 46 w 446"/>
                  <a:gd name="T23" fmla="*/ 203 h 375"/>
                  <a:gd name="T24" fmla="*/ 49 w 446"/>
                  <a:gd name="T25" fmla="*/ 225 h 375"/>
                  <a:gd name="T26" fmla="*/ 63 w 446"/>
                  <a:gd name="T27" fmla="*/ 234 h 375"/>
                  <a:gd name="T28" fmla="*/ 80 w 446"/>
                  <a:gd name="T29" fmla="*/ 243 h 375"/>
                  <a:gd name="T30" fmla="*/ 80 w 446"/>
                  <a:gd name="T31" fmla="*/ 265 h 375"/>
                  <a:gd name="T32" fmla="*/ 52 w 446"/>
                  <a:gd name="T33" fmla="*/ 305 h 375"/>
                  <a:gd name="T34" fmla="*/ 54 w 446"/>
                  <a:gd name="T35" fmla="*/ 322 h 375"/>
                  <a:gd name="T36" fmla="*/ 82 w 446"/>
                  <a:gd name="T37" fmla="*/ 344 h 375"/>
                  <a:gd name="T38" fmla="*/ 123 w 446"/>
                  <a:gd name="T39" fmla="*/ 327 h 375"/>
                  <a:gd name="T40" fmla="*/ 142 w 446"/>
                  <a:gd name="T41" fmla="*/ 331 h 375"/>
                  <a:gd name="T42" fmla="*/ 189 w 446"/>
                  <a:gd name="T43" fmla="*/ 340 h 375"/>
                  <a:gd name="T44" fmla="*/ 232 w 446"/>
                  <a:gd name="T45" fmla="*/ 366 h 375"/>
                  <a:gd name="T46" fmla="*/ 259 w 446"/>
                  <a:gd name="T47" fmla="*/ 375 h 375"/>
                  <a:gd name="T48" fmla="*/ 355 w 446"/>
                  <a:gd name="T49" fmla="*/ 356 h 375"/>
                  <a:gd name="T50" fmla="*/ 446 w 446"/>
                  <a:gd name="T51" fmla="*/ 273 h 375"/>
                  <a:gd name="T52" fmla="*/ 408 w 446"/>
                  <a:gd name="T53" fmla="*/ 349 h 375"/>
                  <a:gd name="T54" fmla="*/ 325 w 446"/>
                  <a:gd name="T55" fmla="*/ 364 h 375"/>
                  <a:gd name="T56" fmla="*/ 431 w 446"/>
                  <a:gd name="T57" fmla="*/ 303 h 375"/>
                  <a:gd name="T58" fmla="*/ 393 w 446"/>
                  <a:gd name="T59" fmla="*/ 273 h 375"/>
                  <a:gd name="T60" fmla="*/ 281 w 446"/>
                  <a:gd name="T61" fmla="*/ 260 h 375"/>
                  <a:gd name="T62" fmla="*/ 197 w 446"/>
                  <a:gd name="T63" fmla="*/ 247 h 375"/>
                  <a:gd name="T64" fmla="*/ 153 w 446"/>
                  <a:gd name="T65" fmla="*/ 238 h 375"/>
                  <a:gd name="T66" fmla="*/ 161 w 446"/>
                  <a:gd name="T67" fmla="*/ 221 h 375"/>
                  <a:gd name="T68" fmla="*/ 186 w 446"/>
                  <a:gd name="T69" fmla="*/ 199 h 375"/>
                  <a:gd name="T70" fmla="*/ 180 w 446"/>
                  <a:gd name="T71" fmla="*/ 172 h 375"/>
                  <a:gd name="T72" fmla="*/ 156 w 446"/>
                  <a:gd name="T73" fmla="*/ 146 h 375"/>
                  <a:gd name="T74" fmla="*/ 156 w 446"/>
                  <a:gd name="T75" fmla="*/ 124 h 375"/>
                  <a:gd name="T76" fmla="*/ 169 w 446"/>
                  <a:gd name="T77" fmla="*/ 75 h 375"/>
                  <a:gd name="T78" fmla="*/ 147 w 446"/>
                  <a:gd name="T79" fmla="*/ 167 h 3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6"/>
                  <a:gd name="T121" fmla="*/ 0 h 375"/>
                  <a:gd name="T122" fmla="*/ 446 w 446"/>
                  <a:gd name="T123" fmla="*/ 375 h 3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6" h="375">
                    <a:moveTo>
                      <a:pt x="194" y="93"/>
                    </a:moveTo>
                    <a:lnTo>
                      <a:pt x="183" y="57"/>
                    </a:lnTo>
                    <a:lnTo>
                      <a:pt x="164" y="22"/>
                    </a:lnTo>
                    <a:lnTo>
                      <a:pt x="131" y="0"/>
                    </a:lnTo>
                    <a:lnTo>
                      <a:pt x="93" y="0"/>
                    </a:lnTo>
                    <a:lnTo>
                      <a:pt x="54" y="13"/>
                    </a:lnTo>
                    <a:lnTo>
                      <a:pt x="2" y="57"/>
                    </a:lnTo>
                    <a:lnTo>
                      <a:pt x="0" y="79"/>
                    </a:lnTo>
                    <a:lnTo>
                      <a:pt x="16" y="115"/>
                    </a:lnTo>
                    <a:lnTo>
                      <a:pt x="68" y="159"/>
                    </a:lnTo>
                    <a:lnTo>
                      <a:pt x="68" y="177"/>
                    </a:lnTo>
                    <a:lnTo>
                      <a:pt x="46" y="203"/>
                    </a:lnTo>
                    <a:lnTo>
                      <a:pt x="49" y="225"/>
                    </a:lnTo>
                    <a:lnTo>
                      <a:pt x="63" y="234"/>
                    </a:lnTo>
                    <a:lnTo>
                      <a:pt x="80" y="243"/>
                    </a:lnTo>
                    <a:lnTo>
                      <a:pt x="80" y="265"/>
                    </a:lnTo>
                    <a:lnTo>
                      <a:pt x="52" y="305"/>
                    </a:lnTo>
                    <a:lnTo>
                      <a:pt x="54" y="322"/>
                    </a:lnTo>
                    <a:lnTo>
                      <a:pt x="82" y="344"/>
                    </a:lnTo>
                    <a:lnTo>
                      <a:pt x="123" y="327"/>
                    </a:lnTo>
                    <a:lnTo>
                      <a:pt x="142" y="331"/>
                    </a:lnTo>
                    <a:lnTo>
                      <a:pt x="189" y="340"/>
                    </a:lnTo>
                    <a:lnTo>
                      <a:pt x="232" y="366"/>
                    </a:lnTo>
                    <a:lnTo>
                      <a:pt x="259" y="375"/>
                    </a:lnTo>
                    <a:lnTo>
                      <a:pt x="355" y="356"/>
                    </a:lnTo>
                    <a:lnTo>
                      <a:pt x="446" y="273"/>
                    </a:lnTo>
                    <a:lnTo>
                      <a:pt x="408" y="349"/>
                    </a:lnTo>
                    <a:lnTo>
                      <a:pt x="325" y="364"/>
                    </a:lnTo>
                    <a:lnTo>
                      <a:pt x="431" y="303"/>
                    </a:lnTo>
                    <a:lnTo>
                      <a:pt x="393" y="273"/>
                    </a:lnTo>
                    <a:lnTo>
                      <a:pt x="281" y="260"/>
                    </a:lnTo>
                    <a:lnTo>
                      <a:pt x="197" y="247"/>
                    </a:lnTo>
                    <a:lnTo>
                      <a:pt x="153" y="238"/>
                    </a:lnTo>
                    <a:lnTo>
                      <a:pt x="161" y="221"/>
                    </a:lnTo>
                    <a:lnTo>
                      <a:pt x="186" y="199"/>
                    </a:lnTo>
                    <a:lnTo>
                      <a:pt x="180" y="172"/>
                    </a:lnTo>
                    <a:lnTo>
                      <a:pt x="156" y="146"/>
                    </a:lnTo>
                    <a:lnTo>
                      <a:pt x="156" y="124"/>
                    </a:lnTo>
                    <a:lnTo>
                      <a:pt x="169" y="75"/>
                    </a:lnTo>
                    <a:lnTo>
                      <a:pt x="147" y="1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1"/>
              <p:cNvSpPr>
                <a:spLocks/>
              </p:cNvSpPr>
              <p:nvPr/>
            </p:nvSpPr>
            <p:spPr bwMode="auto">
              <a:xfrm>
                <a:off x="1440" y="2304"/>
                <a:ext cx="470" cy="320"/>
              </a:xfrm>
              <a:custGeom>
                <a:avLst/>
                <a:gdLst>
                  <a:gd name="T0" fmla="*/ 88 w 470"/>
                  <a:gd name="T1" fmla="*/ 0 h 320"/>
                  <a:gd name="T2" fmla="*/ 48 w 470"/>
                  <a:gd name="T3" fmla="*/ 9 h 320"/>
                  <a:gd name="T4" fmla="*/ 13 w 470"/>
                  <a:gd name="T5" fmla="*/ 77 h 320"/>
                  <a:gd name="T6" fmla="*/ 0 w 470"/>
                  <a:gd name="T7" fmla="*/ 133 h 320"/>
                  <a:gd name="T8" fmla="*/ 8 w 470"/>
                  <a:gd name="T9" fmla="*/ 133 h 320"/>
                  <a:gd name="T10" fmla="*/ 19 w 470"/>
                  <a:gd name="T11" fmla="*/ 124 h 320"/>
                  <a:gd name="T12" fmla="*/ 31 w 470"/>
                  <a:gd name="T13" fmla="*/ 133 h 320"/>
                  <a:gd name="T14" fmla="*/ 25 w 470"/>
                  <a:gd name="T15" fmla="*/ 152 h 320"/>
                  <a:gd name="T16" fmla="*/ 17 w 470"/>
                  <a:gd name="T17" fmla="*/ 181 h 320"/>
                  <a:gd name="T18" fmla="*/ 23 w 470"/>
                  <a:gd name="T19" fmla="*/ 206 h 320"/>
                  <a:gd name="T20" fmla="*/ 35 w 470"/>
                  <a:gd name="T21" fmla="*/ 200 h 320"/>
                  <a:gd name="T22" fmla="*/ 40 w 470"/>
                  <a:gd name="T23" fmla="*/ 220 h 320"/>
                  <a:gd name="T24" fmla="*/ 35 w 470"/>
                  <a:gd name="T25" fmla="*/ 253 h 320"/>
                  <a:gd name="T26" fmla="*/ 40 w 470"/>
                  <a:gd name="T27" fmla="*/ 301 h 320"/>
                  <a:gd name="T28" fmla="*/ 48 w 470"/>
                  <a:gd name="T29" fmla="*/ 320 h 320"/>
                  <a:gd name="T30" fmla="*/ 65 w 470"/>
                  <a:gd name="T31" fmla="*/ 320 h 320"/>
                  <a:gd name="T32" fmla="*/ 88 w 470"/>
                  <a:gd name="T33" fmla="*/ 306 h 320"/>
                  <a:gd name="T34" fmla="*/ 103 w 470"/>
                  <a:gd name="T35" fmla="*/ 301 h 320"/>
                  <a:gd name="T36" fmla="*/ 111 w 470"/>
                  <a:gd name="T37" fmla="*/ 291 h 320"/>
                  <a:gd name="T38" fmla="*/ 132 w 470"/>
                  <a:gd name="T39" fmla="*/ 282 h 320"/>
                  <a:gd name="T40" fmla="*/ 178 w 470"/>
                  <a:gd name="T41" fmla="*/ 291 h 320"/>
                  <a:gd name="T42" fmla="*/ 195 w 470"/>
                  <a:gd name="T43" fmla="*/ 301 h 320"/>
                  <a:gd name="T44" fmla="*/ 204 w 470"/>
                  <a:gd name="T45" fmla="*/ 277 h 320"/>
                  <a:gd name="T46" fmla="*/ 394 w 470"/>
                  <a:gd name="T47" fmla="*/ 264 h 320"/>
                  <a:gd name="T48" fmla="*/ 470 w 470"/>
                  <a:gd name="T49" fmla="*/ 219 h 320"/>
                  <a:gd name="T50" fmla="*/ 341 w 470"/>
                  <a:gd name="T51" fmla="*/ 205 h 320"/>
                  <a:gd name="T52" fmla="*/ 265 w 470"/>
                  <a:gd name="T53" fmla="*/ 205 h 320"/>
                  <a:gd name="T54" fmla="*/ 197 w 470"/>
                  <a:gd name="T55" fmla="*/ 205 h 320"/>
                  <a:gd name="T56" fmla="*/ 181 w 470"/>
                  <a:gd name="T57" fmla="*/ 177 h 320"/>
                  <a:gd name="T58" fmla="*/ 135 w 470"/>
                  <a:gd name="T59" fmla="*/ 177 h 320"/>
                  <a:gd name="T60" fmla="*/ 120 w 470"/>
                  <a:gd name="T61" fmla="*/ 172 h 320"/>
                  <a:gd name="T62" fmla="*/ 101 w 470"/>
                  <a:gd name="T63" fmla="*/ 162 h 320"/>
                  <a:gd name="T64" fmla="*/ 94 w 470"/>
                  <a:gd name="T65" fmla="*/ 143 h 320"/>
                  <a:gd name="T66" fmla="*/ 97 w 470"/>
                  <a:gd name="T67" fmla="*/ 124 h 320"/>
                  <a:gd name="T68" fmla="*/ 93 w 470"/>
                  <a:gd name="T69" fmla="*/ 106 h 320"/>
                  <a:gd name="T70" fmla="*/ 84 w 470"/>
                  <a:gd name="T71" fmla="*/ 91 h 320"/>
                  <a:gd name="T72" fmla="*/ 90 w 470"/>
                  <a:gd name="T73" fmla="*/ 67 h 320"/>
                  <a:gd name="T74" fmla="*/ 107 w 470"/>
                  <a:gd name="T75" fmla="*/ 52 h 320"/>
                  <a:gd name="T76" fmla="*/ 105 w 470"/>
                  <a:gd name="T77" fmla="*/ 29 h 320"/>
                  <a:gd name="T78" fmla="*/ 88 w 470"/>
                  <a:gd name="T79" fmla="*/ 0 h 3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0"/>
                  <a:gd name="T121" fmla="*/ 0 h 320"/>
                  <a:gd name="T122" fmla="*/ 470 w 470"/>
                  <a:gd name="T123" fmla="*/ 320 h 3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0" h="320">
                    <a:moveTo>
                      <a:pt x="88" y="0"/>
                    </a:moveTo>
                    <a:lnTo>
                      <a:pt x="48" y="9"/>
                    </a:lnTo>
                    <a:lnTo>
                      <a:pt x="13" y="77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9" y="124"/>
                    </a:lnTo>
                    <a:lnTo>
                      <a:pt x="31" y="133"/>
                    </a:lnTo>
                    <a:lnTo>
                      <a:pt x="25" y="152"/>
                    </a:lnTo>
                    <a:lnTo>
                      <a:pt x="17" y="181"/>
                    </a:lnTo>
                    <a:lnTo>
                      <a:pt x="23" y="206"/>
                    </a:lnTo>
                    <a:lnTo>
                      <a:pt x="35" y="200"/>
                    </a:lnTo>
                    <a:lnTo>
                      <a:pt x="40" y="220"/>
                    </a:lnTo>
                    <a:lnTo>
                      <a:pt x="35" y="253"/>
                    </a:lnTo>
                    <a:lnTo>
                      <a:pt x="40" y="301"/>
                    </a:lnTo>
                    <a:lnTo>
                      <a:pt x="48" y="320"/>
                    </a:lnTo>
                    <a:lnTo>
                      <a:pt x="65" y="320"/>
                    </a:lnTo>
                    <a:lnTo>
                      <a:pt x="88" y="306"/>
                    </a:lnTo>
                    <a:lnTo>
                      <a:pt x="103" y="301"/>
                    </a:lnTo>
                    <a:lnTo>
                      <a:pt x="111" y="291"/>
                    </a:lnTo>
                    <a:lnTo>
                      <a:pt x="132" y="282"/>
                    </a:lnTo>
                    <a:lnTo>
                      <a:pt x="178" y="291"/>
                    </a:lnTo>
                    <a:lnTo>
                      <a:pt x="195" y="301"/>
                    </a:lnTo>
                    <a:lnTo>
                      <a:pt x="204" y="277"/>
                    </a:lnTo>
                    <a:lnTo>
                      <a:pt x="394" y="264"/>
                    </a:lnTo>
                    <a:lnTo>
                      <a:pt x="470" y="219"/>
                    </a:lnTo>
                    <a:lnTo>
                      <a:pt x="341" y="205"/>
                    </a:lnTo>
                    <a:lnTo>
                      <a:pt x="265" y="205"/>
                    </a:lnTo>
                    <a:lnTo>
                      <a:pt x="197" y="205"/>
                    </a:lnTo>
                    <a:lnTo>
                      <a:pt x="181" y="177"/>
                    </a:lnTo>
                    <a:lnTo>
                      <a:pt x="135" y="177"/>
                    </a:lnTo>
                    <a:lnTo>
                      <a:pt x="120" y="172"/>
                    </a:lnTo>
                    <a:lnTo>
                      <a:pt x="101" y="162"/>
                    </a:lnTo>
                    <a:lnTo>
                      <a:pt x="94" y="143"/>
                    </a:lnTo>
                    <a:lnTo>
                      <a:pt x="97" y="124"/>
                    </a:lnTo>
                    <a:lnTo>
                      <a:pt x="93" y="106"/>
                    </a:lnTo>
                    <a:lnTo>
                      <a:pt x="84" y="91"/>
                    </a:lnTo>
                    <a:lnTo>
                      <a:pt x="90" y="67"/>
                    </a:lnTo>
                    <a:lnTo>
                      <a:pt x="107" y="52"/>
                    </a:lnTo>
                    <a:lnTo>
                      <a:pt x="105" y="2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43"/>
            <p:cNvSpPr>
              <a:spLocks noChangeArrowheads="1"/>
            </p:cNvSpPr>
            <p:nvPr/>
          </p:nvSpPr>
          <p:spPr bwMode="auto">
            <a:xfrm>
              <a:off x="1981200" y="4725987"/>
              <a:ext cx="5862426" cy="2055813"/>
            </a:xfrm>
            <a:prstGeom prst="wedgeRoundRectCallout">
              <a:avLst>
                <a:gd name="adj1" fmla="val 54630"/>
                <a:gd name="adj2" fmla="val -94529"/>
                <a:gd name="adj3" fmla="val 16667"/>
              </a:avLst>
            </a:prstGeom>
            <a:noFill/>
            <a:ln w="57150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I can!</a:t>
              </a:r>
            </a:p>
            <a:p>
              <a:pPr algn="ctr"/>
              <a:r>
                <a:rPr lang="en-US" altLang="en-US"/>
                <a:t>Think of differentiation as a Linear Transformations and then invert it.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Integrating</a:t>
            </a:r>
          </a:p>
        </p:txBody>
      </p:sp>
      <p:grpSp>
        <p:nvGrpSpPr>
          <p:cNvPr id="103427" name="Group 46"/>
          <p:cNvGrpSpPr>
            <a:grpSpLocks/>
          </p:cNvGrpSpPr>
          <p:nvPr/>
        </p:nvGrpSpPr>
        <p:grpSpPr bwMode="auto">
          <a:xfrm>
            <a:off x="6248400" y="3182938"/>
            <a:ext cx="2743200" cy="2684462"/>
            <a:chOff x="6248400" y="3183469"/>
            <a:chExt cx="2743200" cy="2683931"/>
          </a:xfrm>
        </p:grpSpPr>
        <p:sp>
          <p:nvSpPr>
            <p:cNvPr id="103485" name="Rectangle 344"/>
            <p:cNvSpPr>
              <a:spLocks noChangeArrowheads="1"/>
            </p:cNvSpPr>
            <p:nvPr/>
          </p:nvSpPr>
          <p:spPr bwMode="auto">
            <a:xfrm>
              <a:off x="7551329" y="3183469"/>
              <a:ext cx="1440271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x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2</a:t>
              </a:r>
              <a:r>
                <a:rPr lang="en-US" altLang="en-US" i="1">
                  <a:solidFill>
                    <a:schemeClr val="accent1"/>
                  </a:solidFill>
                </a:rPr>
                <a:t>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sinx</a:t>
              </a:r>
            </a:p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x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2</a:t>
              </a:r>
              <a:r>
                <a:rPr lang="en-US" altLang="en-US" i="1">
                  <a:solidFill>
                    <a:schemeClr val="accent1"/>
                  </a:solidFill>
                </a:rPr>
                <a:t>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cosx</a:t>
              </a:r>
            </a:p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xe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sinx</a:t>
              </a:r>
            </a:p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xe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cosx</a:t>
              </a:r>
            </a:p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sinx</a:t>
              </a:r>
            </a:p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e</a:t>
              </a:r>
              <a:r>
                <a:rPr lang="en-US" altLang="en-US" i="1" baseline="30000">
                  <a:solidFill>
                    <a:schemeClr val="accent1"/>
                  </a:solidFill>
                </a:rPr>
                <a:t>x</a:t>
              </a:r>
              <a:r>
                <a:rPr lang="en-US" altLang="en-US" i="1">
                  <a:solidFill>
                    <a:schemeClr val="accent1"/>
                  </a:solidFill>
                </a:rPr>
                <a:t>cosx</a:t>
              </a:r>
            </a:p>
          </p:txBody>
        </p:sp>
        <p:sp>
          <p:nvSpPr>
            <p:cNvPr id="103486" name="Rectangle 54"/>
            <p:cNvSpPr>
              <a:spLocks noChangeArrowheads="1"/>
            </p:cNvSpPr>
            <p:nvPr/>
          </p:nvSpPr>
          <p:spPr bwMode="auto">
            <a:xfrm>
              <a:off x="6248400" y="4124980"/>
              <a:ext cx="1293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1"/>
                  </a:solidFill>
                </a:rPr>
                <a:t>Basis =</a:t>
              </a:r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103487" name="Double Bracket 35"/>
            <p:cNvSpPr>
              <a:spLocks noChangeArrowheads="1"/>
            </p:cNvSpPr>
            <p:nvPr/>
          </p:nvSpPr>
          <p:spPr bwMode="auto">
            <a:xfrm>
              <a:off x="7543800" y="3200400"/>
              <a:ext cx="1371600" cy="2667000"/>
            </a:xfrm>
            <a:prstGeom prst="bracketPair">
              <a:avLst>
                <a:gd name="adj" fmla="val 16667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CA" altLang="en-US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259138" y="3217863"/>
          <a:ext cx="304800" cy="2590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788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59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435" name="Double Bracket 40"/>
          <p:cNvSpPr>
            <a:spLocks noChangeArrowheads="1"/>
          </p:cNvSpPr>
          <p:nvPr/>
        </p:nvSpPr>
        <p:spPr bwMode="auto">
          <a:xfrm>
            <a:off x="3182938" y="3141663"/>
            <a:ext cx="457200" cy="2667000"/>
          </a:xfrm>
          <a:prstGeom prst="bracketPair">
            <a:avLst>
              <a:gd name="adj" fmla="val 16667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CA" alt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267200" y="3200400"/>
          <a:ext cx="457200" cy="2590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59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443" name="Double Bracket 42"/>
          <p:cNvSpPr>
            <a:spLocks noChangeArrowheads="1"/>
          </p:cNvSpPr>
          <p:nvPr/>
        </p:nvSpPr>
        <p:spPr bwMode="auto">
          <a:xfrm>
            <a:off x="4259263" y="3124200"/>
            <a:ext cx="457200" cy="2667000"/>
          </a:xfrm>
          <a:prstGeom prst="bracketPair">
            <a:avLst>
              <a:gd name="adj" fmla="val 16667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03444" name="TextBox 43"/>
          <p:cNvSpPr txBox="1">
            <a:spLocks noChangeArrowheads="1"/>
          </p:cNvSpPr>
          <p:nvPr/>
        </p:nvSpPr>
        <p:spPr bwMode="auto">
          <a:xfrm>
            <a:off x="3716338" y="409575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CA" altLang="en-US" sz="360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1762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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altLang="en-US" i="1" baseline="-25000">
                <a:solidFill>
                  <a:schemeClr val="accent1"/>
                </a:solidFill>
                <a:sym typeface="Symbol" pitchFamily="18" charset="2"/>
              </a:rPr>
              <a:t>x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sinx + 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cosx + xe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sinx + xe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cosx + 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sinx + 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cosx)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0" y="3227388"/>
          <a:ext cx="2268538" cy="2640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00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-1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0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-1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0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0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-1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0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1419" marR="91419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483" name="Double Bracket 16"/>
          <p:cNvSpPr>
            <a:spLocks noChangeArrowheads="1"/>
          </p:cNvSpPr>
          <p:nvPr/>
        </p:nvSpPr>
        <p:spPr bwMode="auto">
          <a:xfrm>
            <a:off x="762000" y="3141663"/>
            <a:ext cx="2344738" cy="2649537"/>
          </a:xfrm>
          <a:prstGeom prst="bracketPair">
            <a:avLst>
              <a:gd name="adj" fmla="val 16667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200" y="22955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i="1" baseline="30000">
                <a:solidFill>
                  <a:schemeClr val="accent1"/>
                </a:solidFill>
                <a:sym typeface="Symbol" pitchFamily="18" charset="2"/>
              </a:rPr>
              <a:t>=</a:t>
            </a:r>
            <a:r>
              <a:rPr lang="en-US" altLang="en-US" i="1">
                <a:solidFill>
                  <a:schemeClr val="accent1"/>
                </a:solidFill>
                <a:sym typeface="Symbol" pitchFamily="18" charset="2"/>
              </a:rPr>
              <a:t> 2</a:t>
            </a:r>
            <a:r>
              <a:rPr lang="en-US" altLang="en-US" i="1">
                <a:solidFill>
                  <a:schemeClr val="accent1"/>
                </a:solidFill>
              </a:rPr>
              <a:t>x</a:t>
            </a:r>
            <a:r>
              <a:rPr lang="en-US" altLang="en-US" i="1" baseline="30000">
                <a:solidFill>
                  <a:schemeClr val="accent1"/>
                </a:solidFill>
              </a:rPr>
              <a:t>2</a:t>
            </a:r>
            <a:r>
              <a:rPr lang="en-US" altLang="en-US" i="1">
                <a:solidFill>
                  <a:schemeClr val="accent1"/>
                </a:solidFill>
              </a:rPr>
              <a:t>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cosx + 2xe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sinx + 4xe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cosx + 1e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sinx + 3e</a:t>
            </a:r>
            <a:r>
              <a:rPr lang="en-US" altLang="en-US" i="1" baseline="30000">
                <a:solidFill>
                  <a:schemeClr val="accent1"/>
                </a:solidFill>
              </a:rPr>
              <a:t>x</a:t>
            </a:r>
            <a:r>
              <a:rPr lang="en-US" altLang="en-US" i="1">
                <a:solidFill>
                  <a:schemeClr val="accent1"/>
                </a:solidFill>
              </a:rPr>
              <a:t>cosx </a:t>
            </a:r>
          </a:p>
        </p:txBody>
      </p:sp>
    </p:spTree>
    <p:extLst>
      <p:ext uri="{BB962C8B-B14F-4D97-AF65-F5344CB8AC3E}">
        <p14:creationId xmlns:p14="http://schemas.microsoft.com/office/powerpoint/2010/main" val="4646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 animBg="1"/>
      <p:bldP spid="103443" grpId="0" animBg="1"/>
      <p:bldP spid="103444" grpId="0"/>
      <p:bldP spid="15" grpId="0"/>
      <p:bldP spid="103483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Process 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Classical Probability</a:t>
            </a:r>
          </a:p>
        </p:txBody>
      </p:sp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53104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     specified by current state.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itchFamily="18" charset="2"/>
              </a:rPr>
              <a:t>A node for each state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itchFamily="18" charset="2"/>
              </a:rPr>
              <a:t>A dimension for each state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28600" y="4771681"/>
            <a:ext cx="5602433" cy="2238719"/>
            <a:chOff x="228600" y="4543080"/>
            <a:chExt cx="5602433" cy="2238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1067" y="5336123"/>
                  <a:ext cx="4840433" cy="11481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.15</m:t>
                                  </m:r>
                                </m:e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.25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.075</m:t>
                                  </m:r>
                                </m:e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.25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.025</m:t>
                                  </m:r>
                                </m:e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.05</m:t>
                                  </m:r>
                                </m:e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.5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.075</m:t>
                                      </m:r>
                                    </m:e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.025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067" y="5336123"/>
                  <a:ext cx="4840433" cy="11481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 Box 215"/>
            <p:cNvSpPr txBox="1">
              <a:spLocks noChangeArrowheads="1"/>
            </p:cNvSpPr>
            <p:nvPr/>
          </p:nvSpPr>
          <p:spPr bwMode="auto">
            <a:xfrm>
              <a:off x="228600" y="5243244"/>
              <a:ext cx="8018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9900CC"/>
                  </a:solidFill>
                </a:rPr>
                <a:t>Bull</a:t>
              </a:r>
            </a:p>
          </p:txBody>
        </p:sp>
        <p:sp>
          <p:nvSpPr>
            <p:cNvPr id="12" name="Text Box 215"/>
            <p:cNvSpPr txBox="1">
              <a:spLocks noChangeArrowheads="1"/>
            </p:cNvSpPr>
            <p:nvPr/>
          </p:nvSpPr>
          <p:spPr bwMode="auto">
            <a:xfrm>
              <a:off x="232334" y="5658000"/>
              <a:ext cx="8611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Bear</a:t>
              </a:r>
            </a:p>
          </p:txBody>
        </p:sp>
        <p:sp>
          <p:nvSpPr>
            <p:cNvPr id="13" name="Text Box 215"/>
            <p:cNvSpPr txBox="1">
              <a:spLocks noChangeArrowheads="1"/>
            </p:cNvSpPr>
            <p:nvPr/>
          </p:nvSpPr>
          <p:spPr bwMode="auto">
            <a:xfrm>
              <a:off x="248689" y="6071890"/>
              <a:ext cx="822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Stag</a:t>
              </a:r>
            </a:p>
          </p:txBody>
        </p:sp>
        <p:sp>
          <p:nvSpPr>
            <p:cNvPr id="14" name="Text Box 215"/>
            <p:cNvSpPr txBox="1">
              <a:spLocks noChangeArrowheads="1"/>
            </p:cNvSpPr>
            <p:nvPr/>
          </p:nvSpPr>
          <p:spPr bwMode="auto">
            <a:xfrm rot="5400000">
              <a:off x="1192945" y="4724102"/>
              <a:ext cx="8018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Bull</a:t>
              </a:r>
            </a:p>
          </p:txBody>
        </p:sp>
        <p:sp>
          <p:nvSpPr>
            <p:cNvPr id="15" name="Text Box 215"/>
            <p:cNvSpPr txBox="1">
              <a:spLocks noChangeArrowheads="1"/>
            </p:cNvSpPr>
            <p:nvPr/>
          </p:nvSpPr>
          <p:spPr bwMode="auto">
            <a:xfrm rot="5400000">
              <a:off x="2148175" y="4724602"/>
              <a:ext cx="8611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Bear</a:t>
              </a:r>
            </a:p>
          </p:txBody>
        </p:sp>
        <p:sp>
          <p:nvSpPr>
            <p:cNvPr id="16" name="Text Box 215"/>
            <p:cNvSpPr txBox="1">
              <a:spLocks noChangeArrowheads="1"/>
            </p:cNvSpPr>
            <p:nvPr/>
          </p:nvSpPr>
          <p:spPr bwMode="auto">
            <a:xfrm rot="5400000">
              <a:off x="3011326" y="4750415"/>
              <a:ext cx="822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Stag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79956" y="4543080"/>
              <a:ext cx="2604311" cy="2238719"/>
            </a:xfrm>
            <a:prstGeom prst="rect">
              <a:avLst/>
            </a:prstGeom>
            <a:solidFill>
              <a:srgbClr val="000066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43400" y="5181600"/>
              <a:ext cx="1487633" cy="1564349"/>
            </a:xfrm>
            <a:prstGeom prst="rect">
              <a:avLst/>
            </a:prstGeom>
            <a:solidFill>
              <a:srgbClr val="000066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855342" y="1184910"/>
            <a:ext cx="668658" cy="720090"/>
          </a:xfrm>
          <a:prstGeom prst="ellipse">
            <a:avLst/>
          </a:prstGeom>
          <a:noFill/>
          <a:ln w="22225" cap="sq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0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731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     specified by current state.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past</a:t>
            </a:r>
            <a:r>
              <a:rPr lang="en-US" altLang="en-US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does not matter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determined probabilistically.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/>
          <p:cNvSpPr/>
          <p:nvPr/>
        </p:nvSpPr>
        <p:spPr bwMode="auto">
          <a:xfrm>
            <a:off x="855342" y="1184910"/>
            <a:ext cx="668658" cy="720090"/>
          </a:xfrm>
          <a:prstGeom prst="ellipse">
            <a:avLst/>
          </a:prstGeom>
          <a:noFill/>
          <a:ln w="22225" cap="sq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1067" y="5564724"/>
                <a:ext cx="48404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67" y="5564724"/>
                <a:ext cx="48404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15"/>
          <p:cNvSpPr txBox="1">
            <a:spLocks noChangeArrowheads="1"/>
          </p:cNvSpPr>
          <p:nvPr/>
        </p:nvSpPr>
        <p:spPr bwMode="auto">
          <a:xfrm>
            <a:off x="228600" y="5471845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26" name="Text Box 215"/>
          <p:cNvSpPr txBox="1">
            <a:spLocks noChangeArrowheads="1"/>
          </p:cNvSpPr>
          <p:nvPr/>
        </p:nvSpPr>
        <p:spPr bwMode="auto">
          <a:xfrm>
            <a:off x="232334" y="5886601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Bear</a:t>
            </a:r>
          </a:p>
        </p:txBody>
      </p:sp>
      <p:sp>
        <p:nvSpPr>
          <p:cNvPr id="27" name="Text Box 215"/>
          <p:cNvSpPr txBox="1">
            <a:spLocks noChangeArrowheads="1"/>
          </p:cNvSpPr>
          <p:nvPr/>
        </p:nvSpPr>
        <p:spPr bwMode="auto">
          <a:xfrm>
            <a:off x="248689" y="6300491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Stag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32247" y="4784246"/>
            <a:ext cx="2352020" cy="867710"/>
            <a:chOff x="1332247" y="4784246"/>
            <a:chExt cx="2352020" cy="867710"/>
          </a:xfrm>
        </p:grpSpPr>
        <p:sp>
          <p:nvSpPr>
            <p:cNvPr id="28" name="Text Box 215"/>
            <p:cNvSpPr txBox="1">
              <a:spLocks noChangeArrowheads="1"/>
            </p:cNvSpPr>
            <p:nvPr/>
          </p:nvSpPr>
          <p:spPr bwMode="auto">
            <a:xfrm rot="5400000">
              <a:off x="1192945" y="4952703"/>
              <a:ext cx="8018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CC33"/>
                  </a:solidFill>
                </a:rPr>
                <a:t>Bull</a:t>
              </a:r>
            </a:p>
          </p:txBody>
        </p:sp>
        <p:sp>
          <p:nvSpPr>
            <p:cNvPr id="29" name="Text Box 215"/>
            <p:cNvSpPr txBox="1">
              <a:spLocks noChangeArrowheads="1"/>
            </p:cNvSpPr>
            <p:nvPr/>
          </p:nvSpPr>
          <p:spPr bwMode="auto">
            <a:xfrm rot="5400000">
              <a:off x="2148175" y="4953203"/>
              <a:ext cx="8611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CC33"/>
                  </a:solidFill>
                </a:rPr>
                <a:t>Bear</a:t>
              </a:r>
            </a:p>
          </p:txBody>
        </p:sp>
        <p:sp>
          <p:nvSpPr>
            <p:cNvPr id="30" name="Text Box 215"/>
            <p:cNvSpPr txBox="1">
              <a:spLocks noChangeArrowheads="1"/>
            </p:cNvSpPr>
            <p:nvPr/>
          </p:nvSpPr>
          <p:spPr bwMode="auto">
            <a:xfrm rot="5400000">
              <a:off x="3011326" y="4979016"/>
              <a:ext cx="822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CC33"/>
                  </a:solidFill>
                </a:rPr>
                <a:t>Stag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1079956" y="5615225"/>
            <a:ext cx="2604311" cy="1424094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4343400" y="5439120"/>
            <a:ext cx="1487633" cy="156434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Process 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Classical Probability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15340" y="1143000"/>
            <a:ext cx="2442216" cy="1985010"/>
            <a:chOff x="815340" y="1143000"/>
            <a:chExt cx="2442216" cy="1985010"/>
          </a:xfrm>
        </p:grpSpPr>
        <p:sp>
          <p:nvSpPr>
            <p:cNvPr id="35" name="Oval 34"/>
            <p:cNvSpPr/>
            <p:nvPr/>
          </p:nvSpPr>
          <p:spPr bwMode="auto">
            <a:xfrm>
              <a:off x="1722120" y="2407920"/>
              <a:ext cx="668658" cy="720090"/>
            </a:xfrm>
            <a:prstGeom prst="ellipse">
              <a:avLst/>
            </a:prstGeom>
            <a:noFill/>
            <a:ln w="22225" cap="sq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588898" y="1162050"/>
              <a:ext cx="668658" cy="720090"/>
            </a:xfrm>
            <a:prstGeom prst="ellipse">
              <a:avLst/>
            </a:prstGeom>
            <a:noFill/>
            <a:ln w="22225" cap="sq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15340" y="1143000"/>
              <a:ext cx="741600" cy="792000"/>
            </a:xfrm>
            <a:prstGeom prst="ellipse">
              <a:avLst/>
            </a:prstGeom>
            <a:noFill/>
            <a:ln w="22225" cap="sq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944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1828800" y="1447800"/>
            <a:ext cx="6324600" cy="3682251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/>
              <a:t>The point of formal proofs is</a:t>
            </a:r>
            <a:endParaRPr lang="en-US" altLang="en-US" sz="2800" dirty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to prove theorems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with as few assumptions as possible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      about the nature of the objects </a:t>
            </a:r>
            <a:br>
              <a:rPr lang="en-US" altLang="en-US" sz="2800" dirty="0"/>
            </a:br>
            <a:r>
              <a:rPr lang="en-US" altLang="en-US" sz="2800" dirty="0"/>
              <a:t>      we are talking about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so that we can find a wide range </a:t>
            </a:r>
            <a:br>
              <a:rPr lang="en-US" altLang="en-US" sz="2800" dirty="0"/>
            </a:br>
            <a:r>
              <a:rPr lang="en-US" altLang="en-US" sz="2800" dirty="0"/>
              <a:t>of strange new objects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for which the same theorems are true.</a:t>
            </a:r>
            <a:endParaRPr lang="en-CA" alt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kern="0"/>
              <a:t>Vector Spaces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633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7933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     specified by current state.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past</a:t>
            </a:r>
            <a:r>
              <a:rPr lang="en-US" altLang="en-US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does not matter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determined probabilistically.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itchFamily="18" charset="2"/>
              </a:rPr>
              <a:t>Probabilities add to one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41067" y="5522813"/>
                <a:ext cx="48404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67" y="5522813"/>
                <a:ext cx="48404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55342" y="1184910"/>
            <a:ext cx="668658" cy="720090"/>
          </a:xfrm>
          <a:prstGeom prst="ellipse">
            <a:avLst/>
          </a:prstGeom>
          <a:noFill/>
          <a:ln w="22225" cap="sq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944880"/>
            <a:ext cx="2280285" cy="1312545"/>
            <a:chOff x="0" y="944880"/>
            <a:chExt cx="2280285" cy="1312545"/>
          </a:xfrm>
        </p:grpSpPr>
        <p:sp>
          <p:nvSpPr>
            <p:cNvPr id="20" name="Oval 19"/>
            <p:cNvSpPr/>
            <p:nvPr/>
          </p:nvSpPr>
          <p:spPr bwMode="auto">
            <a:xfrm>
              <a:off x="1823085" y="944880"/>
              <a:ext cx="457200" cy="304800"/>
            </a:xfrm>
            <a:prstGeom prst="ellipse">
              <a:avLst/>
            </a:prstGeom>
            <a:noFill/>
            <a:ln w="22225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371600" y="1952625"/>
              <a:ext cx="457200" cy="304800"/>
            </a:xfrm>
            <a:prstGeom prst="ellipse">
              <a:avLst/>
            </a:prstGeom>
            <a:noFill/>
            <a:ln w="22225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0" y="1381125"/>
              <a:ext cx="457200" cy="304800"/>
            </a:xfrm>
            <a:prstGeom prst="ellipse">
              <a:avLst/>
            </a:prstGeom>
            <a:noFill/>
            <a:ln w="22225" cap="sq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>
                <a:solidFill>
                  <a:srgbClr val="33CC33"/>
                </a:solidFill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Process 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Classical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15"/>
              <p:cNvSpPr txBox="1">
                <a:spLocks noChangeArrowheads="1"/>
              </p:cNvSpPr>
              <p:nvPr/>
            </p:nvSpPr>
            <p:spPr bwMode="auto">
              <a:xfrm>
                <a:off x="676392" y="4186535"/>
                <a:ext cx="45052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altLang="en-US" sz="24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CA" alt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CA" altLang="en-US" sz="2400" i="1" dirty="0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𝑓𝑢𝑡𝑢𝑟𝑒</m:t>
                      </m:r>
                      <m:r>
                        <a:rPr lang="en-CA" altLang="en-US" sz="2400" i="1" dirty="0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altLang="en-US" sz="2400" i="1" dirty="0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CA" altLang="en-US" sz="24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altLang="en-US" sz="24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CA" altLang="en-US" sz="24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altLang="en-US" sz="24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CA" alt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3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392" y="4186535"/>
                <a:ext cx="4505208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5340" y="1143000"/>
            <a:ext cx="2442216" cy="1985010"/>
            <a:chOff x="815340" y="1143000"/>
            <a:chExt cx="2442216" cy="1985010"/>
          </a:xfrm>
        </p:grpSpPr>
        <p:sp>
          <p:nvSpPr>
            <p:cNvPr id="24" name="Oval 23"/>
            <p:cNvSpPr/>
            <p:nvPr/>
          </p:nvSpPr>
          <p:spPr bwMode="auto">
            <a:xfrm>
              <a:off x="1722120" y="2407920"/>
              <a:ext cx="668658" cy="720090"/>
            </a:xfrm>
            <a:prstGeom prst="ellipse">
              <a:avLst/>
            </a:prstGeom>
            <a:noFill/>
            <a:ln w="22225" cap="sq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588898" y="1162050"/>
              <a:ext cx="668658" cy="720090"/>
            </a:xfrm>
            <a:prstGeom prst="ellipse">
              <a:avLst/>
            </a:prstGeom>
            <a:noFill/>
            <a:ln w="22225" cap="sq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15340" y="1143000"/>
              <a:ext cx="741600" cy="792000"/>
            </a:xfrm>
            <a:prstGeom prst="ellipse">
              <a:avLst/>
            </a:prstGeom>
            <a:noFill/>
            <a:ln w="22225" cap="sq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itchFamily="18" charset="2"/>
              </a:rPr>
              <a:t>Probabilities add to one</a:t>
            </a:r>
          </a:p>
          <a:p>
            <a:pPr eaLnBrk="1" hangingPunct="1"/>
            <a:r>
              <a:rPr lang="en-US" altLang="en-US" sz="6000" dirty="0">
                <a:sym typeface="Symbol" pitchFamily="18" charset="2"/>
              </a:rPr>
              <a:t>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stochastic transformation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 bwMode="auto">
          <a:xfrm>
            <a:off x="1079956" y="4800600"/>
            <a:ext cx="2604311" cy="223871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800600" y="5439120"/>
            <a:ext cx="2286000" cy="156434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Process 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Classical Probability</a:t>
            </a:r>
          </a:p>
        </p:txBody>
      </p:sp>
    </p:spTree>
    <p:extLst>
      <p:ext uri="{BB962C8B-B14F-4D97-AF65-F5344CB8AC3E}">
        <p14:creationId xmlns:p14="http://schemas.microsoft.com/office/powerpoint/2010/main" val="4162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itchFamily="18" charset="2"/>
              </a:rPr>
              <a:t>Probabilities add to one</a:t>
            </a:r>
          </a:p>
          <a:p>
            <a:pPr eaLnBrk="1" hangingPunct="1"/>
            <a:r>
              <a:rPr lang="en-US" altLang="en-US" sz="6000" dirty="0">
                <a:sym typeface="Symbol" pitchFamily="18" charset="2"/>
              </a:rPr>
              <a:t>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 </a:t>
            </a:r>
            <a:br>
              <a:rPr lang="en-US" altLang="en-US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stochastic transformation.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15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𝑓𝑢𝑡𝑢𝑟𝑒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e>
                        </m:d>
                      </m:e>
                    </m:func>
                  </m:oMath>
                </a14:m>
                <a:br>
                  <a:rPr lang="en-CA" altLang="en-US" sz="2400" b="0" i="1" dirty="0">
                    <a:latin typeface="Cambria Math" panose="02040503050406030204" pitchFamily="18" charset="0"/>
                  </a:rPr>
                </a:br>
                <a:r>
                  <a:rPr lang="en-CA" alt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altLang="en-US" sz="2400" b="0" i="1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en-US" sz="2400" b="0" i="0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𝑝𝑟𝑒𝑠𝑒𝑛𝑡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𝑠𝑡𝑎𝑡𝑒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𝑓𝑢𝑡𝑢𝑟𝑒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9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Process 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Classical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2535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itchFamily="18" charset="2"/>
              </a:rPr>
              <a:t>Probabilities add to one</a:t>
            </a:r>
          </a:p>
          <a:p>
            <a:pPr eaLnBrk="1" hangingPunct="1"/>
            <a:r>
              <a:rPr lang="en-US" altLang="en-US" sz="6000" dirty="0">
                <a:sym typeface="Symbol" pitchFamily="18" charset="2"/>
              </a:rPr>
              <a:t>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 </a:t>
            </a:r>
            <a:br>
              <a:rPr lang="en-US" altLang="en-US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stochastic transformation.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00600" y="2251122"/>
            <a:ext cx="3851910" cy="1787478"/>
            <a:chOff x="4800600" y="2098722"/>
            <a:chExt cx="3851910" cy="1787478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7128510" y="2098722"/>
              <a:ext cx="1524000" cy="2344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800600" y="3886200"/>
              <a:ext cx="13716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15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𝑓𝑢𝑡𝑢𝑟𝑒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e>
                        </m:d>
                      </m:e>
                    </m:func>
                  </m:oMath>
                </a14:m>
                <a:br>
                  <a:rPr lang="en-CA" altLang="en-US" sz="2400" b="0" i="1" dirty="0">
                    <a:latin typeface="Cambria Math" panose="02040503050406030204" pitchFamily="18" charset="0"/>
                  </a:rPr>
                </a:br>
                <a:r>
                  <a:rPr lang="en-CA" alt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altLang="en-US" sz="2400" b="0" i="1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en-US" sz="2400" b="0" i="0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𝑝𝑟𝑒𝑠𝑒𝑛𝑡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𝑠𝑡𝑎𝑡𝑒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𝑓𝑢𝑡𝑢𝑟𝑒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6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p:sp>
        <p:nvSpPr>
          <p:cNvPr id="24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518443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Could be negative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(or complex)</a:t>
            </a:r>
          </a:p>
          <a:p>
            <a:pPr lvl="1" indent="0" eaLnBrk="1" hangingPunct="1"/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I read that all quantum computing</a:t>
            </a:r>
            <a:b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    can be done with the reals.</a:t>
            </a:r>
            <a:endParaRPr lang="en-US" altLang="en-US" sz="2000" dirty="0">
              <a:solidFill>
                <a:srgbClr val="FF0000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 bwMode="auto">
          <a:xfrm>
            <a:off x="3886201" y="5603468"/>
            <a:ext cx="659200" cy="109519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4" name="Rectangle 236543"/>
              <p:cNvSpPr/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ra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6544" name="Rectangle 236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 bwMode="auto">
          <a:xfrm>
            <a:off x="1224914" y="5562600"/>
            <a:ext cx="2356485" cy="1144825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5257801" y="5521732"/>
            <a:ext cx="1295400" cy="1260068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15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𝑓𝑢𝑡𝑢𝑟𝑒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e>
                        </m:d>
                      </m:e>
                    </m:func>
                  </m:oMath>
                </a14:m>
                <a:br>
                  <a:rPr lang="en-CA" altLang="en-US" sz="2400" b="0" i="1" dirty="0">
                    <a:latin typeface="Cambria Math" panose="02040503050406030204" pitchFamily="18" charset="0"/>
                  </a:rPr>
                </a:br>
                <a:r>
                  <a:rPr lang="en-CA" alt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altLang="en-US" sz="2400" b="0" i="1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en-US" sz="2400" b="0" i="0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𝑝𝑟𝑒𝑠𝑒𝑛𝑡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𝑠𝑡𝑎𝑡𝑒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𝑓𝑢𝑡𝑢𝑟𝑒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3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962399" y="3313093"/>
            <a:ext cx="4931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 </a:t>
            </a:r>
            <a:br>
              <a:rPr lang="en-US" altLang="en-US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                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33945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p:sp>
        <p:nvSpPr>
          <p:cNvPr id="24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Could be negative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Length of vector is 1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sum of squares)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 </a:t>
            </a:r>
            <a:br>
              <a:rPr lang="en-US" altLang="en-US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                 transformation.</a:t>
            </a:r>
          </a:p>
        </p:txBody>
      </p:sp>
      <p:sp>
        <p:nvSpPr>
          <p:cNvPr id="31" name="Text Box 215"/>
          <p:cNvSpPr txBox="1">
            <a:spLocks noChangeArrowheads="1"/>
          </p:cNvSpPr>
          <p:nvPr/>
        </p:nvSpPr>
        <p:spPr bwMode="auto">
          <a:xfrm>
            <a:off x="5023318" y="3738956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unary</a:t>
            </a:r>
            <a:endParaRPr lang="en-US" altLang="en-US" dirty="0">
              <a:solidFill>
                <a:srgbClr val="FFC000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 bwMode="auto">
          <a:xfrm>
            <a:off x="3886201" y="5603468"/>
            <a:ext cx="659200" cy="109519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4" name="Rectangle 236543"/>
              <p:cNvSpPr/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ra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6544" name="Rectangle 236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215"/>
          <p:cNvSpPr txBox="1">
            <a:spLocks noChangeArrowheads="1"/>
          </p:cNvSpPr>
          <p:nvPr/>
        </p:nvSpPr>
        <p:spPr bwMode="auto">
          <a:xfrm>
            <a:off x="4191000" y="4470737"/>
            <a:ext cx="2260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A rotation 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  preserving </a:t>
            </a:r>
            <a:r>
              <a:rPr lang="en-US" altLang="en-US" sz="2000" dirty="0">
                <a:solidFill>
                  <a:srgbClr val="FFC000"/>
                </a:solidFill>
                <a:sym typeface="Symbol" pitchFamily="18" charset="2"/>
              </a:rPr>
              <a:t>lengths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  <a:sym typeface="Symbol" pitchFamily="18" charset="2"/>
              </a:rPr>
              <a:t>  and angles.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224914" y="5562600"/>
            <a:ext cx="2356485" cy="1144825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5257801" y="5521732"/>
            <a:ext cx="1295400" cy="1260068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36550" name="Group 236549"/>
          <p:cNvGrpSpPr/>
          <p:nvPr/>
        </p:nvGrpSpPr>
        <p:grpSpPr>
          <a:xfrm>
            <a:off x="6858000" y="4648200"/>
            <a:ext cx="2036313" cy="1954088"/>
            <a:chOff x="6858000" y="4648200"/>
            <a:chExt cx="2036313" cy="1954088"/>
          </a:xfrm>
        </p:grpSpPr>
        <p:grpSp>
          <p:nvGrpSpPr>
            <p:cNvPr id="236545" name="Group 236544"/>
            <p:cNvGrpSpPr/>
            <p:nvPr/>
          </p:nvGrpSpPr>
          <p:grpSpPr>
            <a:xfrm>
              <a:off x="6858000" y="4648200"/>
              <a:ext cx="2036313" cy="1954088"/>
              <a:chOff x="4665345" y="4368102"/>
              <a:chExt cx="2036313" cy="1954088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4665345" y="4368102"/>
                <a:ext cx="2036313" cy="1954088"/>
              </a:xfrm>
              <a:prstGeom prst="rect">
                <a:avLst/>
              </a:prstGeom>
              <a:solidFill>
                <a:schemeClr val="tx1"/>
              </a:solidFill>
              <a:ln w="57150" cap="sq">
                <a:noFill/>
                <a:miter lim="800000"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endParaRPr lang="en-CA" dirty="0"/>
              </a:p>
            </p:txBody>
          </p:sp>
          <p:pic>
            <p:nvPicPr>
              <p:cNvPr id="238594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260" y="4431030"/>
                <a:ext cx="1857375" cy="183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6548" name="Straight Arrow Connector 236547"/>
            <p:cNvCxnSpPr/>
            <p:nvPr/>
          </p:nvCxnSpPr>
          <p:spPr bwMode="auto">
            <a:xfrm flipV="1">
              <a:off x="7848600" y="4953000"/>
              <a:ext cx="556333" cy="682146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81212"/>
              </p:ext>
            </p:extLst>
          </p:nvPr>
        </p:nvGraphicFramePr>
        <p:xfrm>
          <a:off x="1236345" y="5532528"/>
          <a:ext cx="1487626" cy="8035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222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rgbClr val="FFC000"/>
                          </a:solidFill>
                        </a:rPr>
                        <a:t>cos</a:t>
                      </a:r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-sin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sin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rgbClr val="FFC000"/>
                          </a:solidFill>
                        </a:rPr>
                        <a:t>cos</a:t>
                      </a:r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1" name="Rectangle 236550"/>
          <p:cNvSpPr/>
          <p:nvPr/>
        </p:nvSpPr>
        <p:spPr>
          <a:xfrm>
            <a:off x="3123853" y="6182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rgbClr val="FFC000"/>
                </a:solidFill>
              </a:rPr>
              <a:t>1</a:t>
            </a:r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15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𝑓𝑢𝑡𝑢𝑟𝑒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e>
                        </m:d>
                      </m:e>
                    </m:func>
                  </m:oMath>
                </a14:m>
                <a:br>
                  <a:rPr lang="en-CA" altLang="en-US" sz="2400" b="0" i="1" dirty="0">
                    <a:latin typeface="Cambria Math" panose="02040503050406030204" pitchFamily="18" charset="0"/>
                  </a:rPr>
                </a:br>
                <a:r>
                  <a:rPr lang="en-CA" alt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altLang="en-US" sz="2400" b="0" i="1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en-US" sz="2400" b="0" i="0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𝑝𝑟𝑒𝑠𝑒𝑛𝑡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𝑠𝑡𝑎𝑡𝑒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𝑓𝑢𝑡𝑢𝑟𝑒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3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 bwMode="auto">
          <a:xfrm>
            <a:off x="3886201" y="5603468"/>
            <a:ext cx="659200" cy="109519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4" name="Rectangle 236543"/>
              <p:cNvSpPr/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ra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6544" name="Rectangle 236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 bwMode="auto">
          <a:xfrm>
            <a:off x="1224914" y="5562600"/>
            <a:ext cx="2356485" cy="1144825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684266" y="5521732"/>
            <a:ext cx="3070865" cy="1260068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36550" name="Group 236549"/>
          <p:cNvGrpSpPr/>
          <p:nvPr/>
        </p:nvGrpSpPr>
        <p:grpSpPr>
          <a:xfrm>
            <a:off x="6858000" y="4648200"/>
            <a:ext cx="2036313" cy="1954088"/>
            <a:chOff x="6858000" y="4648200"/>
            <a:chExt cx="2036313" cy="1954088"/>
          </a:xfrm>
        </p:grpSpPr>
        <p:grpSp>
          <p:nvGrpSpPr>
            <p:cNvPr id="236545" name="Group 236544"/>
            <p:cNvGrpSpPr/>
            <p:nvPr/>
          </p:nvGrpSpPr>
          <p:grpSpPr>
            <a:xfrm>
              <a:off x="6858000" y="4648200"/>
              <a:ext cx="2036313" cy="1954088"/>
              <a:chOff x="4665345" y="4368102"/>
              <a:chExt cx="2036313" cy="1954088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4665345" y="4368102"/>
                <a:ext cx="2036313" cy="1954088"/>
              </a:xfrm>
              <a:prstGeom prst="rect">
                <a:avLst/>
              </a:prstGeom>
              <a:solidFill>
                <a:schemeClr val="tx1"/>
              </a:solidFill>
              <a:ln w="57150" cap="sq">
                <a:noFill/>
                <a:miter lim="800000"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endParaRPr lang="en-CA" dirty="0"/>
              </a:p>
            </p:txBody>
          </p:sp>
          <p:pic>
            <p:nvPicPr>
              <p:cNvPr id="238594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260" y="4431030"/>
                <a:ext cx="1857375" cy="183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6548" name="Straight Arrow Connector 236547"/>
            <p:cNvCxnSpPr/>
            <p:nvPr/>
          </p:nvCxnSpPr>
          <p:spPr bwMode="auto">
            <a:xfrm flipV="1">
              <a:off x="7848600" y="4953000"/>
              <a:ext cx="556333" cy="682146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81212"/>
              </p:ext>
            </p:extLst>
          </p:nvPr>
        </p:nvGraphicFramePr>
        <p:xfrm>
          <a:off x="1236345" y="5532528"/>
          <a:ext cx="1487626" cy="8035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222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rgbClr val="FFC000"/>
                          </a:solidFill>
                        </a:rPr>
                        <a:t>cos</a:t>
                      </a:r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-sin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sin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rgbClr val="FFC000"/>
                          </a:solidFill>
                        </a:rPr>
                        <a:t>cos</a:t>
                      </a:r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1" name="Rectangle 236550"/>
          <p:cNvSpPr/>
          <p:nvPr/>
        </p:nvSpPr>
        <p:spPr>
          <a:xfrm>
            <a:off x="3123853" y="6182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rgbClr val="FFC000"/>
                </a:solidFill>
              </a:rPr>
              <a:t>1</a:t>
            </a:r>
            <a:endParaRPr lang="en-CA" sz="2400" dirty="0"/>
          </a:p>
        </p:txBody>
      </p:sp>
      <p:sp>
        <p:nvSpPr>
          <p:cNvPr id="29" name="Text Box 215"/>
          <p:cNvSpPr txBox="1">
            <a:spLocks noChangeArrowheads="1"/>
          </p:cNvSpPr>
          <p:nvPr/>
        </p:nvSpPr>
        <p:spPr bwMode="auto">
          <a:xfrm>
            <a:off x="4226275" y="5427345"/>
            <a:ext cx="24112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Rows/columns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    orthonormal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      </a:t>
            </a:r>
            <a:r>
              <a:rPr lang="en-US" altLang="en-US" sz="2000" dirty="0" err="1">
                <a:solidFill>
                  <a:srgbClr val="FFC000"/>
                </a:solidFill>
              </a:rPr>
              <a:t>ie</a:t>
            </a:r>
            <a:r>
              <a:rPr lang="en-US" altLang="en-US" sz="2000" dirty="0">
                <a:solidFill>
                  <a:srgbClr val="FFC000"/>
                </a:solidFill>
              </a:rPr>
              <a:t> length one </a:t>
            </a:r>
            <a:br>
              <a:rPr lang="en-US" altLang="en-US" sz="20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rgbClr val="FFC000"/>
                </a:solidFill>
              </a:rPr>
              <a:t>      and perpendicular</a:t>
            </a:r>
          </a:p>
        </p:txBody>
      </p:sp>
      <p:sp>
        <p:nvSpPr>
          <p:cNvPr id="32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Could be negative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Length of vector is 1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sum of squares)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</a:t>
            </a:r>
            <a:br>
              <a:rPr lang="en-US" altLang="en-US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                 transformation.</a:t>
            </a:r>
          </a:p>
        </p:txBody>
      </p:sp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5023318" y="3738956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unary</a:t>
            </a:r>
            <a:endParaRPr lang="en-US" altLang="en-US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4191000" y="4470737"/>
            <a:ext cx="2260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A rotation 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  preserving </a:t>
            </a:r>
            <a:r>
              <a:rPr lang="en-US" altLang="en-US" sz="2000" dirty="0">
                <a:solidFill>
                  <a:srgbClr val="FFC000"/>
                </a:solidFill>
                <a:sym typeface="Symbol" pitchFamily="18" charset="2"/>
              </a:rPr>
              <a:t>lengths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  <a:sym typeface="Symbol" pitchFamily="18" charset="2"/>
              </a:rPr>
              <a:t>  and angles.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15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𝑓𝑢𝑡𝑢𝑟𝑒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e>
                        </m:d>
                      </m:e>
                    </m:func>
                  </m:oMath>
                </a14:m>
                <a:br>
                  <a:rPr lang="en-CA" altLang="en-US" sz="2400" b="0" i="1" dirty="0">
                    <a:latin typeface="Cambria Math" panose="02040503050406030204" pitchFamily="18" charset="0"/>
                  </a:rPr>
                </a:br>
                <a:r>
                  <a:rPr lang="en-CA" alt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altLang="en-US" sz="2400" b="0" i="1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en-US" sz="2400" b="0" i="0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𝑝𝑟𝑒𝑠𝑒𝑛𝑡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𝑠𝑡𝑎𝑡𝑒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𝑓𝑢𝑡𝑢𝑟𝑒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07886" y="6466401"/>
            <a:ext cx="1162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</a:t>
            </a:r>
            <a:r>
              <a:rPr lang="en-US" altLang="en-US" sz="2000" baseline="30000" dirty="0">
                <a:solidFill>
                  <a:srgbClr val="FFC000"/>
                </a:solidFill>
              </a:rPr>
              <a:t>T</a:t>
            </a:r>
            <a:r>
              <a:rPr lang="en-US" altLang="en-US" sz="2000" dirty="0">
                <a:solidFill>
                  <a:srgbClr val="FFC000"/>
                </a:solidFill>
              </a:rPr>
              <a:t> M = I</a:t>
            </a:r>
          </a:p>
        </p:txBody>
      </p:sp>
    </p:spTree>
    <p:extLst>
      <p:ext uri="{BB962C8B-B14F-4D97-AF65-F5344CB8AC3E}">
        <p14:creationId xmlns:p14="http://schemas.microsoft.com/office/powerpoint/2010/main" val="214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914400"/>
            <a:ext cx="3810000" cy="2819400"/>
            <a:chOff x="381000" y="1676400"/>
            <a:chExt cx="3810000" cy="2895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1676400"/>
              <a:ext cx="3810000" cy="28956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6546" name="Picture 2" descr="Finance Markov chain example state space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60" y="1752600"/>
              <a:ext cx="3789362" cy="280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15"/>
          <p:cNvSpPr txBox="1">
            <a:spLocks noChangeArrowheads="1"/>
          </p:cNvSpPr>
          <p:nvPr/>
        </p:nvSpPr>
        <p:spPr bwMode="auto">
          <a:xfrm>
            <a:off x="228600" y="5429934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Bull</a:t>
            </a:r>
          </a:p>
        </p:txBody>
      </p:sp>
      <p:sp>
        <p:nvSpPr>
          <p:cNvPr id="12" name="Text Box 215"/>
          <p:cNvSpPr txBox="1">
            <a:spLocks noChangeArrowheads="1"/>
          </p:cNvSpPr>
          <p:nvPr/>
        </p:nvSpPr>
        <p:spPr bwMode="auto">
          <a:xfrm>
            <a:off x="232334" y="5844690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Bear</a:t>
            </a:r>
          </a:p>
        </p:txBody>
      </p:sp>
      <p:sp>
        <p:nvSpPr>
          <p:cNvPr id="13" name="Text Box 215"/>
          <p:cNvSpPr txBox="1">
            <a:spLocks noChangeArrowheads="1"/>
          </p:cNvSpPr>
          <p:nvPr/>
        </p:nvSpPr>
        <p:spPr bwMode="auto">
          <a:xfrm>
            <a:off x="248689" y="625858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900CC"/>
                </a:solidFill>
              </a:rPr>
              <a:t>Stag</a:t>
            </a:r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 rot="5400000">
            <a:off x="1192945" y="4910792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Bull</a:t>
            </a:r>
          </a:p>
        </p:txBody>
      </p:sp>
      <p:sp>
        <p:nvSpPr>
          <p:cNvPr id="15" name="Text Box 215"/>
          <p:cNvSpPr txBox="1">
            <a:spLocks noChangeArrowheads="1"/>
          </p:cNvSpPr>
          <p:nvPr/>
        </p:nvSpPr>
        <p:spPr bwMode="auto">
          <a:xfrm rot="5400000">
            <a:off x="2148175" y="491129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Bear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 rot="5400000">
            <a:off x="3011326" y="4937105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Stag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.075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e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.075</m:t>
                                    </m:r>
                                  </m: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.025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CA">
                                    <a:solidFill>
                                      <a:srgbClr val="33CC33"/>
                                    </a:solidFill>
                                  </a:rPr>
                                  <m:t>0.8275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0.13375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CA">
                                        <a:solidFill>
                                          <a:srgbClr val="33CC33"/>
                                        </a:solidFill>
                                      </a:rPr>
                                      <m:t>0.03875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7" y="5522813"/>
                <a:ext cx="6450333" cy="1148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 bwMode="auto">
          <a:xfrm>
            <a:off x="3886201" y="5603468"/>
            <a:ext cx="659200" cy="1095199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4" name="Rectangle 236543"/>
              <p:cNvSpPr/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ra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CA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6544" name="Rectangle 236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76" y="5635145"/>
                <a:ext cx="870879" cy="929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 bwMode="auto">
          <a:xfrm>
            <a:off x="1224914" y="5562600"/>
            <a:ext cx="2356485" cy="1144825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684266" y="5521732"/>
            <a:ext cx="3070865" cy="1260068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36550" name="Group 236549"/>
          <p:cNvGrpSpPr/>
          <p:nvPr/>
        </p:nvGrpSpPr>
        <p:grpSpPr>
          <a:xfrm>
            <a:off x="6858000" y="4648200"/>
            <a:ext cx="2036313" cy="1954088"/>
            <a:chOff x="6858000" y="4648200"/>
            <a:chExt cx="2036313" cy="1954088"/>
          </a:xfrm>
        </p:grpSpPr>
        <p:grpSp>
          <p:nvGrpSpPr>
            <p:cNvPr id="236545" name="Group 236544"/>
            <p:cNvGrpSpPr/>
            <p:nvPr/>
          </p:nvGrpSpPr>
          <p:grpSpPr>
            <a:xfrm>
              <a:off x="6858000" y="4648200"/>
              <a:ext cx="2036313" cy="1954088"/>
              <a:chOff x="4665345" y="4368102"/>
              <a:chExt cx="2036313" cy="1954088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4665345" y="4368102"/>
                <a:ext cx="2036313" cy="1954088"/>
              </a:xfrm>
              <a:prstGeom prst="rect">
                <a:avLst/>
              </a:prstGeom>
              <a:solidFill>
                <a:schemeClr val="tx1"/>
              </a:solidFill>
              <a:ln w="57150" cap="sq">
                <a:noFill/>
                <a:miter lim="800000"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algn="ctr" eaLnBrk="0" hangingPunct="0"/>
                <a:endParaRPr lang="en-CA" dirty="0"/>
              </a:p>
            </p:txBody>
          </p:sp>
          <p:pic>
            <p:nvPicPr>
              <p:cNvPr id="238594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260" y="4431030"/>
                <a:ext cx="1857375" cy="183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6548" name="Straight Arrow Connector 236547"/>
            <p:cNvCxnSpPr/>
            <p:nvPr/>
          </p:nvCxnSpPr>
          <p:spPr bwMode="auto">
            <a:xfrm flipV="1">
              <a:off x="7848600" y="4953000"/>
              <a:ext cx="556333" cy="682146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81212"/>
              </p:ext>
            </p:extLst>
          </p:nvPr>
        </p:nvGraphicFramePr>
        <p:xfrm>
          <a:off x="1236345" y="5532528"/>
          <a:ext cx="1487626" cy="8035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222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rgbClr val="FFC000"/>
                          </a:solidFill>
                        </a:rPr>
                        <a:t>cos</a:t>
                      </a:r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-sin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sin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rgbClr val="FFC000"/>
                          </a:solidFill>
                        </a:rPr>
                        <a:t>cos</a:t>
                      </a:r>
                      <a:r>
                        <a:rPr lang="en-CA" sz="2000" dirty="0">
                          <a:solidFill>
                            <a:srgbClr val="FFC000"/>
                          </a:solidFill>
                          <a:sym typeface="Symbol"/>
                        </a:rPr>
                        <a:t></a:t>
                      </a:r>
                      <a:endParaRPr lang="en-CA" sz="2000" dirty="0">
                        <a:solidFill>
                          <a:srgbClr val="FFC000"/>
                        </a:solidFill>
                      </a:endParaRPr>
                    </a:p>
                  </a:txBody>
                  <a:tcPr marL="91424" marR="91424" marT="45740" marB="457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1" name="Rectangle 236550"/>
          <p:cNvSpPr/>
          <p:nvPr/>
        </p:nvSpPr>
        <p:spPr>
          <a:xfrm>
            <a:off x="3123853" y="618238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rgbClr val="FFC000"/>
                </a:solidFill>
              </a:rPr>
              <a:t>1</a:t>
            </a:r>
            <a:endParaRPr lang="en-CA" sz="2400" dirty="0"/>
          </a:p>
        </p:txBody>
      </p:sp>
      <p:sp>
        <p:nvSpPr>
          <p:cNvPr id="29" name="Text Box 215"/>
          <p:cNvSpPr txBox="1">
            <a:spLocks noChangeArrowheads="1"/>
          </p:cNvSpPr>
          <p:nvPr/>
        </p:nvSpPr>
        <p:spPr bwMode="auto">
          <a:xfrm>
            <a:off x="3962400" y="5427345"/>
            <a:ext cx="282801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All unary transformations</a:t>
            </a:r>
            <a:br>
              <a:rPr lang="en-US" altLang="en-US" sz="20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rgbClr val="FFC000"/>
                </a:solidFill>
              </a:rPr>
              <a:t>    can be decomposed</a:t>
            </a:r>
            <a:br>
              <a:rPr lang="en-US" altLang="en-US" sz="20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rgbClr val="FFC000"/>
                </a:solidFill>
              </a:rPr>
              <a:t>    into these </a:t>
            </a:r>
            <a:br>
              <a:rPr lang="en-US" altLang="en-US" sz="20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rgbClr val="FFC000"/>
                </a:solidFill>
              </a:rPr>
              <a:t>  simple 2d rotations.</a:t>
            </a:r>
          </a:p>
          <a:p>
            <a:pPr eaLnBrk="1" hangingPunct="1"/>
            <a:endParaRPr lang="en-US" altLang="en-US" sz="2000" dirty="0">
              <a:solidFill>
                <a:srgbClr val="FFC000"/>
              </a:solidFill>
            </a:endParaRPr>
          </a:p>
        </p:txBody>
      </p:sp>
      <p:sp>
        <p:nvSpPr>
          <p:cNvPr id="32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9900CC"/>
                </a:solidFill>
              </a:rPr>
              <a:t>present</a:t>
            </a:r>
            <a:r>
              <a:rPr lang="en-US" altLang="en-US" dirty="0"/>
              <a:t>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Could be negative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Length of vector is 1   </a:t>
            </a:r>
          </a:p>
          <a:p>
            <a:pPr lvl="1" indent="0" eaLnBrk="1" hangingPunct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(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ie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sum of squares)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>
                <a:solidFill>
                  <a:srgbClr val="33CC33"/>
                </a:solidFill>
                <a:sym typeface="Symbol" pitchFamily="18" charset="2"/>
              </a:rPr>
              <a:t>future</a:t>
            </a:r>
            <a:r>
              <a:rPr lang="en-US" altLang="en-US" dirty="0">
                <a:sym typeface="Symbol" pitchFamily="18" charset="2"/>
              </a:rPr>
              <a:t> determined by</a:t>
            </a: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</a:t>
            </a:r>
            <a:br>
              <a:rPr lang="en-US" altLang="en-US" dirty="0">
                <a:solidFill>
                  <a:schemeClr val="tx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tx2"/>
                </a:solidFill>
                <a:sym typeface="Symbol" pitchFamily="18" charset="2"/>
              </a:rPr>
              <a:t>      a                  transformation.</a:t>
            </a:r>
          </a:p>
        </p:txBody>
      </p:sp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5023318" y="3738956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unary</a:t>
            </a:r>
            <a:endParaRPr lang="en-US" altLang="en-US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4191000" y="4470737"/>
            <a:ext cx="2260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A rotation 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  preserving </a:t>
            </a:r>
            <a:r>
              <a:rPr lang="en-US" altLang="en-US" sz="2000" dirty="0">
                <a:solidFill>
                  <a:srgbClr val="FFC000"/>
                </a:solidFill>
                <a:sym typeface="Symbol" pitchFamily="18" charset="2"/>
              </a:rPr>
              <a:t>lengths</a:t>
            </a:r>
          </a:p>
          <a:p>
            <a:pPr eaLnBrk="1" hangingPunct="1"/>
            <a:r>
              <a:rPr lang="en-US" altLang="en-US" sz="2000" dirty="0">
                <a:solidFill>
                  <a:srgbClr val="FFC000"/>
                </a:solidFill>
                <a:sym typeface="Symbol" pitchFamily="18" charset="2"/>
              </a:rPr>
              <a:t>  and angles.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15"/>
              <p:cNvSpPr txBox="1">
                <a:spLocks noChangeArrowheads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𝑓𝑢𝑡𝑢𝑟𝑒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</m:e>
                        </m:d>
                      </m:e>
                    </m:func>
                  </m:oMath>
                </a14:m>
                <a:br>
                  <a:rPr lang="en-CA" altLang="en-US" sz="2400" b="0" i="1" dirty="0">
                    <a:latin typeface="Cambria Math" panose="02040503050406030204" pitchFamily="18" charset="0"/>
                  </a:rPr>
                </a:br>
                <a:r>
                  <a:rPr lang="en-CA" alt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altLang="en-US" sz="2400" b="0" i="1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en-US" sz="2400" b="0" i="0" dirty="0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𝑝𝑟𝑒𝑠𝑒𝑛𝑡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altLang="en-US" sz="2400" b="0" i="1" dirty="0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𝑠𝑡𝑎𝑡𝑒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CA" altLang="en-US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𝑓𝑢𝑡𝑢𝑟𝑒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en-US" sz="2400" b="0" i="1" dirty="0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Text 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733800"/>
                <a:ext cx="9100376" cy="906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800600" y="5521732"/>
            <a:ext cx="2042292" cy="1260068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A vector of probabilities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Could be negative</a:t>
            </a:r>
            <a:r>
              <a:rPr lang="en-US" altLang="en-US" sz="2400" dirty="0"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Length of vector is 1   </a:t>
            </a: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346478" y="762000"/>
            <a:ext cx="41873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A photon must be a particle</a:t>
            </a:r>
          </a:p>
          <a:p>
            <a:pPr algn="ctr" eaLnBrk="1" hangingPunct="1"/>
            <a:r>
              <a:rPr lang="en-US" altLang="en-US" dirty="0"/>
              <a:t>because it hits things.</a:t>
            </a:r>
          </a:p>
          <a:p>
            <a:pPr algn="ctr" eaLnBrk="1" hangingPunct="1"/>
            <a:r>
              <a:rPr lang="en-US" altLang="en-US" dirty="0" err="1"/>
              <a:t>Eg</a:t>
            </a:r>
            <a:r>
              <a:rPr lang="en-US" altLang="en-US" dirty="0"/>
              <a:t> one hits the back screen </a:t>
            </a:r>
            <a:br>
              <a:rPr lang="en-US" altLang="en-US" dirty="0"/>
            </a:br>
            <a:r>
              <a:rPr lang="en-US" altLang="en-US" dirty="0"/>
              <a:t>at a time.</a:t>
            </a:r>
          </a:p>
        </p:txBody>
      </p:sp>
    </p:spTree>
    <p:extLst>
      <p:ext uri="{BB962C8B-B14F-4D97-AF65-F5344CB8AC3E}">
        <p14:creationId xmlns:p14="http://schemas.microsoft.com/office/powerpoint/2010/main" val="21189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800600" y="5521732"/>
            <a:ext cx="2042292" cy="1260068"/>
          </a:xfrm>
          <a:prstGeom prst="rect">
            <a:avLst/>
          </a:prstGeom>
          <a:solidFill>
            <a:srgbClr val="000066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A vector of probabilities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Could be negative</a:t>
            </a:r>
            <a:r>
              <a:rPr lang="en-US" altLang="en-US" sz="2400" dirty="0"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Length of vector is 1   </a:t>
            </a: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304800" y="762000"/>
            <a:ext cx="42707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A photon must be a particle</a:t>
            </a:r>
          </a:p>
          <a:p>
            <a:pPr algn="ctr" eaLnBrk="1" hangingPunct="1"/>
            <a:r>
              <a:rPr lang="en-US" altLang="en-US" dirty="0"/>
              <a:t>because it hits things.</a:t>
            </a:r>
          </a:p>
          <a:p>
            <a:pPr algn="ctr" eaLnBrk="1" hangingPunct="1"/>
            <a:r>
              <a:rPr lang="en-US" altLang="en-US" dirty="0"/>
              <a:t>When it acts like a wave,</a:t>
            </a:r>
            <a:br>
              <a:rPr lang="en-US" altLang="en-US" dirty="0"/>
            </a:br>
            <a:r>
              <a:rPr lang="en-US" altLang="en-US" dirty="0"/>
              <a:t>what is waving? </a:t>
            </a:r>
          </a:p>
          <a:p>
            <a:pPr algn="ctr"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probability</a:t>
            </a:r>
            <a:r>
              <a:rPr lang="en-US" altLang="en-US" dirty="0"/>
              <a:t> distribution!</a:t>
            </a:r>
          </a:p>
        </p:txBody>
      </p:sp>
    </p:spTree>
    <p:extLst>
      <p:ext uri="{BB962C8B-B14F-4D97-AF65-F5344CB8AC3E}">
        <p14:creationId xmlns:p14="http://schemas.microsoft.com/office/powerpoint/2010/main" val="29962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24921" y="3580366"/>
            <a:ext cx="6830827" cy="3212529"/>
            <a:chOff x="451380" y="-1768094"/>
            <a:chExt cx="8096250" cy="4324351"/>
          </a:xfrm>
        </p:grpSpPr>
        <p:pic>
          <p:nvPicPr>
            <p:cNvPr id="3" name="Picture 2" descr="Image result for vector spac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80" y="-1768094"/>
              <a:ext cx="8096250" cy="432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 rot="19726208">
              <a:off x="1086936" y="1092239"/>
              <a:ext cx="751117" cy="287599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5" name="Rectangle 4"/>
            <p:cNvSpPr/>
            <p:nvPr/>
          </p:nvSpPr>
          <p:spPr bwMode="auto">
            <a:xfrm rot="19185097">
              <a:off x="5626902" y="-35791"/>
              <a:ext cx="1460204" cy="362209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5089" y="-523220"/>
              <a:ext cx="2130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v</a:t>
              </a:r>
              <a:r>
                <a:rPr lang="en-US" altLang="en-US" dirty="0">
                  <a:solidFill>
                    <a:schemeClr val="accent1"/>
                  </a:solidFill>
                  <a:sym typeface="Symbol" panose="05050102010706020507" pitchFamily="18" charset="2"/>
                </a:rPr>
                <a:t> = </a:t>
              </a:r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3</a:t>
              </a:r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86347" y="838200"/>
              <a:ext cx="390253" cy="274896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447800" y="438148"/>
              <a:ext cx="390253" cy="274896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120891" y="410904"/>
              <a:ext cx="390253" cy="274896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67600" y="1371600"/>
              <a:ext cx="390253" cy="274896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638800" y="1798832"/>
              <a:ext cx="390253" cy="274896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26768" y="1194708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1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67400" y="1621268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2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7664" y="304800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2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07660" y="228600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1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4588" y="1066800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2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501068" y="465719"/>
              <a:ext cx="390253" cy="274896"/>
            </a:xfrm>
            <a:prstGeom prst="rect">
              <a:avLst/>
            </a:prstGeom>
            <a:solidFill>
              <a:srgbClr val="FFFFFF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19300" y="111331"/>
              <a:ext cx="1968091" cy="649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v</a:t>
              </a:r>
              <a:r>
                <a:rPr lang="en-US" altLang="en-US" dirty="0">
                  <a:solidFill>
                    <a:schemeClr val="accent1"/>
                  </a:solidFill>
                  <a:sym typeface="Symbol" panose="05050102010706020507" pitchFamily="18" charset="2"/>
                </a:rPr>
                <a:t> = </a:t>
              </a:r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kern="0" dirty="0"/>
              <a:t>Vector Spaces</a:t>
            </a:r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723044"/>
            <a:ext cx="3136829" cy="842727"/>
          </a:xfrm>
          <a:prstGeom prst="wedgeRoundRectCallout">
            <a:avLst>
              <a:gd name="adj1" fmla="val 32286"/>
              <a:gd name="adj2" fmla="val 6948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Ok. So we all know about Euclidian Space.</a:t>
            </a:r>
          </a:p>
        </p:txBody>
      </p:sp>
      <p:pic>
        <p:nvPicPr>
          <p:cNvPr id="40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1447800" y="737350"/>
            <a:ext cx="3482764" cy="849606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/>
              <a:t>We learned about vectors in math or in physics.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874680" y="1752600"/>
            <a:ext cx="5754720" cy="1238534"/>
          </a:xfrm>
          <a:prstGeom prst="wedgeRectCallout">
            <a:avLst>
              <a:gd name="adj1" fmla="val -33405"/>
              <a:gd name="adj2" fmla="val -6566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spcBef>
                <a:spcPts val="0"/>
              </a:spcBef>
              <a:buNone/>
            </a:pPr>
            <a:r>
              <a:rPr lang="en-US" altLang="en-US" sz="2400" dirty="0"/>
              <a:t>A vector </a:t>
            </a:r>
            <a:r>
              <a:rPr lang="en-US" altLang="en-US" sz="2400" i="1" dirty="0">
                <a:solidFill>
                  <a:schemeClr val="accent1"/>
                </a:solidFill>
              </a:rPr>
              <a:t>v </a:t>
            </a:r>
            <a:r>
              <a:rPr lang="en-US" altLang="en-US" sz="2400" dirty="0"/>
              <a:t>is: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/>
              <a:t>is an arrow with a direction and a length</a:t>
            </a:r>
          </a:p>
          <a:p>
            <a:pPr marL="0" lvl="1" indent="0" eaLnBrk="1" hangingPunct="1">
              <a:spcBef>
                <a:spcPts val="0"/>
              </a:spcBef>
              <a:buFontTx/>
              <a:buChar char="•"/>
            </a:pPr>
            <a:r>
              <a:rPr lang="en-US" altLang="en-US" sz="2400" dirty="0"/>
              <a:t>is a tuple of real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of </a:t>
            </a:r>
            <a:r>
              <a:rPr lang="en-US" altLang="en-US" sz="2400" dirty="0" err="1">
                <a:sym typeface="Symbol" panose="05050102010706020507" pitchFamily="18" charset="2"/>
              </a:rPr>
              <a:t>c</a:t>
            </a:r>
            <a:r>
              <a:rPr lang="en-US" altLang="en-US" sz="2400" dirty="0" err="1"/>
              <a:t>oeficients</a:t>
            </a:r>
            <a:endParaRPr lang="en-US" altLang="en-US" sz="2400" dirty="0"/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864512" y="3086906"/>
            <a:ext cx="3243708" cy="412812"/>
          </a:xfrm>
          <a:prstGeom prst="wedgeRectCallout">
            <a:avLst>
              <a:gd name="adj1" fmla="val -30645"/>
              <a:gd name="adj2" fmla="val -63597"/>
            </a:avLst>
          </a:prstGeom>
          <a:solidFill>
            <a:srgbClr val="000066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spcBef>
                <a:spcPts val="0"/>
              </a:spcBef>
              <a:buNone/>
            </a:pPr>
            <a:r>
              <a:rPr lang="en-US" altLang="en-US" sz="2400" i="1" dirty="0">
                <a:solidFill>
                  <a:schemeClr val="accent1"/>
                </a:solidFill>
              </a:rPr>
              <a:t>d</a:t>
            </a:r>
            <a:r>
              <a:rPr lang="en-US" altLang="en-US" sz="2400" dirty="0"/>
              <a:t> is the # of dimensions.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utoShape 35">
                <a:extLst>
                  <a:ext uri="{FF2B5EF4-FFF2-40B4-BE49-F238E27FC236}">
                    <a16:creationId xmlns:a16="http://schemas.microsoft.com/office/drawing/2014/main" id="{92E38E32-17B6-4ED7-A60E-483F6EEA6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6820" y="2986830"/>
                <a:ext cx="3658775" cy="492762"/>
              </a:xfrm>
              <a:prstGeom prst="wedgeRoundRectCallout">
                <a:avLst>
                  <a:gd name="adj1" fmla="val 20839"/>
                  <a:gd name="adj2" fmla="val -68019"/>
                  <a:gd name="adj3" fmla="val 16667"/>
                </a:avLst>
              </a:prstGeom>
              <a:noFill/>
              <a:ln w="222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The correct notation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8" name="AutoShape 35">
                <a:extLst>
                  <a:ext uri="{FF2B5EF4-FFF2-40B4-BE49-F238E27FC236}">
                    <a16:creationId xmlns:a16="http://schemas.microsoft.com/office/drawing/2014/main" id="{92E38E32-17B6-4ED7-A60E-483F6EEA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820" y="2986830"/>
                <a:ext cx="3658775" cy="492762"/>
              </a:xfrm>
              <a:prstGeom prst="wedgeRoundRectCallout">
                <a:avLst>
                  <a:gd name="adj1" fmla="val 20839"/>
                  <a:gd name="adj2" fmla="val -68019"/>
                  <a:gd name="adj3" fmla="val 16667"/>
                </a:avLst>
              </a:prstGeom>
              <a:blipFill>
                <a:blip r:embed="rId4"/>
                <a:stretch>
                  <a:fillRect l="-1656" b="-19000"/>
                </a:stretch>
              </a:blipFill>
              <a:ln w="222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9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31"/>
          <p:cNvSpPr/>
          <p:nvPr/>
        </p:nvSpPr>
        <p:spPr bwMode="auto">
          <a:xfrm>
            <a:off x="2141482" y="4269828"/>
            <a:ext cx="215416" cy="1431789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70" h="1489404">
                <a:moveTo>
                  <a:pt x="0" y="0"/>
                </a:moveTo>
                <a:cubicBezTo>
                  <a:pt x="212926" y="205730"/>
                  <a:pt x="268925" y="490831"/>
                  <a:pt x="269964" y="739065"/>
                </a:cubicBezTo>
                <a:cubicBezTo>
                  <a:pt x="271003" y="987299"/>
                  <a:pt x="122090" y="1341327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A vector of probabilities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Could be negative</a:t>
            </a:r>
            <a:r>
              <a:rPr lang="en-US" altLang="en-US" sz="2400" dirty="0"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Length of vector is 1   </a:t>
            </a: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469480" y="685800"/>
            <a:ext cx="39501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Now the photon is located</a:t>
            </a:r>
            <a:br>
              <a:rPr lang="en-US" altLang="en-US" dirty="0"/>
            </a:br>
            <a:r>
              <a:rPr lang="en-US" altLang="en-US" dirty="0"/>
              <a:t>probabilistically </a:t>
            </a:r>
            <a:br>
              <a:rPr lang="en-US" altLang="en-US" dirty="0"/>
            </a:br>
            <a:r>
              <a:rPr lang="en-US" altLang="en-US" dirty="0"/>
              <a:t>in one of the red places.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72810" y="3581399"/>
            <a:ext cx="2732801" cy="1665055"/>
            <a:chOff x="6583082" y="3581400"/>
            <a:chExt cx="2332318" cy="1447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6583082" y="3581400"/>
              <a:ext cx="2332318" cy="14478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47810" name="Picture 2" descr="https://upload.wikimedia.org/wikipedia/commons/thumb/f/f1/Quantum_mechanics_travelling_wavefunctions_wavelength.svg/2560px-Quantum_mechanics_travelling_wavefunctions_wavelength.s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4" b="50682"/>
            <a:stretch/>
          </p:blipFill>
          <p:spPr bwMode="auto">
            <a:xfrm>
              <a:off x="6629400" y="3657601"/>
              <a:ext cx="2241567" cy="129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15"/>
          <p:cNvSpPr txBox="1">
            <a:spLocks noChangeArrowheads="1"/>
          </p:cNvSpPr>
          <p:nvPr/>
        </p:nvSpPr>
        <p:spPr bwMode="auto">
          <a:xfrm>
            <a:off x="6248400" y="51701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Cross section </a:t>
            </a:r>
            <a:br>
              <a:rPr lang="en-US" altLang="en-US" sz="2400" dirty="0"/>
            </a:br>
            <a:r>
              <a:rPr lang="en-US" altLang="en-US" sz="2400" dirty="0"/>
              <a:t>of red curve</a:t>
            </a:r>
          </a:p>
          <a:p>
            <a:pPr algn="ctr" eaLnBrk="1" hangingPunct="1"/>
            <a:r>
              <a:rPr lang="en-US" altLang="en-US" sz="2400" dirty="0" err="1"/>
              <a:t>gaussian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 cos</a:t>
            </a:r>
          </a:p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  <a:sym typeface="Symbol" panose="05050102010706020507" pitchFamily="18" charset="2"/>
              </a:rPr>
              <a:t>real</a:t>
            </a:r>
            <a:r>
              <a:rPr lang="en-US" altLang="en-US" sz="2400" dirty="0">
                <a:sym typeface="Symbol" panose="05050102010706020507" pitchFamily="18" charset="2"/>
              </a:rPr>
              <a:t> &amp;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imaginary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 rot="19496267">
            <a:off x="219903" y="2533602"/>
            <a:ext cx="2732801" cy="1665055"/>
            <a:chOff x="6583082" y="3581400"/>
            <a:chExt cx="2332318" cy="1447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583082" y="3581400"/>
              <a:ext cx="2332318" cy="14478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3" name="Picture 2" descr="https://upload.wikimedia.org/wikipedia/commons/thumb/f/f1/Quantum_mechanics_travelling_wavefunctions_wavelength.svg/2560px-Quantum_mechanics_travelling_wavefunctions_wavelength.s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4" b="50682"/>
            <a:stretch/>
          </p:blipFill>
          <p:spPr bwMode="auto">
            <a:xfrm>
              <a:off x="6629400" y="3657601"/>
              <a:ext cx="2241567" cy="129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88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A vector of probabilities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Could be negative</a:t>
            </a:r>
            <a:r>
              <a:rPr lang="en-US" altLang="en-US" sz="2400" dirty="0"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Length of vector is 1   </a:t>
            </a: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469480" y="685800"/>
            <a:ext cx="39501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Now the photon is located</a:t>
            </a:r>
            <a:br>
              <a:rPr lang="en-US" altLang="en-US" dirty="0"/>
            </a:br>
            <a:r>
              <a:rPr lang="en-US" altLang="en-US" dirty="0"/>
              <a:t>probabilistically </a:t>
            </a:r>
            <a:br>
              <a:rPr lang="en-US" altLang="en-US" dirty="0"/>
            </a:br>
            <a:r>
              <a:rPr lang="en-US" altLang="en-US" dirty="0"/>
              <a:t>in one of the red places.</a:t>
            </a:r>
          </a:p>
          <a:p>
            <a:pPr algn="ctr" eaLnBrk="1" hangingPunct="1"/>
            <a:r>
              <a:rPr lang="en-US" altLang="en-US" dirty="0"/>
              <a:t>Then it “moves”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2259147" y="4158231"/>
            <a:ext cx="264970" cy="1647359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314826"/>
              <a:gd name="connsiteY0" fmla="*/ 0 h 1607687"/>
              <a:gd name="connsiteX1" fmla="*/ 314497 w 314826"/>
              <a:gd name="connsiteY1" fmla="*/ 857348 h 1607687"/>
              <a:gd name="connsiteX2" fmla="*/ 50767 w 314826"/>
              <a:gd name="connsiteY2" fmla="*/ 1607687 h 1607687"/>
              <a:gd name="connsiteX0" fmla="*/ 17517 w 332073"/>
              <a:gd name="connsiteY0" fmla="*/ 0 h 1713649"/>
              <a:gd name="connsiteX1" fmla="*/ 332014 w 332073"/>
              <a:gd name="connsiteY1" fmla="*/ 857348 h 1713649"/>
              <a:gd name="connsiteX2" fmla="*/ 0 w 332073"/>
              <a:gd name="connsiteY2" fmla="*/ 1713649 h 171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73" h="1713649">
                <a:moveTo>
                  <a:pt x="17517" y="0"/>
                </a:moveTo>
                <a:cubicBezTo>
                  <a:pt x="230443" y="205730"/>
                  <a:pt x="334933" y="571740"/>
                  <a:pt x="332014" y="857348"/>
                </a:cubicBezTo>
                <a:cubicBezTo>
                  <a:pt x="329095" y="1142956"/>
                  <a:pt x="115856" y="1565572"/>
                  <a:pt x="0" y="1713649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991790" y="4800728"/>
            <a:ext cx="132409" cy="761872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70" h="1489404">
                <a:moveTo>
                  <a:pt x="0" y="0"/>
                </a:moveTo>
                <a:cubicBezTo>
                  <a:pt x="212926" y="205730"/>
                  <a:pt x="268925" y="490831"/>
                  <a:pt x="269964" y="739065"/>
                </a:cubicBezTo>
                <a:cubicBezTo>
                  <a:pt x="271003" y="987299"/>
                  <a:pt x="122090" y="1341327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93966" y="4043138"/>
            <a:ext cx="286648" cy="1828801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314826"/>
              <a:gd name="connsiteY0" fmla="*/ 0 h 1607687"/>
              <a:gd name="connsiteX1" fmla="*/ 314497 w 314826"/>
              <a:gd name="connsiteY1" fmla="*/ 857348 h 1607687"/>
              <a:gd name="connsiteX2" fmla="*/ 50767 w 314826"/>
              <a:gd name="connsiteY2" fmla="*/ 1607687 h 1607687"/>
              <a:gd name="connsiteX0" fmla="*/ 17517 w 332073"/>
              <a:gd name="connsiteY0" fmla="*/ 0 h 1713649"/>
              <a:gd name="connsiteX1" fmla="*/ 332014 w 332073"/>
              <a:gd name="connsiteY1" fmla="*/ 857348 h 1713649"/>
              <a:gd name="connsiteX2" fmla="*/ 0 w 332073"/>
              <a:gd name="connsiteY2" fmla="*/ 1713649 h 171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73" h="1713649">
                <a:moveTo>
                  <a:pt x="17517" y="0"/>
                </a:moveTo>
                <a:cubicBezTo>
                  <a:pt x="230443" y="205730"/>
                  <a:pt x="334933" y="571740"/>
                  <a:pt x="332014" y="857348"/>
                </a:cubicBezTo>
                <a:cubicBezTo>
                  <a:pt x="329095" y="1142956"/>
                  <a:pt x="115856" y="1565572"/>
                  <a:pt x="0" y="1713649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989951" y="4350207"/>
            <a:ext cx="132409" cy="761872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70" h="1489404">
                <a:moveTo>
                  <a:pt x="0" y="0"/>
                </a:moveTo>
                <a:cubicBezTo>
                  <a:pt x="212926" y="205730"/>
                  <a:pt x="268925" y="490831"/>
                  <a:pt x="269964" y="739065"/>
                </a:cubicBezTo>
                <a:cubicBezTo>
                  <a:pt x="271003" y="987299"/>
                  <a:pt x="122090" y="1341327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19398" y="4643501"/>
            <a:ext cx="0" cy="614299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6235"/>
              <a:gd name="connsiteY0" fmla="*/ 0 h 1489404"/>
              <a:gd name="connsiteX1" fmla="*/ 6234 w 6235"/>
              <a:gd name="connsiteY1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5" h="1489404">
                <a:moveTo>
                  <a:pt x="0" y="0"/>
                </a:moveTo>
                <a:cubicBezTo>
                  <a:pt x="1299" y="310292"/>
                  <a:pt x="4935" y="1179112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817130" y="5539749"/>
            <a:ext cx="0" cy="614299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6235"/>
              <a:gd name="connsiteY0" fmla="*/ 0 h 1489404"/>
              <a:gd name="connsiteX1" fmla="*/ 6234 w 6235"/>
              <a:gd name="connsiteY1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5" h="1489404">
                <a:moveTo>
                  <a:pt x="0" y="0"/>
                </a:moveTo>
                <a:cubicBezTo>
                  <a:pt x="1299" y="310292"/>
                  <a:pt x="4935" y="1179112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814862" y="3774481"/>
            <a:ext cx="0" cy="614299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6235"/>
              <a:gd name="connsiteY0" fmla="*/ 0 h 1489404"/>
              <a:gd name="connsiteX1" fmla="*/ 6234 w 6235"/>
              <a:gd name="connsiteY1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5" h="1489404">
                <a:moveTo>
                  <a:pt x="0" y="0"/>
                </a:moveTo>
                <a:cubicBezTo>
                  <a:pt x="1299" y="310292"/>
                  <a:pt x="4935" y="1179112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170902" y="4255855"/>
            <a:ext cx="156938" cy="990600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70" h="1489404">
                <a:moveTo>
                  <a:pt x="0" y="0"/>
                </a:moveTo>
                <a:cubicBezTo>
                  <a:pt x="212926" y="205730"/>
                  <a:pt x="268925" y="490831"/>
                  <a:pt x="269964" y="739065"/>
                </a:cubicBezTo>
                <a:cubicBezTo>
                  <a:pt x="271003" y="987299"/>
                  <a:pt x="122090" y="1341327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160503" y="4668621"/>
            <a:ext cx="156938" cy="990600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70" h="1489404">
                <a:moveTo>
                  <a:pt x="0" y="0"/>
                </a:moveTo>
                <a:cubicBezTo>
                  <a:pt x="212926" y="205730"/>
                  <a:pt x="268925" y="490831"/>
                  <a:pt x="269964" y="739065"/>
                </a:cubicBezTo>
                <a:cubicBezTo>
                  <a:pt x="271003" y="987299"/>
                  <a:pt x="122090" y="1341327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2810" y="3581399"/>
            <a:ext cx="2732801" cy="1665055"/>
            <a:chOff x="6583082" y="3581400"/>
            <a:chExt cx="2332318" cy="1447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6583082" y="3581400"/>
              <a:ext cx="2332318" cy="14478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47810" name="Picture 2" descr="https://upload.wikimedia.org/wikipedia/commons/thumb/f/f1/Quantum_mechanics_travelling_wavefunctions_wavelength.svg/2560px-Quantum_mechanics_travelling_wavefunctions_wavelength.s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4" b="50682"/>
            <a:stretch/>
          </p:blipFill>
          <p:spPr bwMode="auto">
            <a:xfrm>
              <a:off x="6629400" y="3657601"/>
              <a:ext cx="2241567" cy="129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15"/>
          <p:cNvSpPr txBox="1">
            <a:spLocks noChangeArrowheads="1"/>
          </p:cNvSpPr>
          <p:nvPr/>
        </p:nvSpPr>
        <p:spPr bwMode="auto">
          <a:xfrm>
            <a:off x="6248400" y="51701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Cross section </a:t>
            </a:r>
          </a:p>
          <a:p>
            <a:pPr algn="ctr" eaLnBrk="1" hangingPunct="1"/>
            <a:r>
              <a:rPr lang="en-US" altLang="en-US" sz="2400" dirty="0"/>
              <a:t>of red curve</a:t>
            </a:r>
          </a:p>
          <a:p>
            <a:pPr algn="ctr" eaLnBrk="1" hangingPunct="1"/>
            <a:r>
              <a:rPr lang="en-US" altLang="en-US" sz="2400" dirty="0" err="1"/>
              <a:t>gaussian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 cos</a:t>
            </a:r>
          </a:p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  <a:sym typeface="Symbol" panose="05050102010706020507" pitchFamily="18" charset="2"/>
              </a:rPr>
              <a:t>real</a:t>
            </a:r>
            <a:r>
              <a:rPr lang="en-US" altLang="en-US" sz="2400" dirty="0">
                <a:sym typeface="Symbol" panose="05050102010706020507" pitchFamily="18" charset="2"/>
              </a:rPr>
              <a:t> &amp;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imaginary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141482" y="4269828"/>
            <a:ext cx="215416" cy="1431789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70" h="1489404">
                <a:moveTo>
                  <a:pt x="0" y="0"/>
                </a:moveTo>
                <a:cubicBezTo>
                  <a:pt x="212926" y="205730"/>
                  <a:pt x="268925" y="490831"/>
                  <a:pt x="269964" y="739065"/>
                </a:cubicBezTo>
                <a:cubicBezTo>
                  <a:pt x="271003" y="987299"/>
                  <a:pt x="122090" y="1341327"/>
                  <a:pt x="6234" y="1489404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Could be negative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Length of vector is 1   </a:t>
            </a: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557197" y="533400"/>
            <a:ext cx="386240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A positive probability of </a:t>
            </a:r>
            <a:br>
              <a:rPr lang="en-US" altLang="en-US" dirty="0"/>
            </a:br>
            <a:r>
              <a:rPr lang="en-US" altLang="en-US" dirty="0"/>
              <a:t>arriving here via slit one.</a:t>
            </a:r>
          </a:p>
          <a:p>
            <a:pPr algn="ctr" eaLnBrk="1" hangingPunct="1"/>
            <a:r>
              <a:rPr lang="en-US" altLang="en-US" dirty="0"/>
              <a:t> A positive probability of </a:t>
            </a:r>
            <a:br>
              <a:rPr lang="en-US" altLang="en-US" dirty="0"/>
            </a:br>
            <a:r>
              <a:rPr lang="en-US" altLang="en-US" dirty="0"/>
              <a:t>arriving here via slit two.</a:t>
            </a:r>
          </a:p>
          <a:p>
            <a:pPr algn="ctr" eaLnBrk="1" hangingPunct="1"/>
            <a:r>
              <a:rPr lang="en-US" altLang="en-US" dirty="0"/>
              <a:t> This probabilities add.</a:t>
            </a:r>
          </a:p>
          <a:p>
            <a:pPr algn="ctr" eaLnBrk="1" hangingPunct="1"/>
            <a:r>
              <a:rPr lang="en-US" altLang="en-US" dirty="0"/>
              <a:t>Positive interference.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993927" y="4842680"/>
            <a:ext cx="198119" cy="198119"/>
          </a:xfrm>
          <a:prstGeom prst="ellipse">
            <a:avLst/>
          </a:prstGeom>
          <a:solidFill>
            <a:srgbClr val="FF0000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43000" y="4572000"/>
            <a:ext cx="2971800" cy="381000"/>
            <a:chOff x="1371600" y="4572000"/>
            <a:chExt cx="2971800" cy="3810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978624" y="4572000"/>
              <a:ext cx="1364776" cy="36974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371600" y="4572000"/>
              <a:ext cx="16002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 flipV="1">
            <a:off x="1167765" y="4987290"/>
            <a:ext cx="2888776" cy="381000"/>
            <a:chOff x="1371600" y="4572000"/>
            <a:chExt cx="2888776" cy="38100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895600" y="4572000"/>
              <a:ext cx="1364776" cy="36974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371600" y="4572000"/>
              <a:ext cx="16002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8" name="Oval 37"/>
          <p:cNvSpPr/>
          <p:nvPr/>
        </p:nvSpPr>
        <p:spPr bwMode="auto">
          <a:xfrm>
            <a:off x="4878705" y="4836795"/>
            <a:ext cx="470535" cy="24557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3804019" y="3774063"/>
            <a:ext cx="296899" cy="1908902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314826"/>
              <a:gd name="connsiteY0" fmla="*/ 0 h 1607687"/>
              <a:gd name="connsiteX1" fmla="*/ 314497 w 314826"/>
              <a:gd name="connsiteY1" fmla="*/ 857348 h 1607687"/>
              <a:gd name="connsiteX2" fmla="*/ 50767 w 314826"/>
              <a:gd name="connsiteY2" fmla="*/ 1607687 h 1607687"/>
              <a:gd name="connsiteX0" fmla="*/ 17517 w 332073"/>
              <a:gd name="connsiteY0" fmla="*/ 0 h 1713649"/>
              <a:gd name="connsiteX1" fmla="*/ 332014 w 332073"/>
              <a:gd name="connsiteY1" fmla="*/ 857348 h 1713649"/>
              <a:gd name="connsiteX2" fmla="*/ 0 w 332073"/>
              <a:gd name="connsiteY2" fmla="*/ 1713649 h 1713649"/>
              <a:gd name="connsiteX0" fmla="*/ 37534 w 352090"/>
              <a:gd name="connsiteY0" fmla="*/ 0 h 1873566"/>
              <a:gd name="connsiteX1" fmla="*/ 352031 w 352090"/>
              <a:gd name="connsiteY1" fmla="*/ 857348 h 1873566"/>
              <a:gd name="connsiteX2" fmla="*/ 0 w 352090"/>
              <a:gd name="connsiteY2" fmla="*/ 1873566 h 1873566"/>
              <a:gd name="connsiteX0" fmla="*/ 0 w 377087"/>
              <a:gd name="connsiteY0" fmla="*/ 0 h 1985716"/>
              <a:gd name="connsiteX1" fmla="*/ 377051 w 377087"/>
              <a:gd name="connsiteY1" fmla="*/ 969498 h 1985716"/>
              <a:gd name="connsiteX2" fmla="*/ 25020 w 377087"/>
              <a:gd name="connsiteY2" fmla="*/ 1985716 h 1985716"/>
              <a:gd name="connsiteX0" fmla="*/ 0 w 377088"/>
              <a:gd name="connsiteY0" fmla="*/ 0 h 1985716"/>
              <a:gd name="connsiteX1" fmla="*/ 377051 w 377088"/>
              <a:gd name="connsiteY1" fmla="*/ 969498 h 1985716"/>
              <a:gd name="connsiteX2" fmla="*/ 25020 w 377088"/>
              <a:gd name="connsiteY2" fmla="*/ 1985716 h 1985716"/>
              <a:gd name="connsiteX0" fmla="*/ 0 w 377091"/>
              <a:gd name="connsiteY0" fmla="*/ 0 h 1985716"/>
              <a:gd name="connsiteX1" fmla="*/ 377051 w 377091"/>
              <a:gd name="connsiteY1" fmla="*/ 969498 h 1985716"/>
              <a:gd name="connsiteX2" fmla="*/ 25020 w 377091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46342 h 1985716"/>
              <a:gd name="connsiteX2" fmla="*/ 25020 w 372088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15190 h 1985716"/>
              <a:gd name="connsiteX2" fmla="*/ 25020 w 372088"/>
              <a:gd name="connsiteY2" fmla="*/ 1985716 h 19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088" h="1985716">
                <a:moveTo>
                  <a:pt x="0" y="0"/>
                </a:moveTo>
                <a:cubicBezTo>
                  <a:pt x="222935" y="211960"/>
                  <a:pt x="374966" y="729582"/>
                  <a:pt x="372047" y="1015190"/>
                </a:cubicBezTo>
                <a:cubicBezTo>
                  <a:pt x="369128" y="1300798"/>
                  <a:pt x="170902" y="1848023"/>
                  <a:pt x="25020" y="1985716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810000" y="4198006"/>
            <a:ext cx="296899" cy="1908902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314826"/>
              <a:gd name="connsiteY0" fmla="*/ 0 h 1607687"/>
              <a:gd name="connsiteX1" fmla="*/ 314497 w 314826"/>
              <a:gd name="connsiteY1" fmla="*/ 857348 h 1607687"/>
              <a:gd name="connsiteX2" fmla="*/ 50767 w 314826"/>
              <a:gd name="connsiteY2" fmla="*/ 1607687 h 1607687"/>
              <a:gd name="connsiteX0" fmla="*/ 17517 w 332073"/>
              <a:gd name="connsiteY0" fmla="*/ 0 h 1713649"/>
              <a:gd name="connsiteX1" fmla="*/ 332014 w 332073"/>
              <a:gd name="connsiteY1" fmla="*/ 857348 h 1713649"/>
              <a:gd name="connsiteX2" fmla="*/ 0 w 332073"/>
              <a:gd name="connsiteY2" fmla="*/ 1713649 h 1713649"/>
              <a:gd name="connsiteX0" fmla="*/ 37534 w 352090"/>
              <a:gd name="connsiteY0" fmla="*/ 0 h 1873566"/>
              <a:gd name="connsiteX1" fmla="*/ 352031 w 352090"/>
              <a:gd name="connsiteY1" fmla="*/ 857348 h 1873566"/>
              <a:gd name="connsiteX2" fmla="*/ 0 w 352090"/>
              <a:gd name="connsiteY2" fmla="*/ 1873566 h 1873566"/>
              <a:gd name="connsiteX0" fmla="*/ 0 w 377087"/>
              <a:gd name="connsiteY0" fmla="*/ 0 h 1985716"/>
              <a:gd name="connsiteX1" fmla="*/ 377051 w 377087"/>
              <a:gd name="connsiteY1" fmla="*/ 969498 h 1985716"/>
              <a:gd name="connsiteX2" fmla="*/ 25020 w 377087"/>
              <a:gd name="connsiteY2" fmla="*/ 1985716 h 1985716"/>
              <a:gd name="connsiteX0" fmla="*/ 0 w 377088"/>
              <a:gd name="connsiteY0" fmla="*/ 0 h 1985716"/>
              <a:gd name="connsiteX1" fmla="*/ 377051 w 377088"/>
              <a:gd name="connsiteY1" fmla="*/ 969498 h 1985716"/>
              <a:gd name="connsiteX2" fmla="*/ 25020 w 377088"/>
              <a:gd name="connsiteY2" fmla="*/ 1985716 h 1985716"/>
              <a:gd name="connsiteX0" fmla="*/ 0 w 377091"/>
              <a:gd name="connsiteY0" fmla="*/ 0 h 1985716"/>
              <a:gd name="connsiteX1" fmla="*/ 377051 w 377091"/>
              <a:gd name="connsiteY1" fmla="*/ 969498 h 1985716"/>
              <a:gd name="connsiteX2" fmla="*/ 25020 w 377091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46342 h 1985716"/>
              <a:gd name="connsiteX2" fmla="*/ 25020 w 372088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15190 h 1985716"/>
              <a:gd name="connsiteX2" fmla="*/ 25020 w 372088"/>
              <a:gd name="connsiteY2" fmla="*/ 1985716 h 19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088" h="1985716">
                <a:moveTo>
                  <a:pt x="0" y="0"/>
                </a:moveTo>
                <a:cubicBezTo>
                  <a:pt x="222935" y="211960"/>
                  <a:pt x="374966" y="729582"/>
                  <a:pt x="372047" y="1015190"/>
                </a:cubicBezTo>
                <a:cubicBezTo>
                  <a:pt x="369128" y="1300798"/>
                  <a:pt x="170902" y="1848023"/>
                  <a:pt x="25020" y="1985716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72810" y="3581399"/>
            <a:ext cx="2732801" cy="1665055"/>
            <a:chOff x="6583082" y="3581400"/>
            <a:chExt cx="2332318" cy="1447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583082" y="3581400"/>
              <a:ext cx="2332318" cy="14478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19" name="Picture 2" descr="https://upload.wikimedia.org/wikipedia/commons/thumb/f/f1/Quantum_mechanics_travelling_wavefunctions_wavelength.svg/2560px-Quantum_mechanics_travelling_wavefunctions_wavelength.s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4" b="50682"/>
            <a:stretch/>
          </p:blipFill>
          <p:spPr bwMode="auto">
            <a:xfrm>
              <a:off x="6629400" y="3657601"/>
              <a:ext cx="2241567" cy="129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15"/>
          <p:cNvSpPr txBox="1">
            <a:spLocks noChangeArrowheads="1"/>
          </p:cNvSpPr>
          <p:nvPr/>
        </p:nvSpPr>
        <p:spPr bwMode="auto">
          <a:xfrm>
            <a:off x="6248400" y="51701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Cross section </a:t>
            </a:r>
          </a:p>
          <a:p>
            <a:pPr algn="ctr" eaLnBrk="1" hangingPunct="1"/>
            <a:r>
              <a:rPr lang="en-US" altLang="en-US" sz="2400" dirty="0"/>
              <a:t>of red curve</a:t>
            </a:r>
          </a:p>
          <a:p>
            <a:pPr algn="ctr" eaLnBrk="1" hangingPunct="1"/>
            <a:r>
              <a:rPr lang="en-US" altLang="en-US" sz="2400" dirty="0" err="1"/>
              <a:t>gaussian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 cos</a:t>
            </a:r>
          </a:p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  <a:sym typeface="Symbol" panose="05050102010706020507" pitchFamily="18" charset="2"/>
              </a:rPr>
              <a:t>real</a:t>
            </a:r>
            <a:r>
              <a:rPr lang="en-US" altLang="en-US" sz="2400" dirty="0">
                <a:sym typeface="Symbol" panose="05050102010706020507" pitchFamily="18" charset="2"/>
              </a:rPr>
              <a:t> &amp;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imaginary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15" grpId="1" animBg="1"/>
      <p:bldP spid="15" grpId="3" animBg="1"/>
      <p:bldP spid="15" grpId="4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sz="3600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15"/>
          <p:cNvSpPr txBox="1">
            <a:spLocks noChangeArrowheads="1"/>
          </p:cNvSpPr>
          <p:nvPr/>
        </p:nvSpPr>
        <p:spPr bwMode="auto">
          <a:xfrm>
            <a:off x="3962400" y="685800"/>
            <a:ext cx="489371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 vector of probabilities</a:t>
            </a:r>
            <a:br>
              <a:rPr lang="en-US" altLang="en-US" dirty="0"/>
            </a:br>
            <a:r>
              <a:rPr lang="en-US" altLang="en-US" dirty="0"/>
              <a:t>state is current.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Could be negative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   </a:t>
            </a:r>
          </a:p>
          <a:p>
            <a:pPr lvl="1" indent="0" eaLnBrk="1" hangingPunct="1"/>
            <a:r>
              <a:rPr lang="en-US" altLang="en-US" sz="2000" dirty="0">
                <a:sym typeface="Symbol" pitchFamily="18" charset="2"/>
              </a:rPr>
              <a:t>          (or complex)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Length of vector is 1   </a:t>
            </a:r>
          </a:p>
        </p:txBody>
      </p:sp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520874" y="533400"/>
            <a:ext cx="39409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A positive probability of </a:t>
            </a:r>
            <a:br>
              <a:rPr lang="en-US" altLang="en-US" dirty="0"/>
            </a:br>
            <a:r>
              <a:rPr lang="en-US" altLang="en-US" dirty="0"/>
              <a:t>arriving here via slit one.</a:t>
            </a:r>
          </a:p>
          <a:p>
            <a:pPr algn="ctr" eaLnBrk="1" hangingPunct="1"/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negative</a:t>
            </a:r>
            <a:r>
              <a:rPr lang="en-US" altLang="en-US" dirty="0"/>
              <a:t> probability of </a:t>
            </a:r>
            <a:br>
              <a:rPr lang="en-US" altLang="en-US" dirty="0"/>
            </a:br>
            <a:r>
              <a:rPr lang="en-US" altLang="en-US" dirty="0"/>
              <a:t>arriving here via slit two.</a:t>
            </a:r>
          </a:p>
          <a:p>
            <a:pPr algn="ctr" eaLnBrk="1" hangingPunct="1"/>
            <a:r>
              <a:rPr lang="en-US" altLang="en-US" dirty="0"/>
              <a:t> This probabilities add.</a:t>
            </a:r>
          </a:p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Negative</a:t>
            </a:r>
            <a:r>
              <a:rPr lang="en-US" altLang="en-US" dirty="0"/>
              <a:t> interference.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06426" y="4429564"/>
            <a:ext cx="198119" cy="198119"/>
          </a:xfrm>
          <a:prstGeom prst="ellipse">
            <a:avLst/>
          </a:prstGeom>
          <a:solidFill>
            <a:srgbClr val="FF0000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 flipV="1">
            <a:off x="1066801" y="4498052"/>
            <a:ext cx="2971799" cy="489238"/>
            <a:chOff x="1295580" y="2495550"/>
            <a:chExt cx="2964795" cy="244619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599" y="4572000"/>
              <a:ext cx="1364776" cy="36974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295580" y="2495550"/>
              <a:ext cx="1676220" cy="207645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 flipV="1">
            <a:off x="1167765" y="4572000"/>
            <a:ext cx="2838661" cy="796290"/>
            <a:chOff x="1371600" y="4572000"/>
            <a:chExt cx="2838661" cy="79629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895600" y="4572000"/>
              <a:ext cx="1314661" cy="79629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371600" y="4572000"/>
              <a:ext cx="16002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8" name="Oval 37"/>
          <p:cNvSpPr/>
          <p:nvPr/>
        </p:nvSpPr>
        <p:spPr bwMode="auto">
          <a:xfrm>
            <a:off x="4878705" y="4414055"/>
            <a:ext cx="470535" cy="24557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3804019" y="3774063"/>
            <a:ext cx="296899" cy="1908902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314826"/>
              <a:gd name="connsiteY0" fmla="*/ 0 h 1607687"/>
              <a:gd name="connsiteX1" fmla="*/ 314497 w 314826"/>
              <a:gd name="connsiteY1" fmla="*/ 857348 h 1607687"/>
              <a:gd name="connsiteX2" fmla="*/ 50767 w 314826"/>
              <a:gd name="connsiteY2" fmla="*/ 1607687 h 1607687"/>
              <a:gd name="connsiteX0" fmla="*/ 17517 w 332073"/>
              <a:gd name="connsiteY0" fmla="*/ 0 h 1713649"/>
              <a:gd name="connsiteX1" fmla="*/ 332014 w 332073"/>
              <a:gd name="connsiteY1" fmla="*/ 857348 h 1713649"/>
              <a:gd name="connsiteX2" fmla="*/ 0 w 332073"/>
              <a:gd name="connsiteY2" fmla="*/ 1713649 h 1713649"/>
              <a:gd name="connsiteX0" fmla="*/ 37534 w 352090"/>
              <a:gd name="connsiteY0" fmla="*/ 0 h 1873566"/>
              <a:gd name="connsiteX1" fmla="*/ 352031 w 352090"/>
              <a:gd name="connsiteY1" fmla="*/ 857348 h 1873566"/>
              <a:gd name="connsiteX2" fmla="*/ 0 w 352090"/>
              <a:gd name="connsiteY2" fmla="*/ 1873566 h 1873566"/>
              <a:gd name="connsiteX0" fmla="*/ 0 w 377087"/>
              <a:gd name="connsiteY0" fmla="*/ 0 h 1985716"/>
              <a:gd name="connsiteX1" fmla="*/ 377051 w 377087"/>
              <a:gd name="connsiteY1" fmla="*/ 969498 h 1985716"/>
              <a:gd name="connsiteX2" fmla="*/ 25020 w 377087"/>
              <a:gd name="connsiteY2" fmla="*/ 1985716 h 1985716"/>
              <a:gd name="connsiteX0" fmla="*/ 0 w 377088"/>
              <a:gd name="connsiteY0" fmla="*/ 0 h 1985716"/>
              <a:gd name="connsiteX1" fmla="*/ 377051 w 377088"/>
              <a:gd name="connsiteY1" fmla="*/ 969498 h 1985716"/>
              <a:gd name="connsiteX2" fmla="*/ 25020 w 377088"/>
              <a:gd name="connsiteY2" fmla="*/ 1985716 h 1985716"/>
              <a:gd name="connsiteX0" fmla="*/ 0 w 377091"/>
              <a:gd name="connsiteY0" fmla="*/ 0 h 1985716"/>
              <a:gd name="connsiteX1" fmla="*/ 377051 w 377091"/>
              <a:gd name="connsiteY1" fmla="*/ 969498 h 1985716"/>
              <a:gd name="connsiteX2" fmla="*/ 25020 w 377091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46342 h 1985716"/>
              <a:gd name="connsiteX2" fmla="*/ 25020 w 372088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15190 h 1985716"/>
              <a:gd name="connsiteX2" fmla="*/ 25020 w 372088"/>
              <a:gd name="connsiteY2" fmla="*/ 1985716 h 19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088" h="1985716">
                <a:moveTo>
                  <a:pt x="0" y="0"/>
                </a:moveTo>
                <a:cubicBezTo>
                  <a:pt x="222935" y="211960"/>
                  <a:pt x="374966" y="729582"/>
                  <a:pt x="372047" y="1015190"/>
                </a:cubicBezTo>
                <a:cubicBezTo>
                  <a:pt x="369128" y="1300798"/>
                  <a:pt x="170902" y="1848023"/>
                  <a:pt x="25020" y="1985716"/>
                </a:cubicBez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931739" y="4198006"/>
            <a:ext cx="296899" cy="1908902"/>
          </a:xfrm>
          <a:custGeom>
            <a:avLst/>
            <a:gdLst>
              <a:gd name="connsiteX0" fmla="*/ 0 w 248513"/>
              <a:gd name="connsiteY0" fmla="*/ 0 h 1570645"/>
              <a:gd name="connsiteX1" fmla="*/ 248505 w 248513"/>
              <a:gd name="connsiteY1" fmla="*/ 716562 h 1570645"/>
              <a:gd name="connsiteX2" fmla="*/ 9651 w 248513"/>
              <a:gd name="connsiteY2" fmla="*/ 1570645 h 1570645"/>
              <a:gd name="connsiteX3" fmla="*/ 9651 w 248513"/>
              <a:gd name="connsiteY3" fmla="*/ 1570645 h 1570645"/>
              <a:gd name="connsiteX0" fmla="*/ 0 w 231626"/>
              <a:gd name="connsiteY0" fmla="*/ 0 h 1570645"/>
              <a:gd name="connsiteX1" fmla="*/ 231616 w 231626"/>
              <a:gd name="connsiteY1" fmla="*/ 820306 h 1570645"/>
              <a:gd name="connsiteX2" fmla="*/ 9651 w 231626"/>
              <a:gd name="connsiteY2" fmla="*/ 1570645 h 1570645"/>
              <a:gd name="connsiteX3" fmla="*/ 9651 w 231626"/>
              <a:gd name="connsiteY3" fmla="*/ 1570645 h 1570645"/>
              <a:gd name="connsiteX0" fmla="*/ 0 w 231684"/>
              <a:gd name="connsiteY0" fmla="*/ 0 h 1570645"/>
              <a:gd name="connsiteX1" fmla="*/ 231616 w 231684"/>
              <a:gd name="connsiteY1" fmla="*/ 820306 h 1570645"/>
              <a:gd name="connsiteX2" fmla="*/ 9651 w 231684"/>
              <a:gd name="connsiteY2" fmla="*/ 1570645 h 1570645"/>
              <a:gd name="connsiteX3" fmla="*/ 9651 w 231684"/>
              <a:gd name="connsiteY3" fmla="*/ 1570645 h 1570645"/>
              <a:gd name="connsiteX0" fmla="*/ 0 w 270204"/>
              <a:gd name="connsiteY0" fmla="*/ 0 h 1489404"/>
              <a:gd name="connsiteX1" fmla="*/ 269964 w 270204"/>
              <a:gd name="connsiteY1" fmla="*/ 739065 h 1489404"/>
              <a:gd name="connsiteX2" fmla="*/ 47999 w 270204"/>
              <a:gd name="connsiteY2" fmla="*/ 1489404 h 1489404"/>
              <a:gd name="connsiteX3" fmla="*/ 47999 w 270204"/>
              <a:gd name="connsiteY3" fmla="*/ 1489404 h 1489404"/>
              <a:gd name="connsiteX0" fmla="*/ 0 w 270205"/>
              <a:gd name="connsiteY0" fmla="*/ 0 h 1489404"/>
              <a:gd name="connsiteX1" fmla="*/ 269964 w 270205"/>
              <a:gd name="connsiteY1" fmla="*/ 739065 h 1489404"/>
              <a:gd name="connsiteX2" fmla="*/ 47999 w 270205"/>
              <a:gd name="connsiteY2" fmla="*/ 1489404 h 1489404"/>
              <a:gd name="connsiteX3" fmla="*/ 47999 w 270205"/>
              <a:gd name="connsiteY3" fmla="*/ 1489404 h 1489404"/>
              <a:gd name="connsiteX0" fmla="*/ 0 w 270205"/>
              <a:gd name="connsiteY0" fmla="*/ 0 h 1541592"/>
              <a:gd name="connsiteX1" fmla="*/ 269964 w 270205"/>
              <a:gd name="connsiteY1" fmla="*/ 739065 h 1541592"/>
              <a:gd name="connsiteX2" fmla="*/ 47999 w 270205"/>
              <a:gd name="connsiteY2" fmla="*/ 1489404 h 1541592"/>
              <a:gd name="connsiteX3" fmla="*/ 47999 w 270205"/>
              <a:gd name="connsiteY3" fmla="*/ 1475864 h 1541592"/>
              <a:gd name="connsiteX0" fmla="*/ 0 w 270206"/>
              <a:gd name="connsiteY0" fmla="*/ 0 h 1654159"/>
              <a:gd name="connsiteX1" fmla="*/ 269964 w 270206"/>
              <a:gd name="connsiteY1" fmla="*/ 739065 h 1654159"/>
              <a:gd name="connsiteX2" fmla="*/ 47999 w 270206"/>
              <a:gd name="connsiteY2" fmla="*/ 1489404 h 1654159"/>
              <a:gd name="connsiteX3" fmla="*/ 44707 w 270206"/>
              <a:gd name="connsiteY3" fmla="*/ 1653530 h 1654159"/>
              <a:gd name="connsiteX0" fmla="*/ 0 w 270206"/>
              <a:gd name="connsiteY0" fmla="*/ 0 h 1489404"/>
              <a:gd name="connsiteX1" fmla="*/ 269964 w 270206"/>
              <a:gd name="connsiteY1" fmla="*/ 739065 h 1489404"/>
              <a:gd name="connsiteX2" fmla="*/ 47999 w 270206"/>
              <a:gd name="connsiteY2" fmla="*/ 1489404 h 1489404"/>
              <a:gd name="connsiteX0" fmla="*/ 0 w 269967"/>
              <a:gd name="connsiteY0" fmla="*/ 0 h 1489404"/>
              <a:gd name="connsiteX1" fmla="*/ 269964 w 269967"/>
              <a:gd name="connsiteY1" fmla="*/ 739065 h 1489404"/>
              <a:gd name="connsiteX2" fmla="*/ 6234 w 269967"/>
              <a:gd name="connsiteY2" fmla="*/ 1489404 h 1489404"/>
              <a:gd name="connsiteX0" fmla="*/ 0 w 269970"/>
              <a:gd name="connsiteY0" fmla="*/ 0 h 1489404"/>
              <a:gd name="connsiteX1" fmla="*/ 269964 w 269970"/>
              <a:gd name="connsiteY1" fmla="*/ 739065 h 1489404"/>
              <a:gd name="connsiteX2" fmla="*/ 6234 w 269970"/>
              <a:gd name="connsiteY2" fmla="*/ 1489404 h 1489404"/>
              <a:gd name="connsiteX0" fmla="*/ 0 w 314826"/>
              <a:gd name="connsiteY0" fmla="*/ 0 h 1607687"/>
              <a:gd name="connsiteX1" fmla="*/ 314497 w 314826"/>
              <a:gd name="connsiteY1" fmla="*/ 857348 h 1607687"/>
              <a:gd name="connsiteX2" fmla="*/ 50767 w 314826"/>
              <a:gd name="connsiteY2" fmla="*/ 1607687 h 1607687"/>
              <a:gd name="connsiteX0" fmla="*/ 17517 w 332073"/>
              <a:gd name="connsiteY0" fmla="*/ 0 h 1713649"/>
              <a:gd name="connsiteX1" fmla="*/ 332014 w 332073"/>
              <a:gd name="connsiteY1" fmla="*/ 857348 h 1713649"/>
              <a:gd name="connsiteX2" fmla="*/ 0 w 332073"/>
              <a:gd name="connsiteY2" fmla="*/ 1713649 h 1713649"/>
              <a:gd name="connsiteX0" fmla="*/ 37534 w 352090"/>
              <a:gd name="connsiteY0" fmla="*/ 0 h 1873566"/>
              <a:gd name="connsiteX1" fmla="*/ 352031 w 352090"/>
              <a:gd name="connsiteY1" fmla="*/ 857348 h 1873566"/>
              <a:gd name="connsiteX2" fmla="*/ 0 w 352090"/>
              <a:gd name="connsiteY2" fmla="*/ 1873566 h 1873566"/>
              <a:gd name="connsiteX0" fmla="*/ 0 w 377087"/>
              <a:gd name="connsiteY0" fmla="*/ 0 h 1985716"/>
              <a:gd name="connsiteX1" fmla="*/ 377051 w 377087"/>
              <a:gd name="connsiteY1" fmla="*/ 969498 h 1985716"/>
              <a:gd name="connsiteX2" fmla="*/ 25020 w 377087"/>
              <a:gd name="connsiteY2" fmla="*/ 1985716 h 1985716"/>
              <a:gd name="connsiteX0" fmla="*/ 0 w 377088"/>
              <a:gd name="connsiteY0" fmla="*/ 0 h 1985716"/>
              <a:gd name="connsiteX1" fmla="*/ 377051 w 377088"/>
              <a:gd name="connsiteY1" fmla="*/ 969498 h 1985716"/>
              <a:gd name="connsiteX2" fmla="*/ 25020 w 377088"/>
              <a:gd name="connsiteY2" fmla="*/ 1985716 h 1985716"/>
              <a:gd name="connsiteX0" fmla="*/ 0 w 377091"/>
              <a:gd name="connsiteY0" fmla="*/ 0 h 1985716"/>
              <a:gd name="connsiteX1" fmla="*/ 377051 w 377091"/>
              <a:gd name="connsiteY1" fmla="*/ 969498 h 1985716"/>
              <a:gd name="connsiteX2" fmla="*/ 25020 w 377091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46342 h 1985716"/>
              <a:gd name="connsiteX2" fmla="*/ 25020 w 372088"/>
              <a:gd name="connsiteY2" fmla="*/ 1985716 h 1985716"/>
              <a:gd name="connsiteX0" fmla="*/ 0 w 372088"/>
              <a:gd name="connsiteY0" fmla="*/ 0 h 1985716"/>
              <a:gd name="connsiteX1" fmla="*/ 372047 w 372088"/>
              <a:gd name="connsiteY1" fmla="*/ 1015190 h 1985716"/>
              <a:gd name="connsiteX2" fmla="*/ 25020 w 372088"/>
              <a:gd name="connsiteY2" fmla="*/ 1985716 h 19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088" h="1985716">
                <a:moveTo>
                  <a:pt x="0" y="0"/>
                </a:moveTo>
                <a:cubicBezTo>
                  <a:pt x="222935" y="211960"/>
                  <a:pt x="374966" y="729582"/>
                  <a:pt x="372047" y="1015190"/>
                </a:cubicBezTo>
                <a:cubicBezTo>
                  <a:pt x="369128" y="1300798"/>
                  <a:pt x="170902" y="1848023"/>
                  <a:pt x="25020" y="1985716"/>
                </a:cubicBezTo>
              </a:path>
            </a:pathLst>
          </a:custGeom>
          <a:noFill/>
          <a:ln w="57150" cap="sq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72810" y="3581399"/>
            <a:ext cx="2732801" cy="1665055"/>
            <a:chOff x="6583082" y="3581400"/>
            <a:chExt cx="2332318" cy="1447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583082" y="3581400"/>
              <a:ext cx="2332318" cy="1447800"/>
            </a:xfrm>
            <a:prstGeom prst="rect">
              <a:avLst/>
            </a:prstGeom>
            <a:solidFill>
              <a:schemeClr val="tx1"/>
            </a:solidFill>
            <a:ln w="57150" cap="sq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0" hangingPunct="0"/>
              <a:endParaRPr lang="en-CA" dirty="0"/>
            </a:p>
          </p:txBody>
        </p:sp>
        <p:pic>
          <p:nvPicPr>
            <p:cNvPr id="21" name="Picture 2" descr="https://upload.wikimedia.org/wikipedia/commons/thumb/f/f1/Quantum_mechanics_travelling_wavefunctions_wavelength.svg/2560px-Quantum_mechanics_travelling_wavefunctions_wavelength.s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4" b="50682"/>
            <a:stretch/>
          </p:blipFill>
          <p:spPr bwMode="auto">
            <a:xfrm>
              <a:off x="6629400" y="3657601"/>
              <a:ext cx="2241567" cy="129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Box 215"/>
          <p:cNvSpPr txBox="1">
            <a:spLocks noChangeArrowheads="1"/>
          </p:cNvSpPr>
          <p:nvPr/>
        </p:nvSpPr>
        <p:spPr bwMode="auto">
          <a:xfrm>
            <a:off x="6248400" y="51701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Cross section </a:t>
            </a:r>
          </a:p>
          <a:p>
            <a:pPr algn="ctr" eaLnBrk="1" hangingPunct="1"/>
            <a:r>
              <a:rPr lang="en-US" altLang="en-US" sz="2400" dirty="0"/>
              <a:t>of red curve</a:t>
            </a:r>
          </a:p>
          <a:p>
            <a:pPr algn="ctr" eaLnBrk="1" hangingPunct="1"/>
            <a:r>
              <a:rPr lang="en-US" altLang="en-US" sz="2400" dirty="0" err="1"/>
              <a:t>gaussian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 cos</a:t>
            </a:r>
          </a:p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  <a:sym typeface="Symbol" panose="05050102010706020507" pitchFamily="18" charset="2"/>
              </a:rPr>
              <a:t>real</a:t>
            </a:r>
            <a:r>
              <a:rPr lang="en-US" altLang="en-US" sz="2400" dirty="0">
                <a:sym typeface="Symbol" panose="05050102010706020507" pitchFamily="18" charset="2"/>
              </a:rPr>
              <a:t> &amp;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imaginary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17" grpId="0" animBg="1"/>
      <p:bldP spid="17" grpId="2" animBg="1"/>
      <p:bldP spid="17" grpId="3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7337" y="160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Unary Matrix  Quantum </a:t>
            </a:r>
            <a:r>
              <a:rPr lang="en-US" kern="0" dirty="0">
                <a:solidFill>
                  <a:schemeClr val="tx2"/>
                </a:solidFill>
                <a:sym typeface="Wingdings" panose="05000000000000000000" pitchFamily="2" charset="2"/>
              </a:rPr>
              <a:t>Probability</a:t>
            </a:r>
          </a:p>
        </p:txBody>
      </p:sp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62484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215"/>
          <p:cNvSpPr txBox="1">
            <a:spLocks noChangeArrowheads="1"/>
          </p:cNvSpPr>
          <p:nvPr/>
        </p:nvSpPr>
        <p:spPr bwMode="auto">
          <a:xfrm>
            <a:off x="228600" y="76200"/>
            <a:ext cx="8649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If you want one sample of where the system </a:t>
            </a:r>
          </a:p>
          <a:p>
            <a:pPr algn="ctr" eaLnBrk="1" hangingPunct="1"/>
            <a:r>
              <a:rPr lang="en-US" altLang="en-US" dirty="0"/>
              <a:t>will end up after a long time,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06426" y="4429564"/>
            <a:ext cx="198119" cy="198119"/>
          </a:xfrm>
          <a:prstGeom prst="ellipse">
            <a:avLst/>
          </a:prstGeom>
          <a:solidFill>
            <a:srgbClr val="FF0000"/>
          </a:solidFill>
          <a:ln w="57150" cap="sq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 flipV="1">
            <a:off x="1066801" y="4498052"/>
            <a:ext cx="2971799" cy="489238"/>
            <a:chOff x="1295580" y="2495550"/>
            <a:chExt cx="2964795" cy="244619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599" y="4572000"/>
              <a:ext cx="1364776" cy="36974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295580" y="2495550"/>
              <a:ext cx="1676220" cy="207645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 flipV="1">
            <a:off x="1167765" y="4572000"/>
            <a:ext cx="2838661" cy="796290"/>
            <a:chOff x="1371600" y="4572000"/>
            <a:chExt cx="2838661" cy="79629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895600" y="4572000"/>
              <a:ext cx="1314661" cy="79629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371600" y="4572000"/>
              <a:ext cx="16002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8" name="Oval 37"/>
          <p:cNvSpPr/>
          <p:nvPr/>
        </p:nvSpPr>
        <p:spPr bwMode="auto">
          <a:xfrm>
            <a:off x="4878705" y="4414055"/>
            <a:ext cx="470535" cy="24557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eaLnBrk="0" hangingPunct="0"/>
            <a:endParaRPr lang="en-CA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67337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Process 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Classical Probability</a:t>
            </a:r>
          </a:p>
        </p:txBody>
      </p:sp>
      <p:sp>
        <p:nvSpPr>
          <p:cNvPr id="16" name="Text Box 215"/>
          <p:cNvSpPr txBox="1">
            <a:spLocks noChangeArrowheads="1"/>
          </p:cNvSpPr>
          <p:nvPr/>
        </p:nvSpPr>
        <p:spPr bwMode="auto">
          <a:xfrm>
            <a:off x="228600" y="1381780"/>
            <a:ext cx="8649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Mathematically, it is sufficient to follow one path.</a:t>
            </a:r>
          </a:p>
        </p:txBody>
      </p:sp>
      <p:sp>
        <p:nvSpPr>
          <p:cNvPr id="17" name="Text Box 215"/>
          <p:cNvSpPr txBox="1">
            <a:spLocks noChangeArrowheads="1"/>
          </p:cNvSpPr>
          <p:nvPr/>
        </p:nvSpPr>
        <p:spPr bwMode="auto">
          <a:xfrm>
            <a:off x="228600" y="2438400"/>
            <a:ext cx="8649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Mathematically, you must follow </a:t>
            </a:r>
            <a:r>
              <a:rPr lang="en-US" altLang="en-US" dirty="0">
                <a:solidFill>
                  <a:srgbClr val="FF0000"/>
                </a:solidFill>
              </a:rPr>
              <a:t>all </a:t>
            </a:r>
            <a:r>
              <a:rPr lang="en-US" altLang="en-US" dirty="0"/>
              <a:t>paths.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82958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because of the negative interference.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74364" y="3166170"/>
            <a:ext cx="2573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This is why</a:t>
            </a:r>
            <a:br>
              <a:rPr lang="en-US" altLang="en-US" dirty="0"/>
            </a:br>
            <a:r>
              <a:rPr lang="en-US" altLang="en-US" dirty="0"/>
              <a:t>they say the quantum system is in a superposition.</a:t>
            </a:r>
          </a:p>
          <a:p>
            <a:pPr algn="ctr" eaLnBrk="1" hangingPunct="1"/>
            <a:r>
              <a:rPr lang="en-US" altLang="en-US" dirty="0">
                <a:solidFill>
                  <a:srgbClr val="FF99FF"/>
                </a:solidFill>
              </a:rPr>
              <a:t>I think negative probabilities is a bigger deal. </a:t>
            </a:r>
          </a:p>
        </p:txBody>
      </p:sp>
    </p:spTree>
    <p:extLst>
      <p:ext uri="{BB962C8B-B14F-4D97-AF65-F5344CB8AC3E}">
        <p14:creationId xmlns:p14="http://schemas.microsoft.com/office/powerpoint/2010/main" val="42427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15" grpId="0"/>
      <p:bldP spid="16" grpId="0"/>
      <p:bldP spid="17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CA" alt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673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kern="0"/>
              <a:t>Vector Spaces</a:t>
            </a:r>
            <a:endParaRPr lang="en-US" altLang="en-US" sz="4000" kern="0" dirty="0"/>
          </a:p>
        </p:txBody>
      </p:sp>
      <p:grpSp>
        <p:nvGrpSpPr>
          <p:cNvPr id="21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723044"/>
            <a:ext cx="3136829" cy="842727"/>
          </a:xfrm>
          <a:prstGeom prst="wedgeRoundRectCallout">
            <a:avLst>
              <a:gd name="adj1" fmla="val 32286"/>
              <a:gd name="adj2" fmla="val 6948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Ok. So we all know about Euclidian Space.</a:t>
            </a:r>
          </a:p>
        </p:txBody>
      </p:sp>
      <p:pic>
        <p:nvPicPr>
          <p:cNvPr id="40" name="Picture 5" descr="j0116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1447800" y="737350"/>
            <a:ext cx="3482764" cy="849606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/>
              <a:t>We learned about vectors in math or in physics.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874680" y="1752600"/>
            <a:ext cx="5754720" cy="1238534"/>
          </a:xfrm>
          <a:prstGeom prst="wedgeRectCallout">
            <a:avLst>
              <a:gd name="adj1" fmla="val -33405"/>
              <a:gd name="adj2" fmla="val -6566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spcBef>
                <a:spcPts val="0"/>
              </a:spcBef>
              <a:buNone/>
            </a:pPr>
            <a:r>
              <a:rPr lang="en-US" altLang="en-US" sz="2400" dirty="0"/>
              <a:t>A vector </a:t>
            </a:r>
            <a:r>
              <a:rPr lang="en-US" altLang="en-US" sz="2400" i="1" dirty="0">
                <a:solidFill>
                  <a:schemeClr val="accent1"/>
                </a:solidFill>
              </a:rPr>
              <a:t>v </a:t>
            </a:r>
            <a:r>
              <a:rPr lang="en-US" altLang="en-US" sz="2400" dirty="0"/>
              <a:t>is: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/>
              <a:t>is an arrow with a direction and a length</a:t>
            </a:r>
          </a:p>
          <a:p>
            <a:pPr marL="0" lvl="1" indent="0" eaLnBrk="1" hangingPunct="1">
              <a:spcBef>
                <a:spcPts val="0"/>
              </a:spcBef>
              <a:buFontTx/>
              <a:buChar char="•"/>
            </a:pPr>
            <a:r>
              <a:rPr lang="en-US" altLang="en-US" sz="2400" dirty="0"/>
              <a:t>is a tuple of real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i="1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of coefficients</a:t>
            </a:r>
            <a:endParaRPr lang="en-US" altLang="en-US" sz="2400" dirty="0"/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864512" y="3086906"/>
            <a:ext cx="3243708" cy="412812"/>
          </a:xfrm>
          <a:prstGeom prst="wedgeRectCallout">
            <a:avLst>
              <a:gd name="adj1" fmla="val -30645"/>
              <a:gd name="adj2" fmla="val -63597"/>
            </a:avLst>
          </a:prstGeom>
          <a:solidFill>
            <a:srgbClr val="000066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spcBef>
                <a:spcPts val="0"/>
              </a:spcBef>
              <a:buNone/>
            </a:pPr>
            <a:r>
              <a:rPr lang="en-US" altLang="en-US" sz="2400" i="1" dirty="0">
                <a:solidFill>
                  <a:schemeClr val="accent1"/>
                </a:solidFill>
              </a:rPr>
              <a:t>d</a:t>
            </a:r>
            <a:r>
              <a:rPr lang="en-US" altLang="en-US" sz="2400" dirty="0"/>
              <a:t> is the # of dimensions.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76400" y="4800600"/>
            <a:ext cx="1158866" cy="1511300"/>
            <a:chOff x="1676400" y="4800600"/>
            <a:chExt cx="1158866" cy="1511300"/>
          </a:xfrm>
        </p:grpSpPr>
        <p:sp>
          <p:nvSpPr>
            <p:cNvPr id="45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5029200"/>
              <a:ext cx="669891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64711" y="4495800"/>
            <a:ext cx="2240489" cy="2290465"/>
            <a:chOff x="1264711" y="4495800"/>
            <a:chExt cx="2240489" cy="2290465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1679573" y="4495800"/>
              <a:ext cx="0" cy="220980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>
              <a:off x="2400300" y="5219700"/>
              <a:ext cx="0" cy="220980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2823211" y="6269190"/>
              <a:ext cx="0" cy="10800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661285" y="6324600"/>
              <a:ext cx="415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264711" y="4567535"/>
              <a:ext cx="4154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4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rot="16200000" flipH="1">
              <a:off x="1679550" y="4770120"/>
              <a:ext cx="0" cy="10800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98346"/>
            <a:ext cx="3276600" cy="568854"/>
          </a:xfrm>
          <a:prstGeom prst="wedgeRoundRectCallout">
            <a:avLst>
              <a:gd name="adj1" fmla="val 25420"/>
              <a:gd name="adj2" fmla="val -7909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What can you prove?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819400" y="4648200"/>
            <a:ext cx="848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indent="0" algn="ctr" eaLnBrk="1" hangingPunct="1"/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chemeClr val="accent1"/>
                </a:solidFill>
              </a:rPr>
              <a:t>,4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sp>
        <p:nvSpPr>
          <p:cNvPr id="56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621" y="1236345"/>
            <a:ext cx="568127" cy="516255"/>
          </a:xfrm>
          <a:prstGeom prst="wedgeRoundRectCallout">
            <a:avLst>
              <a:gd name="adj1" fmla="val -6312"/>
              <a:gd name="adj2" fmla="val 7724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So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9573" y="4861540"/>
            <a:ext cx="1155693" cy="1511300"/>
            <a:chOff x="1679573" y="4800600"/>
            <a:chExt cx="1155693" cy="1511300"/>
          </a:xfrm>
        </p:grpSpPr>
        <p:sp>
          <p:nvSpPr>
            <p:cNvPr id="30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4861540"/>
            <a:ext cx="1130297" cy="1524000"/>
            <a:chOff x="1879600" y="4279900"/>
            <a:chExt cx="1130297" cy="1524000"/>
          </a:xfrm>
        </p:grpSpPr>
        <p:sp>
          <p:nvSpPr>
            <p:cNvPr id="68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69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0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1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3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4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5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Text Box 215"/>
          <p:cNvSpPr txBox="1">
            <a:spLocks noChangeArrowheads="1"/>
          </p:cNvSpPr>
          <p:nvPr/>
        </p:nvSpPr>
        <p:spPr bwMode="auto">
          <a:xfrm>
            <a:off x="76200" y="482600"/>
            <a:ext cx="451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    basis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of vectors 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/>
              <a:t>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in the entire space </a:t>
            </a:r>
          </a:p>
          <a:p>
            <a:pPr lvl="1"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$ </a:t>
            </a:r>
            <a:r>
              <a:rPr lang="en-US" altLang="en-US" sz="2400" dirty="0"/>
              <a:t>real coefficients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100" name="Text Box 215"/>
          <p:cNvSpPr txBox="1">
            <a:spLocks noChangeArrowheads="1"/>
          </p:cNvSpPr>
          <p:nvPr/>
        </p:nvSpPr>
        <p:spPr bwMode="auto">
          <a:xfrm>
            <a:off x="1066800" y="2369403"/>
            <a:ext cx="4404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ym typeface="Symbol" pitchFamily="18" charset="2"/>
              </a:rPr>
              <a:t>We say the basis </a:t>
            </a:r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spans</a:t>
            </a:r>
            <a:r>
              <a:rPr lang="en-US" altLang="en-US" sz="2400" dirty="0">
                <a:sym typeface="Symbol" pitchFamily="18" charset="2"/>
              </a:rPr>
              <a:t> the space </a:t>
            </a:r>
          </a:p>
          <a:p>
            <a:pPr eaLnBrk="1" hangingPunct="1"/>
            <a:r>
              <a:rPr lang="en-US" altLang="en-US" sz="2400" dirty="0">
                <a:sym typeface="Symbol" pitchFamily="18" charset="2"/>
              </a:rPr>
              <a:t>  uniquely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15" y="848083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endParaRPr lang="en-CA" sz="2400" dirty="0"/>
          </a:p>
        </p:txBody>
      </p:sp>
      <p:sp>
        <p:nvSpPr>
          <p:cNvPr id="101" name="Text Box 215"/>
          <p:cNvSpPr txBox="1">
            <a:spLocks noChangeArrowheads="1"/>
          </p:cNvSpPr>
          <p:nvPr/>
        </p:nvSpPr>
        <p:spPr bwMode="auto">
          <a:xfrm>
            <a:off x="4750589" y="1169312"/>
            <a:ext cx="21836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i.e. none is sum </a:t>
            </a:r>
            <a:br>
              <a:rPr lang="en-US" altLang="en-US" sz="2400" dirty="0"/>
            </a:br>
            <a:r>
              <a:rPr lang="en-US" altLang="en-US" sz="2400" dirty="0"/>
              <a:t>  of the others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102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0702"/>
            <a:ext cx="3175601" cy="935938"/>
          </a:xfrm>
          <a:prstGeom prst="wedgeRoundRectCallout">
            <a:avLst>
              <a:gd name="adj1" fmla="val 22815"/>
              <a:gd name="adj2" fmla="val -7843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Can we generalize this to get something new?</a:t>
            </a:r>
          </a:p>
        </p:txBody>
      </p:sp>
      <p:sp>
        <p:nvSpPr>
          <p:cNvPr id="103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275" y="4396739"/>
            <a:ext cx="2337011" cy="925385"/>
          </a:xfrm>
          <a:prstGeom prst="wedgeRoundRectCallout">
            <a:avLst>
              <a:gd name="adj1" fmla="val 22815"/>
              <a:gd name="adj2" fmla="val -78433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What is special </a:t>
            </a:r>
            <a:br>
              <a:rPr lang="en-US" altLang="en-US" sz="2400" dirty="0"/>
            </a:br>
            <a:r>
              <a:rPr lang="en-US" altLang="en-US" sz="2400" dirty="0"/>
              <a:t>about this basis?</a:t>
            </a:r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311361" y="3870940"/>
            <a:ext cx="1301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chemeClr val="tx2"/>
                </a:solidFill>
              </a:rPr>
              <a:t>Standard</a:t>
            </a:r>
            <a:endParaRPr lang="en-CA" altLang="en-US" sz="2400" dirty="0">
              <a:solidFill>
                <a:schemeClr val="tx2"/>
              </a:solidFill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2819400" y="4709140"/>
            <a:ext cx="848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indent="0" algn="ctr" eaLnBrk="1" hangingPunct="1"/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chemeClr val="accent1"/>
                </a:solidFill>
              </a:rPr>
              <a:t>,4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491695" y="6318865"/>
            <a:ext cx="2023614" cy="462935"/>
            <a:chOff x="1491695" y="6257925"/>
            <a:chExt cx="2023614" cy="462935"/>
          </a:xfrm>
        </p:grpSpPr>
        <p:sp>
          <p:nvSpPr>
            <p:cNvPr id="107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356556" y="838200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/>
              <a:t>(linearly independent)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04800" y="4231898"/>
            <a:ext cx="2287806" cy="830997"/>
            <a:chOff x="66526" y="4277380"/>
            <a:chExt cx="2287806" cy="830997"/>
          </a:xfrm>
        </p:grpSpPr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66526" y="4277380"/>
              <a:ext cx="22878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eaLnBrk="1" hangingPunct="1"/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 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H="1" flipV="1">
              <a:off x="1865590" y="4693084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rot="5400000" flipH="1" flipV="1">
              <a:off x="1466809" y="4742611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81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/>
      <p:bldP spid="102" grpId="0" animBg="1"/>
      <p:bldP spid="103" grpId="0" animBg="1"/>
      <p:bldP spid="104" grpId="0"/>
      <p:bldP spid="10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447800"/>
            <a:ext cx="3128478" cy="1734906"/>
          </a:xfrm>
          <a:prstGeom prst="wedgeRoundRectCallout">
            <a:avLst>
              <a:gd name="adj1" fmla="val 55384"/>
              <a:gd name="adj2" fmla="val -5566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Ok that is more cool.</a:t>
            </a:r>
            <a:br>
              <a:rPr lang="en-US" altLang="en-US" sz="2400" dirty="0"/>
            </a:br>
            <a:r>
              <a:rPr lang="en-US" altLang="en-US" sz="2400" dirty="0"/>
              <a:t>Every basis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can be used to reach every place.</a:t>
            </a:r>
          </a:p>
        </p:txBody>
      </p:sp>
      <p:grpSp>
        <p:nvGrpSpPr>
          <p:cNvPr id="63" name="Group 36"/>
          <p:cNvGrpSpPr>
            <a:grpSpLocks/>
          </p:cNvGrpSpPr>
          <p:nvPr/>
        </p:nvGrpSpPr>
        <p:grpSpPr bwMode="auto">
          <a:xfrm>
            <a:off x="7201229" y="4907577"/>
            <a:ext cx="1143000" cy="1465263"/>
            <a:chOff x="1828800" y="4356100"/>
            <a:chExt cx="1143000" cy="1465263"/>
          </a:xfrm>
        </p:grpSpPr>
        <p:sp>
          <p:nvSpPr>
            <p:cNvPr id="64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8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78057" y="4889745"/>
            <a:ext cx="1159124" cy="1452932"/>
            <a:chOff x="1705628" y="4338268"/>
            <a:chExt cx="1159124" cy="1452932"/>
          </a:xfrm>
        </p:grpSpPr>
        <p:sp>
          <p:nvSpPr>
            <p:cNvPr id="105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06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60915" y="6256000"/>
            <a:ext cx="2030685" cy="523280"/>
            <a:chOff x="5428306" y="6195060"/>
            <a:chExt cx="2030685" cy="523280"/>
          </a:xfrm>
        </p:grpSpPr>
        <p:grpSp>
          <p:nvGrpSpPr>
            <p:cNvPr id="7" name="Group 6"/>
            <p:cNvGrpSpPr/>
            <p:nvPr/>
          </p:nvGrpSpPr>
          <p:grpSpPr>
            <a:xfrm>
              <a:off x="5428306" y="6195060"/>
              <a:ext cx="2030685" cy="496006"/>
              <a:chOff x="5428306" y="6195060"/>
              <a:chExt cx="2030685" cy="496006"/>
            </a:xfrm>
          </p:grpSpPr>
          <p:sp>
            <p:nvSpPr>
              <p:cNvPr id="107" name="Rectangle 26"/>
              <p:cNvSpPr>
                <a:spLocks noChangeArrowheads="1"/>
              </p:cNvSpPr>
              <p:nvPr/>
            </p:nvSpPr>
            <p:spPr bwMode="auto">
              <a:xfrm>
                <a:off x="5428306" y="6229401"/>
                <a:ext cx="1303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i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6508090" y="6195060"/>
                <a:ext cx="950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,-1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669890" y="6256675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99852" y="624965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8800" y="3947140"/>
            <a:ext cx="2339340" cy="1169174"/>
            <a:chOff x="5709285" y="3920490"/>
            <a:chExt cx="2339340" cy="1169174"/>
          </a:xfrm>
        </p:grpSpPr>
        <p:sp>
          <p:nvSpPr>
            <p:cNvPr id="108" name="Line 60"/>
            <p:cNvSpPr>
              <a:spLocks noChangeShapeType="1"/>
            </p:cNvSpPr>
            <p:nvPr/>
          </p:nvSpPr>
          <p:spPr bwMode="auto">
            <a:xfrm flipV="1">
              <a:off x="7080885" y="4678055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109" name="Line 61"/>
            <p:cNvSpPr>
              <a:spLocks noChangeShapeType="1"/>
            </p:cNvSpPr>
            <p:nvPr/>
          </p:nvSpPr>
          <p:spPr bwMode="auto">
            <a:xfrm>
              <a:off x="7544208" y="4706631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110" name="Rectangle 54"/>
            <p:cNvSpPr>
              <a:spLocks noChangeArrowheads="1"/>
            </p:cNvSpPr>
            <p:nvPr/>
          </p:nvSpPr>
          <p:spPr bwMode="auto">
            <a:xfrm>
              <a:off x="5863411" y="4258667"/>
              <a:ext cx="2185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algn="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16" name="Rectangle 29"/>
            <p:cNvSpPr>
              <a:spLocks noChangeArrowheads="1"/>
            </p:cNvSpPr>
            <p:nvPr/>
          </p:nvSpPr>
          <p:spPr bwMode="auto">
            <a:xfrm>
              <a:off x="5709285" y="3920490"/>
              <a:ext cx="1407606" cy="46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Strange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46247" y="2305734"/>
            <a:ext cx="2796340" cy="494935"/>
            <a:chOff x="3171825" y="2937510"/>
            <a:chExt cx="3241287" cy="494935"/>
          </a:xfrm>
        </p:grpSpPr>
        <p:sp>
          <p:nvSpPr>
            <p:cNvPr id="150" name="Rectangle 149"/>
            <p:cNvSpPr/>
            <p:nvPr/>
          </p:nvSpPr>
          <p:spPr>
            <a:xfrm>
              <a:off x="3171825" y="295692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544323" y="2971800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72008" y="295465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418718" y="2948940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785485" y="2943225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124575" y="2937510"/>
              <a:ext cx="288537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6" name="Text Box 215"/>
          <p:cNvSpPr txBox="1">
            <a:spLocks noChangeArrowheads="1"/>
          </p:cNvSpPr>
          <p:nvPr/>
        </p:nvSpPr>
        <p:spPr bwMode="auto">
          <a:xfrm>
            <a:off x="76200" y="482600"/>
            <a:ext cx="73052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>
                <a:solidFill>
                  <a:schemeClr val="tx2"/>
                </a:solidFill>
              </a:rPr>
              <a:t>basis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=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</a:t>
            </a:r>
            <a:r>
              <a:rPr lang="en-CA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of vectors (linearly independent) </a:t>
            </a:r>
          </a:p>
          <a:p>
            <a:pPr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sz="2400" dirty="0"/>
              <a:t>vector </a:t>
            </a:r>
            <a:r>
              <a:rPr lang="en-US" altLang="en-US" sz="2400" i="1" dirty="0">
                <a:solidFill>
                  <a:schemeClr val="accent1"/>
                </a:solidFill>
              </a:rPr>
              <a:t>v</a:t>
            </a:r>
            <a:r>
              <a:rPr lang="en-US" altLang="en-US" sz="2400" dirty="0"/>
              <a:t> in the entire space </a:t>
            </a:r>
          </a:p>
          <a:p>
            <a:pPr lvl="1" eaLnBrk="1" hangingPunct="1"/>
            <a:r>
              <a:rPr lang="en-US" altLang="en-US" sz="2400" dirty="0">
                <a:solidFill>
                  <a:schemeClr val="accent1"/>
                </a:solidFill>
                <a:latin typeface="Symbol" pitchFamily="18" charset="2"/>
              </a:rPr>
              <a:t>$ </a:t>
            </a:r>
            <a:r>
              <a:rPr lang="en-US" altLang="en-US" sz="2400" dirty="0"/>
              <a:t>real coefficients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,…,a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d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i="1" baseline="-25000" dirty="0">
              <a:solidFill>
                <a:schemeClr val="accent1"/>
              </a:solidFill>
            </a:endParaRPr>
          </a:p>
          <a:p>
            <a:pPr lvl="2" eaLnBrk="1" hangingPunct="1"/>
            <a:r>
              <a:rPr lang="en-US" altLang="en-US" sz="2400" i="1" dirty="0">
                <a:solidFill>
                  <a:schemeClr val="accent1"/>
                </a:solidFill>
                <a:sym typeface="Symbol" pitchFamily="18" charset="2"/>
              </a:rPr>
              <a:t>   = 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sz="2400" i="1" dirty="0">
                <a:solidFill>
                  <a:schemeClr val="accent1"/>
                </a:solidFill>
              </a:rPr>
              <a:t>+a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400" i="1" dirty="0">
                <a:solidFill>
                  <a:schemeClr val="accent1"/>
                </a:solidFill>
              </a:rPr>
              <a:t> +… + </a:t>
            </a:r>
            <a:r>
              <a:rPr lang="en-US" altLang="en-US" sz="2400" i="1" dirty="0" err="1">
                <a:solidFill>
                  <a:schemeClr val="accent1"/>
                </a:solidFill>
              </a:rPr>
              <a:t>a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sz="2400" i="1" dirty="0" err="1">
                <a:solidFill>
                  <a:schemeClr val="accent1"/>
                </a:solidFill>
              </a:rPr>
              <a:t>w</a:t>
            </a:r>
            <a:r>
              <a:rPr lang="en-US" altLang="en-US" sz="2400" i="1" baseline="-25000" dirty="0" err="1">
                <a:solidFill>
                  <a:schemeClr val="accent1"/>
                </a:solidFill>
              </a:rPr>
              <a:t>d</a:t>
            </a:r>
            <a:endParaRPr lang="en-US" altLang="en-US" sz="2400" dirty="0">
              <a:solidFill>
                <a:schemeClr val="accent1"/>
              </a:solidFill>
              <a:sym typeface="Symbol" pitchFamily="18" charset="2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679573" y="4861540"/>
            <a:ext cx="1155693" cy="1511300"/>
            <a:chOff x="1679573" y="4800600"/>
            <a:chExt cx="1155693" cy="1511300"/>
          </a:xfrm>
        </p:grpSpPr>
        <p:sp>
          <p:nvSpPr>
            <p:cNvPr id="168" name="Line 63"/>
            <p:cNvSpPr>
              <a:spLocks noChangeShapeType="1"/>
            </p:cNvSpPr>
            <p:nvPr/>
          </p:nvSpPr>
          <p:spPr bwMode="auto">
            <a:xfrm flipV="1">
              <a:off x="1679573" y="4800600"/>
              <a:ext cx="1155693" cy="151130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69" name="Rectangle 56">
              <a:extLst>
                <a:ext uri="{FF2B5EF4-FFF2-40B4-BE49-F238E27FC236}">
                  <a16:creationId xmlns:a16="http://schemas.microsoft.com/office/drawing/2014/main" id="{1A267295-B1E2-4EE1-802F-D3FDEC7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18" y="5029200"/>
              <a:ext cx="606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9BBD21F-1B75-453D-8A72-80D4C1D80DC8}"/>
              </a:ext>
            </a:extLst>
          </p:cNvPr>
          <p:cNvGrpSpPr/>
          <p:nvPr/>
        </p:nvGrpSpPr>
        <p:grpSpPr>
          <a:xfrm>
            <a:off x="1704974" y="4861540"/>
            <a:ext cx="1130297" cy="1524000"/>
            <a:chOff x="1879600" y="4279900"/>
            <a:chExt cx="1130297" cy="1524000"/>
          </a:xfrm>
        </p:grpSpPr>
        <p:sp>
          <p:nvSpPr>
            <p:cNvPr id="171" name="Line 5">
              <a:extLst>
                <a:ext uri="{FF2B5EF4-FFF2-40B4-BE49-F238E27FC236}">
                  <a16:creationId xmlns:a16="http://schemas.microsoft.com/office/drawing/2014/main" id="{B9ECF05C-1A19-4470-BC46-D511B466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422897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72" name="Line 5">
              <a:extLst>
                <a:ext uri="{FF2B5EF4-FFF2-40B4-BE49-F238E27FC236}">
                  <a16:creationId xmlns:a16="http://schemas.microsoft.com/office/drawing/2014/main" id="{B6D39790-BFEA-409B-8F97-1AAFA480B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070101" y="5607043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73" name="Line 5">
              <a:extLst>
                <a:ext uri="{FF2B5EF4-FFF2-40B4-BE49-F238E27FC236}">
                  <a16:creationId xmlns:a16="http://schemas.microsoft.com/office/drawing/2014/main" id="{20DB7AC1-AF39-4CD4-8061-86AC4A455A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438399" y="5600700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74" name="Line 5">
              <a:extLst>
                <a:ext uri="{FF2B5EF4-FFF2-40B4-BE49-F238E27FC236}">
                  <a16:creationId xmlns:a16="http://schemas.microsoft.com/office/drawing/2014/main" id="{DFEE7753-D7CC-4F22-AA88-8CB40EA67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819397" y="5594357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75" name="Line 5">
              <a:extLst>
                <a:ext uri="{FF2B5EF4-FFF2-40B4-BE49-F238E27FC236}">
                  <a16:creationId xmlns:a16="http://schemas.microsoft.com/office/drawing/2014/main" id="{36B2C3F0-79CD-4A3B-BB1C-88BD9B93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5041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76" name="Line 5">
              <a:extLst>
                <a:ext uri="{FF2B5EF4-FFF2-40B4-BE49-F238E27FC236}">
                  <a16:creationId xmlns:a16="http://schemas.microsoft.com/office/drawing/2014/main" id="{344944A9-2775-49B5-B329-004494A69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660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77" name="Line 5">
              <a:extLst>
                <a:ext uri="{FF2B5EF4-FFF2-40B4-BE49-F238E27FC236}">
                  <a16:creationId xmlns:a16="http://schemas.microsoft.com/office/drawing/2014/main" id="{7B9B32AA-5056-4BC9-B800-7D613C9E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200" y="4279900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78" name="Rectangle 29"/>
          <p:cNvSpPr>
            <a:spLocks noChangeArrowheads="1"/>
          </p:cNvSpPr>
          <p:nvPr/>
        </p:nvSpPr>
        <p:spPr bwMode="auto">
          <a:xfrm>
            <a:off x="311361" y="3870940"/>
            <a:ext cx="1301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solidFill>
                  <a:schemeClr val="tx2"/>
                </a:solidFill>
              </a:rPr>
              <a:t>Standard</a:t>
            </a:r>
            <a:endParaRPr lang="en-CA" altLang="en-US" sz="2400" dirty="0">
              <a:solidFill>
                <a:schemeClr val="tx2"/>
              </a:solidFill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1491695" y="6318865"/>
            <a:ext cx="2023614" cy="462935"/>
            <a:chOff x="1491695" y="6257925"/>
            <a:chExt cx="2023614" cy="462935"/>
          </a:xfrm>
        </p:grpSpPr>
        <p:sp>
          <p:nvSpPr>
            <p:cNvPr id="181" name="Rectangle 26"/>
            <p:cNvSpPr>
              <a:spLocks noChangeArrowheads="1"/>
            </p:cNvSpPr>
            <p:nvPr/>
          </p:nvSpPr>
          <p:spPr bwMode="auto">
            <a:xfrm>
              <a:off x="1491695" y="6257925"/>
              <a:ext cx="12618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=</a:t>
              </a:r>
              <a:endParaRPr lang="en-CA" altLang="en-US" sz="2400" dirty="0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2667000" y="6259195"/>
              <a:ext cx="848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algn="ctr" eaLnBrk="1" hangingPunct="1"/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dirty="0">
                  <a:solidFill>
                    <a:schemeClr val="accent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,4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04800" y="4231898"/>
            <a:ext cx="2287806" cy="830997"/>
            <a:chOff x="66526" y="4277380"/>
            <a:chExt cx="2287806" cy="830997"/>
          </a:xfrm>
        </p:grpSpPr>
        <p:sp>
          <p:nvSpPr>
            <p:cNvPr id="184" name="Rectangle 54"/>
            <p:cNvSpPr>
              <a:spLocks noChangeArrowheads="1"/>
            </p:cNvSpPr>
            <p:nvPr/>
          </p:nvSpPr>
          <p:spPr bwMode="auto">
            <a:xfrm>
              <a:off x="66526" y="4277380"/>
              <a:ext cx="22878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lvl="1" indent="0" eaLnBrk="1" hangingPunct="1"/>
              <a:r>
                <a:rPr lang="en-US" altLang="en-US" sz="2400" i="1" dirty="0">
                  <a:solidFill>
                    <a:schemeClr val="accent1"/>
                  </a:solidFill>
                </a:rPr>
                <a:t>Basis 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  <a:p>
              <a:pPr marL="0" lvl="1" indent="0" eaLnBrk="1" hangingPunct="1"/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    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   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 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i="1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85" name="Line 5"/>
            <p:cNvSpPr>
              <a:spLocks noChangeShapeType="1"/>
            </p:cNvSpPr>
            <p:nvPr/>
          </p:nvSpPr>
          <p:spPr bwMode="auto">
            <a:xfrm flipH="1" flipV="1">
              <a:off x="1865590" y="4693084"/>
              <a:ext cx="0" cy="3810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86" name="Line 5"/>
            <p:cNvSpPr>
              <a:spLocks noChangeShapeType="1"/>
            </p:cNvSpPr>
            <p:nvPr/>
          </p:nvSpPr>
          <p:spPr bwMode="auto">
            <a:xfrm rot="5400000" flipH="1" flipV="1">
              <a:off x="1466809" y="4742611"/>
              <a:ext cx="0" cy="38100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12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Vector Spaces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7846473" y="1795832"/>
            <a:ext cx="1223454" cy="1239990"/>
            <a:chOff x="2065" y="1551"/>
            <a:chExt cx="1628" cy="1988"/>
          </a:xfrm>
        </p:grpSpPr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0"/>
          <p:cNvSpPr/>
          <p:nvPr/>
        </p:nvSpPr>
        <p:spPr bwMode="auto">
          <a:xfrm>
            <a:off x="3352800" y="5984740"/>
            <a:ext cx="3657600" cy="467272"/>
          </a:xfrm>
          <a:custGeom>
            <a:avLst/>
            <a:gdLst>
              <a:gd name="connsiteX0" fmla="*/ 0 w 2377440"/>
              <a:gd name="connsiteY0" fmla="*/ 320790 h 400800"/>
              <a:gd name="connsiteX1" fmla="*/ 1188720 w 2377440"/>
              <a:gd name="connsiteY1" fmla="*/ 750 h 400800"/>
              <a:gd name="connsiteX2" fmla="*/ 2377440 w 2377440"/>
              <a:gd name="connsiteY2" fmla="*/ 400800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400800">
                <a:moveTo>
                  <a:pt x="0" y="320790"/>
                </a:moveTo>
                <a:cubicBezTo>
                  <a:pt x="396240" y="154102"/>
                  <a:pt x="792480" y="-12585"/>
                  <a:pt x="1188720" y="750"/>
                </a:cubicBezTo>
                <a:cubicBezTo>
                  <a:pt x="1584960" y="14085"/>
                  <a:pt x="1981200" y="207442"/>
                  <a:pt x="2377440" y="400800"/>
                </a:cubicBezTo>
              </a:path>
            </a:pathLst>
          </a:custGeom>
          <a:noFill/>
          <a:ln w="44450" cap="sq">
            <a:solidFill>
              <a:schemeClr val="accent2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482600"/>
            <a:ext cx="7316426" cy="2677656"/>
            <a:chOff x="76200" y="482600"/>
            <a:chExt cx="7316426" cy="2677656"/>
          </a:xfrm>
        </p:grpSpPr>
        <p:grpSp>
          <p:nvGrpSpPr>
            <p:cNvPr id="137" name="Group 136"/>
            <p:cNvGrpSpPr/>
            <p:nvPr/>
          </p:nvGrpSpPr>
          <p:grpSpPr>
            <a:xfrm>
              <a:off x="1646247" y="2305734"/>
              <a:ext cx="2796340" cy="494935"/>
              <a:chOff x="3171825" y="2937510"/>
              <a:chExt cx="3241287" cy="494935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3171825" y="29569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44323" y="297180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072008" y="295465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18718" y="294894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785485" y="2943225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124575" y="2937510"/>
                <a:ext cx="288537" cy="460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4" name="Text Box 215"/>
            <p:cNvSpPr txBox="1">
              <a:spLocks noChangeArrowheads="1"/>
            </p:cNvSpPr>
            <p:nvPr/>
          </p:nvSpPr>
          <p:spPr bwMode="auto">
            <a:xfrm>
              <a:off x="76200" y="482600"/>
              <a:ext cx="7316426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 dirty="0"/>
            </a:p>
            <a:p>
              <a:pPr eaLnBrk="1" hangingPunct="1"/>
              <a:r>
                <a:rPr lang="en-US" altLang="en-US" sz="2400" dirty="0">
                  <a:solidFill>
                    <a:schemeClr val="accent1"/>
                  </a:solidFill>
                  <a:latin typeface="Symbol" pitchFamily="18" charset="2"/>
                </a:rPr>
                <a:t>" </a:t>
              </a:r>
              <a:r>
                <a:rPr lang="en-US" altLang="en-US" sz="2400" dirty="0">
                  <a:solidFill>
                    <a:schemeClr val="tx2"/>
                  </a:solidFill>
                </a:rPr>
                <a:t>basis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=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dirty="0"/>
                <a:t>of vectors (linearly independent) </a:t>
              </a:r>
            </a:p>
            <a:p>
              <a:pPr eaLnBrk="1" hangingPunct="1"/>
              <a:r>
                <a:rPr lang="en-US" altLang="en-US" sz="2400" dirty="0">
                  <a:solidFill>
                    <a:schemeClr val="accent1"/>
                  </a:solidFill>
                  <a:latin typeface="Symbol" pitchFamily="18" charset="2"/>
                </a:rPr>
                <a:t>" </a:t>
              </a:r>
              <a:r>
                <a:rPr lang="en-US" altLang="en-US" sz="2400" dirty="0"/>
                <a:t>vector 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v</a:t>
              </a:r>
              <a:r>
                <a:rPr lang="en-US" altLang="en-US" sz="2400" dirty="0"/>
                <a:t> in the entire space </a:t>
              </a:r>
            </a:p>
            <a:p>
              <a:pPr lvl="1" eaLnBrk="1" hangingPunct="1"/>
              <a:r>
                <a:rPr lang="en-US" altLang="en-US" sz="2400" dirty="0">
                  <a:solidFill>
                    <a:schemeClr val="accent1"/>
                  </a:solidFill>
                  <a:latin typeface="Symbol" pitchFamily="18" charset="2"/>
                </a:rPr>
                <a:t>$ </a:t>
              </a:r>
              <a:r>
                <a:rPr lang="en-US" altLang="en-US" sz="2400" dirty="0"/>
                <a:t>real coefficients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en-US" altLang="en-US" sz="2400" dirty="0">
                <a:sym typeface="Symbol" panose="05050102010706020507" pitchFamily="18" charset="2"/>
              </a:endParaRPr>
            </a:p>
            <a:p>
              <a:pPr lvl="2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v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i="1" baseline="-25000" dirty="0">
                <a:solidFill>
                  <a:schemeClr val="accent1"/>
                </a:solidFill>
              </a:endParaRPr>
            </a:p>
            <a:p>
              <a:pPr lvl="2" eaLnBrk="1" hangingPunct="1"/>
              <a:r>
                <a:rPr lang="en-US" altLang="en-US" sz="2400" i="1" dirty="0">
                  <a:solidFill>
                    <a:schemeClr val="accent1"/>
                  </a:solidFill>
                  <a:sym typeface="Symbol" pitchFamily="18" charset="2"/>
                </a:rPr>
                <a:t>   = 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+a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 +… + 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sz="2400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chemeClr val="accent1"/>
                  </a:solidFill>
                </a:rPr>
                <a:t>d</a:t>
              </a:r>
              <a:endParaRPr lang="en-US" altLang="en-US" sz="2400" dirty="0">
                <a:solidFill>
                  <a:schemeClr val="accent1"/>
                </a:solidFill>
                <a:sym typeface="Symbol" pitchFamily="18" charset="2"/>
              </a:endParaRPr>
            </a:p>
            <a:p>
              <a:pPr lvl="2" eaLnBrk="1" hangingPunct="1"/>
              <a:endParaRPr lang="en-US" altLang="en-US" sz="2400" dirty="0">
                <a:sym typeface="Symbol" pitchFamily="18" charset="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2881403"/>
            <a:ext cx="5105400" cy="928597"/>
            <a:chOff x="1752600" y="2785072"/>
            <a:chExt cx="5105400" cy="928597"/>
          </a:xfrm>
        </p:grpSpPr>
        <p:sp>
          <p:nvSpPr>
            <p:cNvPr id="115" name="AutoShape 35">
              <a:extLst>
                <a:ext uri="{FF2B5EF4-FFF2-40B4-BE49-F238E27FC236}">
                  <a16:creationId xmlns:a16="http://schemas.microsoft.com/office/drawing/2014/main" id="{92E38E32-17B6-4ED7-A60E-483F6EE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785072"/>
              <a:ext cx="5105400" cy="925027"/>
            </a:xfrm>
            <a:prstGeom prst="wedgeRoundRectCallout">
              <a:avLst>
                <a:gd name="adj1" fmla="val 48149"/>
                <a:gd name="adj2" fmla="val -61529"/>
                <a:gd name="adj3" fmla="val 16667"/>
              </a:avLst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accent2"/>
                  </a:solidFill>
                </a:rPr>
                <a:t>Change of Basis: </a:t>
              </a:r>
              <a:r>
                <a:rPr lang="en-US" altLang="en-US" sz="2400" dirty="0"/>
                <a:t>Converting between</a:t>
              </a:r>
            </a:p>
            <a:p>
              <a:pPr marL="0" lvl="1" indent="0"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CA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  <a:t>and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sz="2400" i="1" dirty="0">
                  <a:solidFill>
                    <a:schemeClr val="accent1"/>
                  </a:solidFill>
                </a:rPr>
                <a:t>,…,a</a:t>
              </a:r>
              <a:r>
                <a:rPr lang="en-US" altLang="en-US" sz="2400" i="1" baseline="-25000" dirty="0">
                  <a:solidFill>
                    <a:schemeClr val="accent1"/>
                  </a:solidFill>
                </a:rPr>
                <a:t>d </a:t>
              </a:r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286934" y="3239868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614716" y="3246446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293938" y="3253024"/>
              <a:ext cx="248928" cy="460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chemeClr val="accent1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3870940"/>
            <a:ext cx="8686800" cy="2910860"/>
            <a:chOff x="304800" y="3810000"/>
            <a:chExt cx="8686800" cy="2910860"/>
          </a:xfrm>
        </p:grpSpPr>
        <p:grpSp>
          <p:nvGrpSpPr>
            <p:cNvPr id="193" name="Group 36"/>
            <p:cNvGrpSpPr>
              <a:grpSpLocks/>
            </p:cNvGrpSpPr>
            <p:nvPr/>
          </p:nvGrpSpPr>
          <p:grpSpPr bwMode="auto">
            <a:xfrm>
              <a:off x="7201229" y="4846637"/>
              <a:ext cx="1143000" cy="1465263"/>
              <a:chOff x="1828800" y="4356100"/>
              <a:chExt cx="1143000" cy="1465263"/>
            </a:xfrm>
          </p:grpSpPr>
          <p:sp>
            <p:nvSpPr>
              <p:cNvPr id="194" name="Line 58"/>
              <p:cNvSpPr>
                <a:spLocks noChangeShapeType="1"/>
              </p:cNvSpPr>
              <p:nvPr/>
            </p:nvSpPr>
            <p:spPr bwMode="auto">
              <a:xfrm flipV="1">
                <a:off x="1828800" y="5440363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95" name="Line 59"/>
              <p:cNvSpPr>
                <a:spLocks noChangeShapeType="1"/>
              </p:cNvSpPr>
              <p:nvPr/>
            </p:nvSpPr>
            <p:spPr bwMode="auto">
              <a:xfrm flipV="1">
                <a:off x="2209800" y="5059363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96" name="Line 60"/>
              <p:cNvSpPr>
                <a:spLocks noChangeShapeType="1"/>
              </p:cNvSpPr>
              <p:nvPr/>
            </p:nvSpPr>
            <p:spPr bwMode="auto">
              <a:xfrm flipV="1">
                <a:off x="2590800" y="4678363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197" name="Line 61"/>
              <p:cNvSpPr>
                <a:spLocks noChangeShapeType="1"/>
              </p:cNvSpPr>
              <p:nvPr/>
            </p:nvSpPr>
            <p:spPr bwMode="auto">
              <a:xfrm>
                <a:off x="2819400" y="4356100"/>
                <a:ext cx="127000" cy="355599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078057" y="4828805"/>
              <a:ext cx="1159124" cy="1452932"/>
              <a:chOff x="1705628" y="4338268"/>
              <a:chExt cx="1159124" cy="1452932"/>
            </a:xfrm>
          </p:grpSpPr>
          <p:sp>
            <p:nvSpPr>
              <p:cNvPr id="199" name="Line 63"/>
              <p:cNvSpPr>
                <a:spLocks noChangeShapeType="1"/>
              </p:cNvSpPr>
              <p:nvPr/>
            </p:nvSpPr>
            <p:spPr bwMode="auto">
              <a:xfrm flipV="1">
                <a:off x="1860178" y="4338268"/>
                <a:ext cx="1004574" cy="1452932"/>
              </a:xfrm>
              <a:prstGeom prst="line">
                <a:avLst/>
              </a:prstGeom>
              <a:noFill/>
              <a:ln w="38100">
                <a:solidFill>
                  <a:srgbClr val="CC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/>
              </a:p>
            </p:txBody>
          </p:sp>
          <p:sp>
            <p:nvSpPr>
              <p:cNvPr id="200" name="Rectangle 56"/>
              <p:cNvSpPr>
                <a:spLocks noChangeArrowheads="1"/>
              </p:cNvSpPr>
              <p:nvPr/>
            </p:nvSpPr>
            <p:spPr bwMode="auto">
              <a:xfrm>
                <a:off x="1705628" y="4658487"/>
                <a:ext cx="679375" cy="520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altLang="en-US" i="1" dirty="0">
                    <a:solidFill>
                      <a:schemeClr val="accent1"/>
                    </a:solidFill>
                  </a:rPr>
                  <a:t>v =</a:t>
                </a: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6960915" y="6195060"/>
              <a:ext cx="2030685" cy="523280"/>
              <a:chOff x="5428306" y="6195060"/>
              <a:chExt cx="2030685" cy="52328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5428306" y="6195060"/>
                <a:ext cx="2030685" cy="496006"/>
                <a:chOff x="5428306" y="6195060"/>
                <a:chExt cx="2030685" cy="496006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/>
              </p:nvSpPr>
              <p:spPr bwMode="auto">
                <a:xfrm>
                  <a:off x="5428306" y="6229401"/>
                  <a:ext cx="130356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a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US" altLang="en-US" sz="2400" i="1" dirty="0">
                      <a:solidFill>
                        <a:schemeClr val="accent1"/>
                      </a:solidFill>
                    </a:rPr>
                    <a:t>,a</a:t>
                  </a:r>
                  <a:r>
                    <a:rPr lang="en-US" altLang="en-US" sz="2400" i="1" baseline="-250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CA" altLang="en-US" sz="2400" i="1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altLang="en-US" sz="2400" i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6508090" y="6195060"/>
                  <a:ext cx="95090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lvl="1" indent="0" algn="ctr" eaLnBrk="1" hangingPunct="1"/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</a:t>
                  </a:r>
                  <a:r>
                    <a:rPr lang="en-US" altLang="en-US" sz="2400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3</a:t>
                  </a:r>
                  <a:r>
                    <a:rPr lang="en-US" altLang="en-US" sz="2400" dirty="0">
                      <a:solidFill>
                        <a:schemeClr val="accent1"/>
                      </a:solidFill>
                    </a:rPr>
                    <a:t>,-1</a:t>
                  </a:r>
                  <a:r>
                    <a:rPr lang="el-GR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</a:t>
                  </a:r>
                  <a:r>
                    <a:rPr lang="en-CA" altLang="en-US" sz="2400" dirty="0">
                      <a:solidFill>
                        <a:schemeClr val="accent1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altLang="en-US" sz="2400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03" name="Rectangle 202"/>
              <p:cNvSpPr/>
              <p:nvPr/>
            </p:nvSpPr>
            <p:spPr>
              <a:xfrm>
                <a:off x="5669890" y="6256675"/>
                <a:ext cx="28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999852" y="6249650"/>
                <a:ext cx="28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5638800" y="3886200"/>
              <a:ext cx="2339340" cy="1169174"/>
              <a:chOff x="5709285" y="3920490"/>
              <a:chExt cx="2339340" cy="1169174"/>
            </a:xfrm>
          </p:grpSpPr>
          <p:sp>
            <p:nvSpPr>
              <p:cNvPr id="208" name="Line 60"/>
              <p:cNvSpPr>
                <a:spLocks noChangeShapeType="1"/>
              </p:cNvSpPr>
              <p:nvPr/>
            </p:nvSpPr>
            <p:spPr bwMode="auto">
              <a:xfrm flipV="1">
                <a:off x="7080885" y="4678055"/>
                <a:ext cx="386374" cy="38235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2400"/>
              </a:p>
            </p:txBody>
          </p:sp>
          <p:sp>
            <p:nvSpPr>
              <p:cNvPr id="209" name="Line 61"/>
              <p:cNvSpPr>
                <a:spLocks noChangeShapeType="1"/>
              </p:cNvSpPr>
              <p:nvPr/>
            </p:nvSpPr>
            <p:spPr bwMode="auto">
              <a:xfrm>
                <a:off x="7544208" y="4706631"/>
                <a:ext cx="128791" cy="356859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2400"/>
              </a:p>
            </p:txBody>
          </p:sp>
          <p:sp>
            <p:nvSpPr>
              <p:cNvPr id="210" name="Rectangle 54"/>
              <p:cNvSpPr>
                <a:spLocks noChangeArrowheads="1"/>
              </p:cNvSpPr>
              <p:nvPr/>
            </p:nvSpPr>
            <p:spPr bwMode="auto">
              <a:xfrm>
                <a:off x="5863411" y="4258667"/>
                <a:ext cx="218521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r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algn="r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1" name="Rectangle 29"/>
              <p:cNvSpPr>
                <a:spLocks noChangeArrowheads="1"/>
              </p:cNvSpPr>
              <p:nvPr/>
            </p:nvSpPr>
            <p:spPr bwMode="auto">
              <a:xfrm>
                <a:off x="5709285" y="3920490"/>
                <a:ext cx="1407606" cy="460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i="1" dirty="0">
                    <a:solidFill>
                      <a:schemeClr val="tx2"/>
                    </a:solidFill>
                  </a:rPr>
                  <a:t>Strange</a:t>
                </a:r>
                <a:endParaRPr lang="en-CA" altLang="en-US" sz="2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1679573" y="4800600"/>
              <a:ext cx="1155693" cy="1511300"/>
              <a:chOff x="1679573" y="4800600"/>
              <a:chExt cx="1155693" cy="1511300"/>
            </a:xfrm>
          </p:grpSpPr>
          <p:sp>
            <p:nvSpPr>
              <p:cNvPr id="213" name="Line 63"/>
              <p:cNvSpPr>
                <a:spLocks noChangeShapeType="1"/>
              </p:cNvSpPr>
              <p:nvPr/>
            </p:nvSpPr>
            <p:spPr bwMode="auto">
              <a:xfrm flipV="1">
                <a:off x="1679573" y="4800600"/>
                <a:ext cx="1155693" cy="1511300"/>
              </a:xfrm>
              <a:prstGeom prst="line">
                <a:avLst/>
              </a:prstGeom>
              <a:noFill/>
              <a:ln w="38100">
                <a:solidFill>
                  <a:srgbClr val="CC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214" name="Rectangle 56">
                <a:extLst>
                  <a:ext uri="{FF2B5EF4-FFF2-40B4-BE49-F238E27FC236}">
                    <a16:creationId xmlns:a16="http://schemas.microsoft.com/office/drawing/2014/main" id="{1A267295-B1E2-4EE1-802F-D3FDEC771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18" y="5029200"/>
                <a:ext cx="60625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v =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89BBD21F-1B75-453D-8A72-80D4C1D80DC8}"/>
                </a:ext>
              </a:extLst>
            </p:cNvPr>
            <p:cNvGrpSpPr/>
            <p:nvPr/>
          </p:nvGrpSpPr>
          <p:grpSpPr>
            <a:xfrm>
              <a:off x="1704974" y="4800600"/>
              <a:ext cx="1130297" cy="1524000"/>
              <a:chOff x="1879600" y="4279900"/>
              <a:chExt cx="1130297" cy="1524000"/>
            </a:xfrm>
          </p:grpSpPr>
          <p:sp>
            <p:nvSpPr>
              <p:cNvPr id="216" name="Line 5">
                <a:extLst>
                  <a:ext uri="{FF2B5EF4-FFF2-40B4-BE49-F238E27FC236}">
                    <a16:creationId xmlns:a16="http://schemas.microsoft.com/office/drawing/2014/main" id="{B9ECF05C-1A19-4470-BC46-D511B4668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7200" y="5422897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17" name="Line 5">
                <a:extLst>
                  <a:ext uri="{FF2B5EF4-FFF2-40B4-BE49-F238E27FC236}">
                    <a16:creationId xmlns:a16="http://schemas.microsoft.com/office/drawing/2014/main" id="{B6D39790-BFEA-409B-8F97-1AAFA480B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2070101" y="5607043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18" name="Line 5">
                <a:extLst>
                  <a:ext uri="{FF2B5EF4-FFF2-40B4-BE49-F238E27FC236}">
                    <a16:creationId xmlns:a16="http://schemas.microsoft.com/office/drawing/2014/main" id="{20DB7AC1-AF39-4CD4-8061-86AC4A455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2438399" y="5600700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19" name="Line 5">
                <a:extLst>
                  <a:ext uri="{FF2B5EF4-FFF2-40B4-BE49-F238E27FC236}">
                    <a16:creationId xmlns:a16="http://schemas.microsoft.com/office/drawing/2014/main" id="{DFEE7753-D7CC-4F22-AA88-8CB40EA67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2819397" y="5594357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20" name="Line 5">
                <a:extLst>
                  <a:ext uri="{FF2B5EF4-FFF2-40B4-BE49-F238E27FC236}">
                    <a16:creationId xmlns:a16="http://schemas.microsoft.com/office/drawing/2014/main" id="{36B2C3F0-79CD-4A3B-BB1C-88BD9B938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7200" y="5041900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21" name="Line 5">
                <a:extLst>
                  <a:ext uri="{FF2B5EF4-FFF2-40B4-BE49-F238E27FC236}">
                    <a16:creationId xmlns:a16="http://schemas.microsoft.com/office/drawing/2014/main" id="{344944A9-2775-49B5-B329-004494A69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7200" y="4660900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22" name="Line 5">
                <a:extLst>
                  <a:ext uri="{FF2B5EF4-FFF2-40B4-BE49-F238E27FC236}">
                    <a16:creationId xmlns:a16="http://schemas.microsoft.com/office/drawing/2014/main" id="{7B9B32AA-5056-4BC9-B800-7D613C9E8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7200" y="4279900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223" name="Rectangle 29"/>
            <p:cNvSpPr>
              <a:spLocks noChangeArrowheads="1"/>
            </p:cNvSpPr>
            <p:nvPr/>
          </p:nvSpPr>
          <p:spPr bwMode="auto">
            <a:xfrm>
              <a:off x="311361" y="3810000"/>
              <a:ext cx="1301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solidFill>
                    <a:schemeClr val="tx2"/>
                  </a:solidFill>
                </a:rPr>
                <a:t>Standard</a:t>
              </a:r>
              <a:endParaRPr lang="en-CA" alt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1491695" y="6257925"/>
              <a:ext cx="2023614" cy="462935"/>
              <a:chOff x="1491695" y="6257925"/>
              <a:chExt cx="2023614" cy="462935"/>
            </a:xfrm>
          </p:grpSpPr>
          <p:sp>
            <p:nvSpPr>
              <p:cNvPr id="226" name="Rectangle 26"/>
              <p:cNvSpPr>
                <a:spLocks noChangeArrowheads="1"/>
              </p:cNvSpPr>
              <p:nvPr/>
            </p:nvSpPr>
            <p:spPr bwMode="auto">
              <a:xfrm>
                <a:off x="1491695" y="6257925"/>
                <a:ext cx="12618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,a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 =</a:t>
                </a:r>
                <a:endParaRPr lang="en-CA" altLang="en-US" sz="2400" dirty="0"/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2667000" y="6259195"/>
                <a:ext cx="8483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algn="ctr" eaLnBrk="1" hangingPunct="1"/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3</a:t>
                </a:r>
                <a:r>
                  <a:rPr lang="en-US" altLang="en-US" sz="2400" dirty="0">
                    <a:solidFill>
                      <a:schemeClr val="accent1"/>
                    </a:solidFill>
                  </a:rPr>
                  <a:t>,4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304800" y="4170958"/>
              <a:ext cx="2287806" cy="830997"/>
              <a:chOff x="66526" y="4277380"/>
              <a:chExt cx="2287806" cy="830997"/>
            </a:xfrm>
          </p:grpSpPr>
          <p:sp>
            <p:nvSpPr>
              <p:cNvPr id="229" name="Rectangle 54"/>
              <p:cNvSpPr>
                <a:spLocks noChangeArrowheads="1"/>
              </p:cNvSpPr>
              <p:nvPr/>
            </p:nvSpPr>
            <p:spPr bwMode="auto">
              <a:xfrm>
                <a:off x="66526" y="4277380"/>
                <a:ext cx="22878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lvl="1" indent="0" eaLnBrk="1" hangingPunct="1"/>
                <a:r>
                  <a:rPr lang="en-US" altLang="en-US" sz="2400" i="1" dirty="0">
                    <a:solidFill>
                      <a:schemeClr val="accent1"/>
                    </a:solidFill>
                  </a:rPr>
                  <a:t>Basis 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,w</a:t>
                </a:r>
                <a:r>
                  <a:rPr lang="en-US" altLang="en-US" sz="2400" i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lvl="1" indent="0" eaLnBrk="1" hangingPunct="1"/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=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2400" i="1" dirty="0">
                    <a:solidFill>
                      <a:schemeClr val="accent1"/>
                    </a:solidFill>
                  </a:rPr>
                  <a:t>,  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0" name="Line 5"/>
              <p:cNvSpPr>
                <a:spLocks noChangeShapeType="1"/>
              </p:cNvSpPr>
              <p:nvPr/>
            </p:nvSpPr>
            <p:spPr bwMode="auto">
              <a:xfrm flipH="1" flipV="1">
                <a:off x="1865590" y="4693084"/>
                <a:ext cx="0" cy="38100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5400000" flipH="1" flipV="1">
                <a:off x="1466809" y="4742611"/>
                <a:ext cx="0" cy="38100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09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55682</TotalTime>
  <Words>4148</Words>
  <Application>Microsoft Office PowerPoint</Application>
  <PresentationFormat>On-screen Show (4:3)</PresentationFormat>
  <Paragraphs>972</Paragraphs>
  <Slides>55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Rounded MT Bold</vt:lpstr>
      <vt:lpstr>Cambria Math</vt:lpstr>
      <vt:lpstr>Comic Sans MS</vt:lpstr>
      <vt:lpstr>Symbol</vt:lpstr>
      <vt:lpstr>Times New Roman</vt:lpstr>
      <vt:lpstr>Default Design</vt:lpstr>
      <vt:lpstr>10_Default Design</vt:lpstr>
      <vt:lpstr>1_Default Design</vt:lpstr>
      <vt:lpstr>Equation</vt:lpstr>
      <vt:lpstr>Logic for 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 Spaces</vt:lpstr>
      <vt:lpstr>Vector Spaces</vt:lpstr>
      <vt:lpstr>Vector Spaces</vt:lpstr>
      <vt:lpstr>Vector Spaces</vt:lpstr>
      <vt:lpstr>Vector Spaces</vt:lpstr>
      <vt:lpstr>Vector Spaces</vt:lpstr>
      <vt:lpstr>Vector Spaces</vt:lpstr>
      <vt:lpstr>Vector Spaces</vt:lpstr>
      <vt:lpstr>Colour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Integrating</vt:lpstr>
      <vt:lpstr>Integrating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 of Stack Frames</dc:title>
  <dc:creator>Dept. of Computer Science</dc:creator>
  <cp:lastModifiedBy>Jeff Edmonds</cp:lastModifiedBy>
  <cp:revision>1023</cp:revision>
  <dcterms:created xsi:type="dcterms:W3CDTF">2000-09-21T20:56:02Z</dcterms:created>
  <dcterms:modified xsi:type="dcterms:W3CDTF">2023-02-22T01:31:21Z</dcterms:modified>
</cp:coreProperties>
</file>