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676" r:id="rId3"/>
    <p:sldMasterId id="2147483689" r:id="rId4"/>
  </p:sldMasterIdLst>
  <p:notesMasterIdLst>
    <p:notesMasterId r:id="rId158"/>
  </p:notesMasterIdLst>
  <p:handoutMasterIdLst>
    <p:handoutMasterId r:id="rId159"/>
  </p:handoutMasterIdLst>
  <p:sldIdLst>
    <p:sldId id="1415" r:id="rId5"/>
    <p:sldId id="2738" r:id="rId6"/>
    <p:sldId id="2144" r:id="rId7"/>
    <p:sldId id="2145" r:id="rId8"/>
    <p:sldId id="2148" r:id="rId9"/>
    <p:sldId id="2149" r:id="rId10"/>
    <p:sldId id="2151" r:id="rId11"/>
    <p:sldId id="2741" r:id="rId12"/>
    <p:sldId id="2734" r:id="rId13"/>
    <p:sldId id="2742" r:id="rId14"/>
    <p:sldId id="2163" r:id="rId15"/>
    <p:sldId id="2154" r:id="rId16"/>
    <p:sldId id="2731" r:id="rId17"/>
    <p:sldId id="2727" r:id="rId18"/>
    <p:sldId id="2166" r:id="rId19"/>
    <p:sldId id="2156" r:id="rId20"/>
    <p:sldId id="2157" r:id="rId21"/>
    <p:sldId id="3369" r:id="rId22"/>
    <p:sldId id="2168" r:id="rId23"/>
    <p:sldId id="782" r:id="rId24"/>
    <p:sldId id="783" r:id="rId25"/>
    <p:sldId id="784" r:id="rId26"/>
    <p:sldId id="2169" r:id="rId27"/>
    <p:sldId id="2172" r:id="rId28"/>
    <p:sldId id="2729" r:id="rId29"/>
    <p:sldId id="2176" r:id="rId30"/>
    <p:sldId id="2732" r:id="rId31"/>
    <p:sldId id="2177" r:id="rId32"/>
    <p:sldId id="2500" r:id="rId33"/>
    <p:sldId id="2728" r:id="rId34"/>
    <p:sldId id="2501" r:id="rId35"/>
    <p:sldId id="2503" r:id="rId36"/>
    <p:sldId id="2504" r:id="rId37"/>
    <p:sldId id="2231" r:id="rId38"/>
    <p:sldId id="2026" r:id="rId39"/>
    <p:sldId id="2234" r:id="rId40"/>
    <p:sldId id="2505" r:id="rId41"/>
    <p:sldId id="2507" r:id="rId42"/>
    <p:sldId id="2510" r:id="rId43"/>
    <p:sldId id="2544" r:id="rId44"/>
    <p:sldId id="2539" r:id="rId45"/>
    <p:sldId id="2548" r:id="rId46"/>
    <p:sldId id="2549" r:id="rId47"/>
    <p:sldId id="2537" r:id="rId48"/>
    <p:sldId id="2535" r:id="rId49"/>
    <p:sldId id="2534" r:id="rId50"/>
    <p:sldId id="2536" r:id="rId51"/>
    <p:sldId id="2735" r:id="rId52"/>
    <p:sldId id="2550" r:id="rId53"/>
    <p:sldId id="2520" r:id="rId54"/>
    <p:sldId id="2521" r:id="rId55"/>
    <p:sldId id="2522" r:id="rId56"/>
    <p:sldId id="2523" r:id="rId57"/>
    <p:sldId id="2551" r:id="rId58"/>
    <p:sldId id="2524" r:id="rId59"/>
    <p:sldId id="2525" r:id="rId60"/>
    <p:sldId id="2526" r:id="rId61"/>
    <p:sldId id="2739" r:id="rId62"/>
    <p:sldId id="2721" r:id="rId63"/>
    <p:sldId id="2596" r:id="rId64"/>
    <p:sldId id="2722" r:id="rId65"/>
    <p:sldId id="2724" r:id="rId66"/>
    <p:sldId id="2725" r:id="rId67"/>
    <p:sldId id="2726" r:id="rId68"/>
    <p:sldId id="2720" r:id="rId69"/>
    <p:sldId id="2612" r:id="rId70"/>
    <p:sldId id="2595" r:id="rId71"/>
    <p:sldId id="2597" r:id="rId72"/>
    <p:sldId id="2605" r:id="rId73"/>
    <p:sldId id="2607" r:id="rId74"/>
    <p:sldId id="2610" r:id="rId75"/>
    <p:sldId id="2613" r:id="rId76"/>
    <p:sldId id="2614" r:id="rId77"/>
    <p:sldId id="2615" r:id="rId78"/>
    <p:sldId id="2736" r:id="rId79"/>
    <p:sldId id="2616" r:id="rId80"/>
    <p:sldId id="2609" r:id="rId81"/>
    <p:sldId id="2617" r:id="rId82"/>
    <p:sldId id="2618" r:id="rId83"/>
    <p:sldId id="2619" r:id="rId84"/>
    <p:sldId id="2623" r:id="rId85"/>
    <p:sldId id="2620" r:id="rId86"/>
    <p:sldId id="2621" r:id="rId87"/>
    <p:sldId id="2622" r:id="rId88"/>
    <p:sldId id="2635" r:id="rId89"/>
    <p:sldId id="2559" r:id="rId90"/>
    <p:sldId id="2562" r:id="rId91"/>
    <p:sldId id="2563" r:id="rId92"/>
    <p:sldId id="2567" r:id="rId93"/>
    <p:sldId id="2565" r:id="rId94"/>
    <p:sldId id="2566" r:id="rId95"/>
    <p:sldId id="2569" r:id="rId96"/>
    <p:sldId id="2568" r:id="rId97"/>
    <p:sldId id="2737" r:id="rId98"/>
    <p:sldId id="3345" r:id="rId99"/>
    <p:sldId id="2552" r:id="rId100"/>
    <p:sldId id="2553" r:id="rId101"/>
    <p:sldId id="2554" r:id="rId102"/>
    <p:sldId id="2555" r:id="rId103"/>
    <p:sldId id="2556" r:id="rId104"/>
    <p:sldId id="2557" r:id="rId105"/>
    <p:sldId id="2558" r:id="rId106"/>
    <p:sldId id="2740" r:id="rId107"/>
    <p:sldId id="2600" r:id="rId108"/>
    <p:sldId id="3337" r:id="rId109"/>
    <p:sldId id="3341" r:id="rId110"/>
    <p:sldId id="3342" r:id="rId111"/>
    <p:sldId id="3343" r:id="rId112"/>
    <p:sldId id="3344" r:id="rId113"/>
    <p:sldId id="2719" r:id="rId114"/>
    <p:sldId id="2744" r:id="rId115"/>
    <p:sldId id="2745" r:id="rId116"/>
    <p:sldId id="2748" r:id="rId117"/>
    <p:sldId id="3400" r:id="rId118"/>
    <p:sldId id="3398" r:id="rId119"/>
    <p:sldId id="3357" r:id="rId120"/>
    <p:sldId id="3358" r:id="rId121"/>
    <p:sldId id="3384" r:id="rId122"/>
    <p:sldId id="3387" r:id="rId123"/>
    <p:sldId id="3386" r:id="rId124"/>
    <p:sldId id="3388" r:id="rId125"/>
    <p:sldId id="3347" r:id="rId126"/>
    <p:sldId id="3349" r:id="rId127"/>
    <p:sldId id="3401" r:id="rId128"/>
    <p:sldId id="3350" r:id="rId129"/>
    <p:sldId id="3346" r:id="rId130"/>
    <p:sldId id="3359" r:id="rId131"/>
    <p:sldId id="2582" r:id="rId132"/>
    <p:sldId id="3360" r:id="rId133"/>
    <p:sldId id="3364" r:id="rId134"/>
    <p:sldId id="3365" r:id="rId135"/>
    <p:sldId id="3367" r:id="rId136"/>
    <p:sldId id="3368" r:id="rId137"/>
    <p:sldId id="3403" r:id="rId138"/>
    <p:sldId id="3405" r:id="rId139"/>
    <p:sldId id="3370" r:id="rId140"/>
    <p:sldId id="3374" r:id="rId141"/>
    <p:sldId id="3375" r:id="rId142"/>
    <p:sldId id="3377" r:id="rId143"/>
    <p:sldId id="3378" r:id="rId144"/>
    <p:sldId id="3379" r:id="rId145"/>
    <p:sldId id="3380" r:id="rId146"/>
    <p:sldId id="2585" r:id="rId147"/>
    <p:sldId id="2586" r:id="rId148"/>
    <p:sldId id="2589" r:id="rId149"/>
    <p:sldId id="2591" r:id="rId150"/>
    <p:sldId id="2592" r:id="rId151"/>
    <p:sldId id="2593" r:id="rId152"/>
    <p:sldId id="2626" r:id="rId153"/>
    <p:sldId id="2631" r:id="rId154"/>
    <p:sldId id="2632" r:id="rId155"/>
    <p:sldId id="2633" r:id="rId156"/>
    <p:sldId id="1418" r:id="rId157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Untitled Section" id="{A7D4D208-166A-455C-BD77-5CB267BE2709}">
          <p14:sldIdLst>
            <p14:sldId id="1415"/>
            <p14:sldId id="2738"/>
          </p14:sldIdLst>
        </p14:section>
        <p14:section name="Counting" id="{E803381E-2D1B-454B-8E62-38F819F286A5}">
          <p14:sldIdLst>
            <p14:sldId id="2144"/>
            <p14:sldId id="2145"/>
            <p14:sldId id="2148"/>
            <p14:sldId id="2149"/>
          </p14:sldIdLst>
        </p14:section>
        <p14:section name="Induction" id="{C7500CFD-7646-4CE2-BC05-37A1EA538726}">
          <p14:sldIdLst>
            <p14:sldId id="2151"/>
            <p14:sldId id="2741"/>
            <p14:sldId id="2734"/>
            <p14:sldId id="2742"/>
            <p14:sldId id="2163"/>
            <p14:sldId id="2154"/>
            <p14:sldId id="2731"/>
            <p14:sldId id="2727"/>
            <p14:sldId id="2166"/>
            <p14:sldId id="2156"/>
            <p14:sldId id="2157"/>
            <p14:sldId id="3369"/>
          </p14:sldIdLst>
        </p14:section>
        <p14:section name="Sum" id="{B977B387-ABB4-4B08-8170-535C01FCA822}">
          <p14:sldIdLst>
            <p14:sldId id="2168"/>
            <p14:sldId id="782"/>
            <p14:sldId id="783"/>
            <p14:sldId id="784"/>
            <p14:sldId id="2169"/>
            <p14:sldId id="2172"/>
            <p14:sldId id="2729"/>
            <p14:sldId id="2176"/>
            <p14:sldId id="2732"/>
          </p14:sldIdLst>
        </p14:section>
        <p14:section name="Axiom" id="{08F3060C-A4A7-48A1-A671-C5B735C8E22B}">
          <p14:sldIdLst>
            <p14:sldId id="2177"/>
            <p14:sldId id="2500"/>
            <p14:sldId id="2728"/>
            <p14:sldId id="2501"/>
          </p14:sldIdLst>
        </p14:section>
        <p14:section name="Special" id="{3E96C777-C54A-41C2-87A0-A0EF3770DE77}">
          <p14:sldIdLst>
            <p14:sldId id="2503"/>
            <p14:sldId id="2504"/>
            <p14:sldId id="2231"/>
            <p14:sldId id="2026"/>
            <p14:sldId id="2234"/>
          </p14:sldIdLst>
        </p14:section>
        <p14:section name="Loop Invariants" id="{1EBB9EEB-2303-4B19-9545-5DFC8EC2E0DA}">
          <p14:sldIdLst>
            <p14:sldId id="2505"/>
            <p14:sldId id="2507"/>
            <p14:sldId id="2510"/>
            <p14:sldId id="2544"/>
            <p14:sldId id="2539"/>
            <p14:sldId id="2548"/>
            <p14:sldId id="2549"/>
            <p14:sldId id="2537"/>
            <p14:sldId id="2535"/>
            <p14:sldId id="2534"/>
            <p14:sldId id="2536"/>
            <p14:sldId id="2735"/>
            <p14:sldId id="2550"/>
            <p14:sldId id="2520"/>
            <p14:sldId id="2521"/>
            <p14:sldId id="2522"/>
            <p14:sldId id="2523"/>
            <p14:sldId id="2551"/>
            <p14:sldId id="2524"/>
            <p14:sldId id="2525"/>
            <p14:sldId id="2526"/>
            <p14:sldId id="2739"/>
            <p14:sldId id="2721"/>
            <p14:sldId id="2596"/>
            <p14:sldId id="2722"/>
            <p14:sldId id="2724"/>
            <p14:sldId id="2725"/>
            <p14:sldId id="2726"/>
            <p14:sldId id="2720"/>
            <p14:sldId id="2612"/>
            <p14:sldId id="2595"/>
            <p14:sldId id="2597"/>
            <p14:sldId id="2605"/>
            <p14:sldId id="2607"/>
            <p14:sldId id="2610"/>
            <p14:sldId id="2613"/>
            <p14:sldId id="2614"/>
            <p14:sldId id="2615"/>
            <p14:sldId id="2736"/>
            <p14:sldId id="2616"/>
            <p14:sldId id="2609"/>
            <p14:sldId id="2617"/>
            <p14:sldId id="2618"/>
            <p14:sldId id="2619"/>
            <p14:sldId id="2623"/>
            <p14:sldId id="2620"/>
            <p14:sldId id="2621"/>
            <p14:sldId id="2622"/>
          </p14:sldIdLst>
        </p14:section>
        <p14:section name="Recursion" id="{5FB0AF38-4CB1-498A-A7F7-7A8B25553FD6}">
          <p14:sldIdLst>
            <p14:sldId id="2635"/>
            <p14:sldId id="2559"/>
            <p14:sldId id="2562"/>
            <p14:sldId id="2563"/>
            <p14:sldId id="2567"/>
            <p14:sldId id="2565"/>
            <p14:sldId id="2566"/>
            <p14:sldId id="2569"/>
            <p14:sldId id="2568"/>
            <p14:sldId id="2737"/>
            <p14:sldId id="3345"/>
            <p14:sldId id="2552"/>
            <p14:sldId id="2553"/>
            <p14:sldId id="2554"/>
            <p14:sldId id="2555"/>
            <p14:sldId id="2556"/>
            <p14:sldId id="2557"/>
            <p14:sldId id="2558"/>
            <p14:sldId id="2740"/>
            <p14:sldId id="2600"/>
            <p14:sldId id="3337"/>
            <p14:sldId id="3341"/>
            <p14:sldId id="3342"/>
            <p14:sldId id="3343"/>
            <p14:sldId id="3344"/>
            <p14:sldId id="2719"/>
            <p14:sldId id="2744"/>
            <p14:sldId id="2745"/>
            <p14:sldId id="2748"/>
            <p14:sldId id="3400"/>
            <p14:sldId id="3398"/>
            <p14:sldId id="3357"/>
            <p14:sldId id="3358"/>
            <p14:sldId id="3384"/>
            <p14:sldId id="3387"/>
            <p14:sldId id="3386"/>
            <p14:sldId id="3388"/>
            <p14:sldId id="3347"/>
            <p14:sldId id="3349"/>
            <p14:sldId id="3401"/>
            <p14:sldId id="3350"/>
            <p14:sldId id="3346"/>
            <p14:sldId id="3359"/>
            <p14:sldId id="2582"/>
            <p14:sldId id="3360"/>
            <p14:sldId id="3364"/>
            <p14:sldId id="3365"/>
            <p14:sldId id="3367"/>
            <p14:sldId id="3368"/>
            <p14:sldId id="3403"/>
            <p14:sldId id="3405"/>
            <p14:sldId id="3370"/>
            <p14:sldId id="3374"/>
            <p14:sldId id="3375"/>
            <p14:sldId id="3377"/>
            <p14:sldId id="3378"/>
            <p14:sldId id="3379"/>
            <p14:sldId id="3380"/>
            <p14:sldId id="2585"/>
            <p14:sldId id="2586"/>
            <p14:sldId id="2589"/>
            <p14:sldId id="2591"/>
            <p14:sldId id="2592"/>
            <p14:sldId id="2593"/>
            <p14:sldId id="2626"/>
            <p14:sldId id="2631"/>
            <p14:sldId id="2632"/>
            <p14:sldId id="2633"/>
            <p14:sldId id="141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FFFFFF"/>
    <a:srgbClr val="996600"/>
    <a:srgbClr val="FF00FF"/>
    <a:srgbClr val="66FF66"/>
    <a:srgbClr val="B7B7B7"/>
    <a:srgbClr val="9900CC"/>
    <a:srgbClr val="D60093"/>
    <a:srgbClr val="4D020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32761C2-3E91-452C-9DFE-0D3A4E368AED}" v="221" dt="2025-03-18T19:18:09.95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996" autoAdjust="0"/>
    <p:restoredTop sz="95303" autoAdjust="0"/>
  </p:normalViewPr>
  <p:slideViewPr>
    <p:cSldViewPr>
      <p:cViewPr varScale="1">
        <p:scale>
          <a:sx n="74" d="100"/>
          <a:sy n="74" d="100"/>
        </p:scale>
        <p:origin x="332" y="4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  <p:sld r:id="rId82" collapse="1"/>
      <p:sld r:id="rId83" collapse="1"/>
      <p:sld r:id="rId84" collapse="1"/>
      <p:sld r:id="rId85" collapse="1"/>
      <p:sld r:id="rId86" collapse="1"/>
      <p:sld r:id="rId87" collapse="1"/>
      <p:sld r:id="rId88" collapse="1"/>
      <p:sld r:id="rId89" collapse="1"/>
      <p:sld r:id="rId90" collapse="1"/>
      <p:sld r:id="rId91" collapse="1"/>
      <p:sld r:id="rId92" collapse="1"/>
      <p:sld r:id="rId93" collapse="1"/>
      <p:sld r:id="rId94" collapse="1"/>
      <p:sld r:id="rId95" collapse="1"/>
      <p:sld r:id="rId96" collapse="1"/>
      <p:sld r:id="rId97" collapse="1"/>
      <p:sld r:id="rId98" collapse="1"/>
      <p:sld r:id="rId99" collapse="1"/>
      <p:sld r:id="rId100" collapse="1"/>
      <p:sld r:id="rId101" collapse="1"/>
      <p:sld r:id="rId102" collapse="1"/>
      <p:sld r:id="rId103" collapse="1"/>
      <p:sld r:id="rId104" collapse="1"/>
      <p:sld r:id="rId105" collapse="1"/>
      <p:sld r:id="rId106" collapse="1"/>
      <p:sld r:id="rId107" collapse="1"/>
      <p:sld r:id="rId108" collapse="1"/>
      <p:sld r:id="rId109" collapse="1"/>
      <p:sld r:id="rId110" collapse="1"/>
      <p:sld r:id="rId111" collapse="1"/>
      <p:sld r:id="rId112" collapse="1"/>
      <p:sld r:id="rId11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26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handoutMaster" Target="handoutMasters/handout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presProps" Target="presProps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45" Type="http://schemas.openxmlformats.org/officeDocument/2006/relationships/slide" Target="slides/slide141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51" Type="http://schemas.openxmlformats.org/officeDocument/2006/relationships/slide" Target="slides/slide147.xml"/><Relationship Id="rId156" Type="http://schemas.openxmlformats.org/officeDocument/2006/relationships/slide" Target="slides/slide152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6" Type="http://schemas.openxmlformats.org/officeDocument/2006/relationships/slide" Target="slides/slide12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microsoft.com/office/2015/10/relationships/revisionInfo" Target="revisionInfo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/Relationships>
</file>

<file path=ppt/_rels/viewProps.xml.rels><?xml version="1.0" encoding="UTF-8" standalone="yes"?>
<Relationships xmlns="http://schemas.openxmlformats.org/package/2006/relationships"><Relationship Id="rId26" Type="http://schemas.openxmlformats.org/officeDocument/2006/relationships/slide" Target="slides/slide39.xml"/><Relationship Id="rId21" Type="http://schemas.openxmlformats.org/officeDocument/2006/relationships/slide" Target="slides/slide31.xml"/><Relationship Id="rId42" Type="http://schemas.openxmlformats.org/officeDocument/2006/relationships/slide" Target="slides/slide55.xml"/><Relationship Id="rId47" Type="http://schemas.openxmlformats.org/officeDocument/2006/relationships/slide" Target="slides/slide60.xml"/><Relationship Id="rId63" Type="http://schemas.openxmlformats.org/officeDocument/2006/relationships/slide" Target="slides/slide76.xml"/><Relationship Id="rId68" Type="http://schemas.openxmlformats.org/officeDocument/2006/relationships/slide" Target="slides/slide88.xml"/><Relationship Id="rId84" Type="http://schemas.openxmlformats.org/officeDocument/2006/relationships/slide" Target="slides/slide123.xml"/><Relationship Id="rId89" Type="http://schemas.openxmlformats.org/officeDocument/2006/relationships/slide" Target="slides/slide128.xml"/><Relationship Id="rId112" Type="http://schemas.openxmlformats.org/officeDocument/2006/relationships/slide" Target="slides/slide151.xml"/><Relationship Id="rId16" Type="http://schemas.openxmlformats.org/officeDocument/2006/relationships/slide" Target="slides/slide24.xml"/><Relationship Id="rId107" Type="http://schemas.openxmlformats.org/officeDocument/2006/relationships/slide" Target="slides/slide146.xml"/><Relationship Id="rId11" Type="http://schemas.openxmlformats.org/officeDocument/2006/relationships/slide" Target="slides/slide16.xml"/><Relationship Id="rId32" Type="http://schemas.openxmlformats.org/officeDocument/2006/relationships/slide" Target="slides/slide45.xml"/><Relationship Id="rId37" Type="http://schemas.openxmlformats.org/officeDocument/2006/relationships/slide" Target="slides/slide50.xml"/><Relationship Id="rId53" Type="http://schemas.openxmlformats.org/officeDocument/2006/relationships/slide" Target="slides/slide66.xml"/><Relationship Id="rId58" Type="http://schemas.openxmlformats.org/officeDocument/2006/relationships/slide" Target="slides/slide71.xml"/><Relationship Id="rId74" Type="http://schemas.openxmlformats.org/officeDocument/2006/relationships/slide" Target="slides/slide94.xml"/><Relationship Id="rId79" Type="http://schemas.openxmlformats.org/officeDocument/2006/relationships/slide" Target="slides/slide118.xml"/><Relationship Id="rId102" Type="http://schemas.openxmlformats.org/officeDocument/2006/relationships/slide" Target="slides/slide141.xml"/><Relationship Id="rId5" Type="http://schemas.openxmlformats.org/officeDocument/2006/relationships/slide" Target="slides/slide10.xml"/><Relationship Id="rId90" Type="http://schemas.openxmlformats.org/officeDocument/2006/relationships/slide" Target="slides/slide129.xml"/><Relationship Id="rId95" Type="http://schemas.openxmlformats.org/officeDocument/2006/relationships/slide" Target="slides/slide134.xml"/><Relationship Id="rId22" Type="http://schemas.openxmlformats.org/officeDocument/2006/relationships/slide" Target="slides/slide32.xml"/><Relationship Id="rId27" Type="http://schemas.openxmlformats.org/officeDocument/2006/relationships/slide" Target="slides/slide40.xml"/><Relationship Id="rId43" Type="http://schemas.openxmlformats.org/officeDocument/2006/relationships/slide" Target="slides/slide56.xml"/><Relationship Id="rId48" Type="http://schemas.openxmlformats.org/officeDocument/2006/relationships/slide" Target="slides/slide61.xml"/><Relationship Id="rId64" Type="http://schemas.openxmlformats.org/officeDocument/2006/relationships/slide" Target="slides/slide77.xml"/><Relationship Id="rId69" Type="http://schemas.openxmlformats.org/officeDocument/2006/relationships/slide" Target="slides/slide89.xml"/><Relationship Id="rId113" Type="http://schemas.openxmlformats.org/officeDocument/2006/relationships/slide" Target="slides/slide152.xml"/><Relationship Id="rId80" Type="http://schemas.openxmlformats.org/officeDocument/2006/relationships/slide" Target="slides/slide119.xml"/><Relationship Id="rId85" Type="http://schemas.openxmlformats.org/officeDocument/2006/relationships/slide" Target="slides/slide124.xml"/><Relationship Id="rId12" Type="http://schemas.openxmlformats.org/officeDocument/2006/relationships/slide" Target="slides/slide17.xml"/><Relationship Id="rId17" Type="http://schemas.openxmlformats.org/officeDocument/2006/relationships/slide" Target="slides/slide25.xml"/><Relationship Id="rId33" Type="http://schemas.openxmlformats.org/officeDocument/2006/relationships/slide" Target="slides/slide46.xml"/><Relationship Id="rId38" Type="http://schemas.openxmlformats.org/officeDocument/2006/relationships/slide" Target="slides/slide51.xml"/><Relationship Id="rId59" Type="http://schemas.openxmlformats.org/officeDocument/2006/relationships/slide" Target="slides/slide72.xml"/><Relationship Id="rId103" Type="http://schemas.openxmlformats.org/officeDocument/2006/relationships/slide" Target="slides/slide142.xml"/><Relationship Id="rId108" Type="http://schemas.openxmlformats.org/officeDocument/2006/relationships/slide" Target="slides/slide147.xml"/><Relationship Id="rId54" Type="http://schemas.openxmlformats.org/officeDocument/2006/relationships/slide" Target="slides/slide67.xml"/><Relationship Id="rId70" Type="http://schemas.openxmlformats.org/officeDocument/2006/relationships/slide" Target="slides/slide90.xml"/><Relationship Id="rId75" Type="http://schemas.openxmlformats.org/officeDocument/2006/relationships/slide" Target="slides/slide95.xml"/><Relationship Id="rId91" Type="http://schemas.openxmlformats.org/officeDocument/2006/relationships/slide" Target="slides/slide130.xml"/><Relationship Id="rId96" Type="http://schemas.openxmlformats.org/officeDocument/2006/relationships/slide" Target="slides/slide135.xml"/><Relationship Id="rId1" Type="http://schemas.openxmlformats.org/officeDocument/2006/relationships/slide" Target="slides/slide1.xml"/><Relationship Id="rId6" Type="http://schemas.openxmlformats.org/officeDocument/2006/relationships/slide" Target="slides/slide11.xml"/><Relationship Id="rId15" Type="http://schemas.openxmlformats.org/officeDocument/2006/relationships/slide" Target="slides/slide23.xml"/><Relationship Id="rId23" Type="http://schemas.openxmlformats.org/officeDocument/2006/relationships/slide" Target="slides/slide33.xml"/><Relationship Id="rId28" Type="http://schemas.openxmlformats.org/officeDocument/2006/relationships/slide" Target="slides/slide41.xml"/><Relationship Id="rId36" Type="http://schemas.openxmlformats.org/officeDocument/2006/relationships/slide" Target="slides/slide49.xml"/><Relationship Id="rId49" Type="http://schemas.openxmlformats.org/officeDocument/2006/relationships/slide" Target="slides/slide62.xml"/><Relationship Id="rId57" Type="http://schemas.openxmlformats.org/officeDocument/2006/relationships/slide" Target="slides/slide70.xml"/><Relationship Id="rId106" Type="http://schemas.openxmlformats.org/officeDocument/2006/relationships/slide" Target="slides/slide145.xml"/><Relationship Id="rId10" Type="http://schemas.openxmlformats.org/officeDocument/2006/relationships/slide" Target="slides/slide15.xml"/><Relationship Id="rId31" Type="http://schemas.openxmlformats.org/officeDocument/2006/relationships/slide" Target="slides/slide44.xml"/><Relationship Id="rId44" Type="http://schemas.openxmlformats.org/officeDocument/2006/relationships/slide" Target="slides/slide57.xml"/><Relationship Id="rId52" Type="http://schemas.openxmlformats.org/officeDocument/2006/relationships/slide" Target="slides/slide65.xml"/><Relationship Id="rId60" Type="http://schemas.openxmlformats.org/officeDocument/2006/relationships/slide" Target="slides/slide73.xml"/><Relationship Id="rId65" Type="http://schemas.openxmlformats.org/officeDocument/2006/relationships/slide" Target="slides/slide85.xml"/><Relationship Id="rId73" Type="http://schemas.openxmlformats.org/officeDocument/2006/relationships/slide" Target="slides/slide93.xml"/><Relationship Id="rId78" Type="http://schemas.openxmlformats.org/officeDocument/2006/relationships/slide" Target="slides/slide117.xml"/><Relationship Id="rId81" Type="http://schemas.openxmlformats.org/officeDocument/2006/relationships/slide" Target="slides/slide120.xml"/><Relationship Id="rId86" Type="http://schemas.openxmlformats.org/officeDocument/2006/relationships/slide" Target="slides/slide125.xml"/><Relationship Id="rId94" Type="http://schemas.openxmlformats.org/officeDocument/2006/relationships/slide" Target="slides/slide133.xml"/><Relationship Id="rId99" Type="http://schemas.openxmlformats.org/officeDocument/2006/relationships/slide" Target="slides/slide138.xml"/><Relationship Id="rId101" Type="http://schemas.openxmlformats.org/officeDocument/2006/relationships/slide" Target="slides/slide140.xml"/><Relationship Id="rId4" Type="http://schemas.openxmlformats.org/officeDocument/2006/relationships/slide" Target="slides/slide9.xml"/><Relationship Id="rId9" Type="http://schemas.openxmlformats.org/officeDocument/2006/relationships/slide" Target="slides/slide14.xml"/><Relationship Id="rId13" Type="http://schemas.openxmlformats.org/officeDocument/2006/relationships/slide" Target="slides/slide18.xml"/><Relationship Id="rId18" Type="http://schemas.openxmlformats.org/officeDocument/2006/relationships/slide" Target="slides/slide28.xml"/><Relationship Id="rId39" Type="http://schemas.openxmlformats.org/officeDocument/2006/relationships/slide" Target="slides/slide52.xml"/><Relationship Id="rId109" Type="http://schemas.openxmlformats.org/officeDocument/2006/relationships/slide" Target="slides/slide148.xml"/><Relationship Id="rId34" Type="http://schemas.openxmlformats.org/officeDocument/2006/relationships/slide" Target="slides/slide47.xml"/><Relationship Id="rId50" Type="http://schemas.openxmlformats.org/officeDocument/2006/relationships/slide" Target="slides/slide63.xml"/><Relationship Id="rId55" Type="http://schemas.openxmlformats.org/officeDocument/2006/relationships/slide" Target="slides/slide68.xml"/><Relationship Id="rId76" Type="http://schemas.openxmlformats.org/officeDocument/2006/relationships/slide" Target="slides/slide103.xml"/><Relationship Id="rId97" Type="http://schemas.openxmlformats.org/officeDocument/2006/relationships/slide" Target="slides/slide136.xml"/><Relationship Id="rId104" Type="http://schemas.openxmlformats.org/officeDocument/2006/relationships/slide" Target="slides/slide143.xml"/><Relationship Id="rId7" Type="http://schemas.openxmlformats.org/officeDocument/2006/relationships/slide" Target="slides/slide12.xml"/><Relationship Id="rId71" Type="http://schemas.openxmlformats.org/officeDocument/2006/relationships/slide" Target="slides/slide91.xml"/><Relationship Id="rId92" Type="http://schemas.openxmlformats.org/officeDocument/2006/relationships/slide" Target="slides/slide131.xml"/><Relationship Id="rId2" Type="http://schemas.openxmlformats.org/officeDocument/2006/relationships/slide" Target="slides/slide7.xml"/><Relationship Id="rId29" Type="http://schemas.openxmlformats.org/officeDocument/2006/relationships/slide" Target="slides/slide42.xml"/><Relationship Id="rId24" Type="http://schemas.openxmlformats.org/officeDocument/2006/relationships/slide" Target="slides/slide37.xml"/><Relationship Id="rId40" Type="http://schemas.openxmlformats.org/officeDocument/2006/relationships/slide" Target="slides/slide53.xml"/><Relationship Id="rId45" Type="http://schemas.openxmlformats.org/officeDocument/2006/relationships/slide" Target="slides/slide58.xml"/><Relationship Id="rId66" Type="http://schemas.openxmlformats.org/officeDocument/2006/relationships/slide" Target="slides/slide86.xml"/><Relationship Id="rId87" Type="http://schemas.openxmlformats.org/officeDocument/2006/relationships/slide" Target="slides/slide126.xml"/><Relationship Id="rId110" Type="http://schemas.openxmlformats.org/officeDocument/2006/relationships/slide" Target="slides/slide149.xml"/><Relationship Id="rId61" Type="http://schemas.openxmlformats.org/officeDocument/2006/relationships/slide" Target="slides/slide74.xml"/><Relationship Id="rId82" Type="http://schemas.openxmlformats.org/officeDocument/2006/relationships/slide" Target="slides/slide121.xml"/><Relationship Id="rId19" Type="http://schemas.openxmlformats.org/officeDocument/2006/relationships/slide" Target="slides/slide29.xml"/><Relationship Id="rId14" Type="http://schemas.openxmlformats.org/officeDocument/2006/relationships/slide" Target="slides/slide19.xml"/><Relationship Id="rId30" Type="http://schemas.openxmlformats.org/officeDocument/2006/relationships/slide" Target="slides/slide43.xml"/><Relationship Id="rId35" Type="http://schemas.openxmlformats.org/officeDocument/2006/relationships/slide" Target="slides/slide48.xml"/><Relationship Id="rId56" Type="http://schemas.openxmlformats.org/officeDocument/2006/relationships/slide" Target="slides/slide69.xml"/><Relationship Id="rId77" Type="http://schemas.openxmlformats.org/officeDocument/2006/relationships/slide" Target="slides/slide116.xml"/><Relationship Id="rId100" Type="http://schemas.openxmlformats.org/officeDocument/2006/relationships/slide" Target="slides/slide139.xml"/><Relationship Id="rId105" Type="http://schemas.openxmlformats.org/officeDocument/2006/relationships/slide" Target="slides/slide144.xml"/><Relationship Id="rId8" Type="http://schemas.openxmlformats.org/officeDocument/2006/relationships/slide" Target="slides/slide13.xml"/><Relationship Id="rId51" Type="http://schemas.openxmlformats.org/officeDocument/2006/relationships/slide" Target="slides/slide64.xml"/><Relationship Id="rId72" Type="http://schemas.openxmlformats.org/officeDocument/2006/relationships/slide" Target="slides/slide92.xml"/><Relationship Id="rId93" Type="http://schemas.openxmlformats.org/officeDocument/2006/relationships/slide" Target="slides/slide132.xml"/><Relationship Id="rId98" Type="http://schemas.openxmlformats.org/officeDocument/2006/relationships/slide" Target="slides/slide137.xml"/><Relationship Id="rId3" Type="http://schemas.openxmlformats.org/officeDocument/2006/relationships/slide" Target="slides/slide8.xml"/><Relationship Id="rId25" Type="http://schemas.openxmlformats.org/officeDocument/2006/relationships/slide" Target="slides/slide38.xml"/><Relationship Id="rId46" Type="http://schemas.openxmlformats.org/officeDocument/2006/relationships/slide" Target="slides/slide59.xml"/><Relationship Id="rId67" Type="http://schemas.openxmlformats.org/officeDocument/2006/relationships/slide" Target="slides/slide87.xml"/><Relationship Id="rId20" Type="http://schemas.openxmlformats.org/officeDocument/2006/relationships/slide" Target="slides/slide30.xml"/><Relationship Id="rId41" Type="http://schemas.openxmlformats.org/officeDocument/2006/relationships/slide" Target="slides/slide54.xml"/><Relationship Id="rId62" Type="http://schemas.openxmlformats.org/officeDocument/2006/relationships/slide" Target="slides/slide75.xml"/><Relationship Id="rId83" Type="http://schemas.openxmlformats.org/officeDocument/2006/relationships/slide" Target="slides/slide122.xml"/><Relationship Id="rId88" Type="http://schemas.openxmlformats.org/officeDocument/2006/relationships/slide" Target="slides/slide127.xml"/><Relationship Id="rId111" Type="http://schemas.openxmlformats.org/officeDocument/2006/relationships/slide" Target="slides/slide15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 Edmonds" userId="a8785b683ef20e23" providerId="LiveId" clId="{A076F03B-6CDB-4D80-8ABA-441D972B25F3}"/>
    <pc:docChg chg="undo custSel addSld delSld modSld modSection">
      <pc:chgData name="Jeff Edmonds" userId="a8785b683ef20e23" providerId="LiveId" clId="{A076F03B-6CDB-4D80-8ABA-441D972B25F3}" dt="2021-11-12T18:17:57.991" v="167" actId="207"/>
      <pc:docMkLst>
        <pc:docMk/>
      </pc:docMkLst>
      <pc:sldChg chg="modSp">
        <pc:chgData name="Jeff Edmonds" userId="a8785b683ef20e23" providerId="LiveId" clId="{A076F03B-6CDB-4D80-8ABA-441D972B25F3}" dt="2021-11-12T15:43:29.265" v="10" actId="20577"/>
        <pc:sldMkLst>
          <pc:docMk/>
          <pc:sldMk cId="1061469552" sldId="3347"/>
        </pc:sldMkLst>
      </pc:sldChg>
      <pc:sldChg chg="modSp">
        <pc:chgData name="Jeff Edmonds" userId="a8785b683ef20e23" providerId="LiveId" clId="{A076F03B-6CDB-4D80-8ABA-441D972B25F3}" dt="2021-11-12T15:57:15.557" v="11" actId="207"/>
        <pc:sldMkLst>
          <pc:docMk/>
          <pc:sldMk cId="1463622680" sldId="3350"/>
        </pc:sldMkLst>
      </pc:sldChg>
      <pc:sldChg chg="addSp modSp modAnim">
        <pc:chgData name="Jeff Edmonds" userId="a8785b683ef20e23" providerId="LiveId" clId="{A076F03B-6CDB-4D80-8ABA-441D972B25F3}" dt="2021-11-12T18:17:57.991" v="167" actId="207"/>
        <pc:sldMkLst>
          <pc:docMk/>
          <pc:sldMk cId="1111467778" sldId="3370"/>
        </pc:sldMkLst>
      </pc:sldChg>
      <pc:sldChg chg="modSp">
        <pc:chgData name="Jeff Edmonds" userId="a8785b683ef20e23" providerId="LiveId" clId="{A076F03B-6CDB-4D80-8ABA-441D972B25F3}" dt="2021-11-12T16:25:48.729" v="14" actId="20577"/>
        <pc:sldMkLst>
          <pc:docMk/>
          <pc:sldMk cId="1591854652" sldId="3378"/>
        </pc:sldMkLst>
      </pc:sldChg>
      <pc:sldChg chg="modSp">
        <pc:chgData name="Jeff Edmonds" userId="a8785b683ef20e23" providerId="LiveId" clId="{A076F03B-6CDB-4D80-8ABA-441D972B25F3}" dt="2021-11-12T17:44:44.918" v="66" actId="14100"/>
        <pc:sldMkLst>
          <pc:docMk/>
          <pc:sldMk cId="2090082248" sldId="3380"/>
        </pc:sldMkLst>
      </pc:sldChg>
      <pc:sldChg chg="modSp modAnim">
        <pc:chgData name="Jeff Edmonds" userId="a8785b683ef20e23" providerId="LiveId" clId="{A076F03B-6CDB-4D80-8ABA-441D972B25F3}" dt="2021-11-12T15:11:13.372" v="9" actId="20577"/>
        <pc:sldMkLst>
          <pc:docMk/>
          <pc:sldMk cId="413281599" sldId="3384"/>
        </pc:sldMkLst>
      </pc:sldChg>
      <pc:sldChg chg="del">
        <pc:chgData name="Jeff Edmonds" userId="a8785b683ef20e23" providerId="LiveId" clId="{A076F03B-6CDB-4D80-8ABA-441D972B25F3}" dt="2021-11-12T18:02:30.490" v="84" actId="47"/>
        <pc:sldMkLst>
          <pc:docMk/>
          <pc:sldMk cId="2415865625" sldId="3402"/>
        </pc:sldMkLst>
      </pc:sldChg>
      <pc:sldChg chg="addSp modSp mod modAnim">
        <pc:chgData name="Jeff Edmonds" userId="a8785b683ef20e23" providerId="LiveId" clId="{A076F03B-6CDB-4D80-8ABA-441D972B25F3}" dt="2021-11-12T18:11:30.570" v="96"/>
        <pc:sldMkLst>
          <pc:docMk/>
          <pc:sldMk cId="3147595358" sldId="3403"/>
        </pc:sldMkLst>
      </pc:sldChg>
      <pc:sldChg chg="addSp delSp modSp del mod addAnim delAnim modAnim">
        <pc:chgData name="Jeff Edmonds" userId="a8785b683ef20e23" providerId="LiveId" clId="{A076F03B-6CDB-4D80-8ABA-441D972B25F3}" dt="2021-11-12T18:12:08.425" v="97" actId="47"/>
        <pc:sldMkLst>
          <pc:docMk/>
          <pc:sldMk cId="1846076947" sldId="3404"/>
        </pc:sldMkLst>
      </pc:sldChg>
      <pc:sldChg chg="delSp modSp add mod delAnim modAnim">
        <pc:chgData name="Jeff Edmonds" userId="a8785b683ef20e23" providerId="LiveId" clId="{A076F03B-6CDB-4D80-8ABA-441D972B25F3}" dt="2021-11-12T18:11:03.139" v="95"/>
        <pc:sldMkLst>
          <pc:docMk/>
          <pc:sldMk cId="50636190" sldId="3405"/>
        </pc:sldMkLst>
      </pc:sldChg>
    </pc:docChg>
  </pc:docChgLst>
  <pc:docChgLst>
    <pc:chgData name="Jeff Edmonds" userId="a8785b683ef20e23" providerId="LiveId" clId="{30C58ACE-BF9D-4DB4-AE33-C5F1E53563A7}"/>
    <pc:docChg chg="undo custSel addSld delSld modSld sldOrd modSection">
      <pc:chgData name="Jeff Edmonds" userId="a8785b683ef20e23" providerId="LiveId" clId="{30C58ACE-BF9D-4DB4-AE33-C5F1E53563A7}" dt="2021-11-05T21:28:24.360" v="3559"/>
      <pc:docMkLst>
        <pc:docMk/>
      </pc:docMkLst>
      <pc:sldChg chg="modSp mod">
        <pc:chgData name="Jeff Edmonds" userId="a8785b683ef20e23" providerId="LiveId" clId="{30C58ACE-BF9D-4DB4-AE33-C5F1E53563A7}" dt="2021-11-05T19:37:36.892" v="820" actId="20577"/>
        <pc:sldMkLst>
          <pc:docMk/>
          <pc:sldMk cId="4081378285" sldId="1415"/>
        </pc:sldMkLst>
      </pc:sldChg>
      <pc:sldChg chg="modSp">
        <pc:chgData name="Jeff Edmonds" userId="a8785b683ef20e23" providerId="LiveId" clId="{30C58ACE-BF9D-4DB4-AE33-C5F1E53563A7}" dt="2021-11-05T14:39:10.332" v="7" actId="20577"/>
        <pc:sldMkLst>
          <pc:docMk/>
          <pc:sldMk cId="4170275404" sldId="2026"/>
        </pc:sldMkLst>
      </pc:sldChg>
      <pc:sldChg chg="addSp modSp ord modAnim">
        <pc:chgData name="Jeff Edmonds" userId="a8785b683ef20e23" providerId="LiveId" clId="{30C58ACE-BF9D-4DB4-AE33-C5F1E53563A7}" dt="2021-11-05T19:59:39.337" v="1561"/>
        <pc:sldMkLst>
          <pc:docMk/>
          <pc:sldMk cId="1588798324" sldId="2145"/>
        </pc:sldMkLst>
      </pc:sldChg>
      <pc:sldChg chg="addSp delSp modSp mod delAnim modAnim">
        <pc:chgData name="Jeff Edmonds" userId="a8785b683ef20e23" providerId="LiveId" clId="{30C58ACE-BF9D-4DB4-AE33-C5F1E53563A7}" dt="2021-11-05T19:10:28.296" v="216" actId="1035"/>
        <pc:sldMkLst>
          <pc:docMk/>
          <pc:sldMk cId="4176586368" sldId="2148"/>
        </pc:sldMkLst>
      </pc:sldChg>
      <pc:sldChg chg="addSp delSp modSp modAnim">
        <pc:chgData name="Jeff Edmonds" userId="a8785b683ef20e23" providerId="LiveId" clId="{30C58ACE-BF9D-4DB4-AE33-C5F1E53563A7}" dt="2021-11-05T19:11:00.263" v="219"/>
        <pc:sldMkLst>
          <pc:docMk/>
          <pc:sldMk cId="929787993" sldId="2149"/>
        </pc:sldMkLst>
      </pc:sldChg>
      <pc:sldChg chg="addSp delSp modSp mod modAnim">
        <pc:chgData name="Jeff Edmonds" userId="a8785b683ef20e23" providerId="LiveId" clId="{30C58ACE-BF9D-4DB4-AE33-C5F1E53563A7}" dt="2021-11-05T19:31:20.495" v="738"/>
        <pc:sldMkLst>
          <pc:docMk/>
          <pc:sldMk cId="2961769932" sldId="2151"/>
        </pc:sldMkLst>
      </pc:sldChg>
      <pc:sldChg chg="addSp delSp modSp mod ord modAnim">
        <pc:chgData name="Jeff Edmonds" userId="a8785b683ef20e23" providerId="LiveId" clId="{30C58ACE-BF9D-4DB4-AE33-C5F1E53563A7}" dt="2021-11-05T19:58:20.517" v="1559" actId="20577"/>
        <pc:sldMkLst>
          <pc:docMk/>
          <pc:sldMk cId="690097801" sldId="2163"/>
        </pc:sldMkLst>
      </pc:sldChg>
      <pc:sldChg chg="modSp mod">
        <pc:chgData name="Jeff Edmonds" userId="a8785b683ef20e23" providerId="LiveId" clId="{30C58ACE-BF9D-4DB4-AE33-C5F1E53563A7}" dt="2021-11-05T15:49:00.904" v="36" actId="313"/>
        <pc:sldMkLst>
          <pc:docMk/>
          <pc:sldMk cId="2069956099" sldId="2234"/>
        </pc:sldMkLst>
      </pc:sldChg>
      <pc:sldChg chg="modSp">
        <pc:chgData name="Jeff Edmonds" userId="a8785b683ef20e23" providerId="LiveId" clId="{30C58ACE-BF9D-4DB4-AE33-C5F1E53563A7}" dt="2021-11-05T15:06:30.804" v="9" actId="208"/>
        <pc:sldMkLst>
          <pc:docMk/>
          <pc:sldMk cId="2243334904" sldId="2550"/>
        </pc:sldMkLst>
      </pc:sldChg>
      <pc:sldChg chg="addSp delSp modSp add modAnim">
        <pc:chgData name="Jeff Edmonds" userId="a8785b683ef20e23" providerId="LiveId" clId="{30C58ACE-BF9D-4DB4-AE33-C5F1E53563A7}" dt="2021-11-05T20:08:29.024" v="1662"/>
        <pc:sldMkLst>
          <pc:docMk/>
          <pc:sldMk cId="541480491" sldId="2600"/>
        </pc:sldMkLst>
      </pc:sldChg>
      <pc:sldChg chg="modSp">
        <pc:chgData name="Jeff Edmonds" userId="a8785b683ef20e23" providerId="LiveId" clId="{30C58ACE-BF9D-4DB4-AE33-C5F1E53563A7}" dt="2021-11-05T15:19:12.971" v="12" actId="20577"/>
        <pc:sldMkLst>
          <pc:docMk/>
          <pc:sldMk cId="1606157605" sldId="2612"/>
        </pc:sldMkLst>
      </pc:sldChg>
      <pc:sldChg chg="addSp delSp modSp add modAnim">
        <pc:chgData name="Jeff Edmonds" userId="a8785b683ef20e23" providerId="LiveId" clId="{30C58ACE-BF9D-4DB4-AE33-C5F1E53563A7}" dt="2021-11-05T20:02:52.178" v="1568"/>
        <pc:sldMkLst>
          <pc:docMk/>
          <pc:sldMk cId="871576489" sldId="2712"/>
        </pc:sldMkLst>
      </pc:sldChg>
      <pc:sldChg chg="addSp delSp modSp add mod modAnim">
        <pc:chgData name="Jeff Edmonds" userId="a8785b683ef20e23" providerId="LiveId" clId="{30C58ACE-BF9D-4DB4-AE33-C5F1E53563A7}" dt="2021-11-05T20:15:04.573" v="1738" actId="478"/>
        <pc:sldMkLst>
          <pc:docMk/>
          <pc:sldMk cId="4728689" sldId="2719"/>
        </pc:sldMkLst>
      </pc:sldChg>
      <pc:sldChg chg="modSp">
        <pc:chgData name="Jeff Edmonds" userId="a8785b683ef20e23" providerId="LiveId" clId="{30C58ACE-BF9D-4DB4-AE33-C5F1E53563A7}" dt="2021-11-05T19:49:59.199" v="1388" actId="167"/>
        <pc:sldMkLst>
          <pc:docMk/>
          <pc:sldMk cId="2881992964" sldId="2734"/>
        </pc:sldMkLst>
      </pc:sldChg>
      <pc:sldChg chg="addSp delSp modSp add modAnim">
        <pc:chgData name="Jeff Edmonds" userId="a8785b683ef20e23" providerId="LiveId" clId="{30C58ACE-BF9D-4DB4-AE33-C5F1E53563A7}" dt="2021-11-05T15:44:37.048" v="21"/>
        <pc:sldMkLst>
          <pc:docMk/>
          <pc:sldMk cId="2346597575" sldId="2739"/>
        </pc:sldMkLst>
      </pc:sldChg>
      <pc:sldChg chg="addSp delSp modSp add mod modAnim">
        <pc:chgData name="Jeff Edmonds" userId="a8785b683ef20e23" providerId="LiveId" clId="{30C58ACE-BF9D-4DB4-AE33-C5F1E53563A7}" dt="2021-11-05T19:55:04.331" v="1450" actId="21"/>
        <pc:sldMkLst>
          <pc:docMk/>
          <pc:sldMk cId="1538751194" sldId="2740"/>
        </pc:sldMkLst>
      </pc:sldChg>
      <pc:sldChg chg="add del">
        <pc:chgData name="Jeff Edmonds" userId="a8785b683ef20e23" providerId="LiveId" clId="{30C58ACE-BF9D-4DB4-AE33-C5F1E53563A7}" dt="2021-11-05T15:45:47.663" v="22" actId="2696"/>
        <pc:sldMkLst>
          <pc:docMk/>
          <pc:sldMk cId="1689972340" sldId="2740"/>
        </pc:sldMkLst>
      </pc:sldChg>
      <pc:sldChg chg="addSp delSp modSp add modAnim">
        <pc:chgData name="Jeff Edmonds" userId="a8785b683ef20e23" providerId="LiveId" clId="{30C58ACE-BF9D-4DB4-AE33-C5F1E53563A7}" dt="2021-11-05T19:50:21.378" v="1405" actId="1038"/>
        <pc:sldMkLst>
          <pc:docMk/>
          <pc:sldMk cId="1920341899" sldId="2741"/>
        </pc:sldMkLst>
      </pc:sldChg>
      <pc:sldChg chg="delSp modSp add modAnim">
        <pc:chgData name="Jeff Edmonds" userId="a8785b683ef20e23" providerId="LiveId" clId="{30C58ACE-BF9D-4DB4-AE33-C5F1E53563A7}" dt="2021-11-05T19:45:03.593" v="1153"/>
        <pc:sldMkLst>
          <pc:docMk/>
          <pc:sldMk cId="4047627970" sldId="2742"/>
        </pc:sldMkLst>
      </pc:sldChg>
      <pc:sldChg chg="add del">
        <pc:chgData name="Jeff Edmonds" userId="a8785b683ef20e23" providerId="LiveId" clId="{30C58ACE-BF9D-4DB4-AE33-C5F1E53563A7}" dt="2021-11-05T19:53:17.968" v="1438"/>
        <pc:sldMkLst>
          <pc:docMk/>
          <pc:sldMk cId="2066691460" sldId="2743"/>
        </pc:sldMkLst>
      </pc:sldChg>
      <pc:sldChg chg="addSp delSp modSp add modAnim">
        <pc:chgData name="Jeff Edmonds" userId="a8785b683ef20e23" providerId="LiveId" clId="{30C58ACE-BF9D-4DB4-AE33-C5F1E53563A7}" dt="2021-11-05T19:57:18.166" v="1511" actId="20577"/>
        <pc:sldMkLst>
          <pc:docMk/>
          <pc:sldMk cId="3504785572" sldId="2743"/>
        </pc:sldMkLst>
      </pc:sldChg>
      <pc:sldChg chg="addSp delSp modSp add mod">
        <pc:chgData name="Jeff Edmonds" userId="a8785b683ef20e23" providerId="LiveId" clId="{30C58ACE-BF9D-4DB4-AE33-C5F1E53563A7}" dt="2021-11-05T20:15:06.848" v="1739" actId="478"/>
        <pc:sldMkLst>
          <pc:docMk/>
          <pc:sldMk cId="2474336659" sldId="2744"/>
        </pc:sldMkLst>
      </pc:sldChg>
      <pc:sldChg chg="addSp delSp modSp add mod">
        <pc:chgData name="Jeff Edmonds" userId="a8785b683ef20e23" providerId="LiveId" clId="{30C58ACE-BF9D-4DB4-AE33-C5F1E53563A7}" dt="2021-11-05T20:15:08.990" v="1740" actId="478"/>
        <pc:sldMkLst>
          <pc:docMk/>
          <pc:sldMk cId="3788555720" sldId="2745"/>
        </pc:sldMkLst>
      </pc:sldChg>
      <pc:sldChg chg="addSp delSp modSp add mod delAnim modAnim">
        <pc:chgData name="Jeff Edmonds" userId="a8785b683ef20e23" providerId="LiveId" clId="{30C58ACE-BF9D-4DB4-AE33-C5F1E53563A7}" dt="2021-11-05T20:53:02.528" v="2785" actId="14100"/>
        <pc:sldMkLst>
          <pc:docMk/>
          <pc:sldMk cId="192063063" sldId="2746"/>
        </pc:sldMkLst>
      </pc:sldChg>
      <pc:sldChg chg="delSp modSp add del modAnim">
        <pc:chgData name="Jeff Edmonds" userId="a8785b683ef20e23" providerId="LiveId" clId="{30C58ACE-BF9D-4DB4-AE33-C5F1E53563A7}" dt="2021-11-05T20:36:01.779" v="2158" actId="47"/>
        <pc:sldMkLst>
          <pc:docMk/>
          <pc:sldMk cId="3322257064" sldId="2747"/>
        </pc:sldMkLst>
      </pc:sldChg>
      <pc:sldChg chg="addSp delSp modSp add mod modAnim">
        <pc:chgData name="Jeff Edmonds" userId="a8785b683ef20e23" providerId="LiveId" clId="{30C58ACE-BF9D-4DB4-AE33-C5F1E53563A7}" dt="2021-11-05T20:53:41.067" v="2787" actId="313"/>
        <pc:sldMkLst>
          <pc:docMk/>
          <pc:sldMk cId="2351728333" sldId="2748"/>
        </pc:sldMkLst>
      </pc:sldChg>
      <pc:sldChg chg="addSp delSp modSp add mod delAnim modAnim">
        <pc:chgData name="Jeff Edmonds" userId="a8785b683ef20e23" providerId="LiveId" clId="{30C58ACE-BF9D-4DB4-AE33-C5F1E53563A7}" dt="2021-11-05T21:10:15.388" v="3259" actId="207"/>
        <pc:sldMkLst>
          <pc:docMk/>
          <pc:sldMk cId="819264339" sldId="2749"/>
        </pc:sldMkLst>
      </pc:sldChg>
      <pc:sldChg chg="addSp delSp modSp add mod delAnim modAnim">
        <pc:chgData name="Jeff Edmonds" userId="a8785b683ef20e23" providerId="LiveId" clId="{30C58ACE-BF9D-4DB4-AE33-C5F1E53563A7}" dt="2021-11-05T21:22:33.001" v="3548" actId="21"/>
        <pc:sldMkLst>
          <pc:docMk/>
          <pc:sldMk cId="1068927399" sldId="2750"/>
        </pc:sldMkLst>
      </pc:sldChg>
      <pc:sldChg chg="add del">
        <pc:chgData name="Jeff Edmonds" userId="a8785b683ef20e23" providerId="LiveId" clId="{30C58ACE-BF9D-4DB4-AE33-C5F1E53563A7}" dt="2021-11-05T21:10:41.217" v="3261" actId="47"/>
        <pc:sldMkLst>
          <pc:docMk/>
          <pc:sldMk cId="3006781638" sldId="2750"/>
        </pc:sldMkLst>
      </pc:sldChg>
      <pc:sldChg chg="delSp add del modAnim">
        <pc:chgData name="Jeff Edmonds" userId="a8785b683ef20e23" providerId="LiveId" clId="{30C58ACE-BF9D-4DB4-AE33-C5F1E53563A7}" dt="2021-11-05T20:48:25.291" v="2684" actId="47"/>
        <pc:sldMkLst>
          <pc:docMk/>
          <pc:sldMk cId="724248420" sldId="2751"/>
        </pc:sldMkLst>
      </pc:sldChg>
      <pc:sldChg chg="add del">
        <pc:chgData name="Jeff Edmonds" userId="a8785b683ef20e23" providerId="LiveId" clId="{30C58ACE-BF9D-4DB4-AE33-C5F1E53563A7}" dt="2021-11-05T21:10:34.218" v="3260" actId="47"/>
        <pc:sldMkLst>
          <pc:docMk/>
          <pc:sldMk cId="1259798222" sldId="2751"/>
        </pc:sldMkLst>
      </pc:sldChg>
      <pc:sldChg chg="addSp delSp modSp add mod addAnim delAnim modAnim">
        <pc:chgData name="Jeff Edmonds" userId="a8785b683ef20e23" providerId="LiveId" clId="{30C58ACE-BF9D-4DB4-AE33-C5F1E53563A7}" dt="2021-11-05T21:28:24.360" v="3559"/>
        <pc:sldMkLst>
          <pc:docMk/>
          <pc:sldMk cId="4059335825" sldId="2751"/>
        </pc:sldMkLst>
      </pc:sldChg>
    </pc:docChg>
  </pc:docChgLst>
  <pc:docChgLst>
    <pc:chgData name="Jeffrey A Edmonds" userId="f2973037-6730-4b18-aeb4-d6d0182cb5c6" providerId="ADAL" clId="{532761C2-3E91-452C-9DFE-0D3A4E368AED}"/>
    <pc:docChg chg="modSld">
      <pc:chgData name="Jeffrey A Edmonds" userId="f2973037-6730-4b18-aeb4-d6d0182cb5c6" providerId="ADAL" clId="{532761C2-3E91-452C-9DFE-0D3A4E368AED}" dt="2025-03-18T19:18:09.950" v="220" actId="207"/>
      <pc:docMkLst>
        <pc:docMk/>
      </pc:docMkLst>
      <pc:sldChg chg="addSp modSp modAnim">
        <pc:chgData name="Jeffrey A Edmonds" userId="f2973037-6730-4b18-aeb4-d6d0182cb5c6" providerId="ADAL" clId="{532761C2-3E91-452C-9DFE-0D3A4E368AED}" dt="2025-03-18T19:18:09.950" v="220" actId="207"/>
        <pc:sldMkLst>
          <pc:docMk/>
          <pc:sldMk cId="1139785589" sldId="3398"/>
        </pc:sldMkLst>
        <pc:spChg chg="add mod">
          <ac:chgData name="Jeffrey A Edmonds" userId="f2973037-6730-4b18-aeb4-d6d0182cb5c6" providerId="ADAL" clId="{532761C2-3E91-452C-9DFE-0D3A4E368AED}" dt="2025-03-18T19:18:09.950" v="220" actId="207"/>
          <ac:spMkLst>
            <pc:docMk/>
            <pc:sldMk cId="1139785589" sldId="3398"/>
            <ac:spMk id="2" creationId="{66D29EF7-5A70-9617-AA10-F0C1328C0A4D}"/>
          </ac:spMkLst>
        </pc:spChg>
        <pc:spChg chg="mod">
          <ac:chgData name="Jeffrey A Edmonds" userId="f2973037-6730-4b18-aeb4-d6d0182cb5c6" providerId="ADAL" clId="{532761C2-3E91-452C-9DFE-0D3A4E368AED}" dt="2025-03-18T19:16:04.893" v="6" actId="1035"/>
          <ac:spMkLst>
            <pc:docMk/>
            <pc:sldMk cId="1139785589" sldId="3398"/>
            <ac:spMk id="6" creationId="{FE50447E-C0E7-49AB-B6A9-86F83FBB50D9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6220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381841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721590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387032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02741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45233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490411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88497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40365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764280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914559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69524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7730806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1311118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671869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866211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8434506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434802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69543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409698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2347260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009292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95065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918736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878349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8327391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681454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5267206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340007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432359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8857467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181837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886609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18580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317085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154557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222180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08806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88006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3053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E3D3A4D-385A-4BCA-83D3-509F56DD71EF}" type="slidenum">
              <a:rPr lang="en-US" altLang="en-US" smtClean="0"/>
              <a:pPr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638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8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30130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CB3B574-3B67-46DD-BD4D-57A818CADB33}" type="slidenum">
              <a:rPr lang="en-US" altLang="en-US" smtClean="0"/>
              <a:pPr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640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0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96909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5733B7-3DA5-4742-893D-987BD00F7F00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641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1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170821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43452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7050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16803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63495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52360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567391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85977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04472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31230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907490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159584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90203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444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1173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982727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059400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111001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86121573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5627292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10122895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19261739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7528210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480706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687205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8164288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957095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6649280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325324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3135F-3089-4B7A-97C0-C87AD765CC5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939631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8945D0-8D2A-4E80-8CE2-CF7B24E0731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5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5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164532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DEC237-6CDE-4A5E-B3C1-5E50C76C6E1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3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92200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765477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089245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77357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520958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247903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25728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158701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7046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307058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756649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0926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603355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210939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648200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66198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512853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35821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848886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52569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307323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822632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82B5D6-2A29-49D4-A544-802C72A485B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692265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813366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06084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481847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421257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364411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265385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05313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056362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98778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572896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60574731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985048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13094497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14378535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76113621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4004444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F8852-5125-475F-8240-0BA37F0BF5C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6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6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79634801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69970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715225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055564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105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3509521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106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1740937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107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2853224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108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45003279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109</a:t>
            </a:fld>
            <a:endParaRPr lang="en-CA" altLang="en-US" dirty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6345805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09770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1538086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938364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A971F8-4AA6-4D0A-AA8E-AADC735F1D4F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551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99767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17692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9BEE19-4BA9-4186-A198-1A98981743A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28973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C145E-19FA-468B-BF5F-B75B930DE9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521237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F3660E-E88A-45C9-A8DB-91B2BF1979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523200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DDDB8-C2C8-41E2-A4DC-22AEFA6EBA6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56265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D0ED4-FC84-4967-901A-5EB272C2A8F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65834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A1A568-9AFE-4FED-96EF-4EA1002F5F1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059255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4771F9-5886-485B-B9FE-AE9FEFB972F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52946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B28ADA-03C1-4F2F-81CB-B02872391BF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3575848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49342-DC5C-40C4-BF38-8D61A492017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200595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C7EC34-E19C-4783-9EBB-9AEE222501A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888146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9604A0-A442-44A8-B5E1-9B38A58D534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2066441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4A572C-7DFA-454C-86C4-C5E8F3E2F1D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750384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D27704-D154-4EFB-A4E9-64C620A0E0C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4689623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D7DD9D-B6D9-4645-BDDB-36610F29E27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414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C18E38-4299-469A-A43B-55AC34B84D67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40429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FBE49D5-029A-4B93-ABD8-CD391E37F02C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81243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F0AA8D4-5775-44E4-8243-4335AA0C0D82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1048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7B6CB1-7276-4A7B-88D1-5A94773FE2A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9399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BBA461A-A2FB-45C8-8947-5BA4695A90C0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337190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422EF1-7023-4905-8303-0958AE59430B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00563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BE0393-18A9-48EE-B6EF-947CE71233AE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3964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C399690-04C2-4D2E-8D3A-D8AFF72C36F4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5151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1BD095-AEFB-4081-9E41-306AAFEC023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05486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DB80551-8A12-42F9-B7EF-27B926164065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794896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CA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FB3DF6-E01C-4A3C-9B9D-89BEE9E4EDF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4987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81275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91925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7224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Times New Roman" pitchFamily="18" charset="0"/>
                <a:cs typeface="Times New Roman" pitchFamily="18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latin typeface="Times New Roman" pitchFamily="18" charset="0"/>
                <a:cs typeface="Times New Roman" pitchFamily="18" charset="0"/>
              </a:defRPr>
            </a:lvl2pPr>
            <a:lvl3pPr>
              <a:defRPr>
                <a:latin typeface="Times New Roman" pitchFamily="18" charset="0"/>
                <a:cs typeface="Times New Roman" pitchFamily="18" charset="0"/>
              </a:defRPr>
            </a:lvl3pPr>
            <a:lvl4pPr>
              <a:defRPr>
                <a:latin typeface="Times New Roman" pitchFamily="18" charset="0"/>
                <a:cs typeface="Times New Roman" pitchFamily="18" charset="0"/>
              </a:defRPr>
            </a:lvl4pPr>
            <a:lvl5pPr>
              <a:defRPr>
                <a:latin typeface="Times New Roman" pitchFamily="18" charset="0"/>
                <a:cs typeface="Times New Roman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CA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BC347C-C5F9-479F-B52B-B32107A12B52}" type="datetime1"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3/18/2025</a:t>
            </a:fld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Steven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Rudich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7679478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971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3251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5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8B70B56C-0614-4B2A-9AA2-E33BC0658D4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8DF34897-0F49-4857-859A-50A99B7381FF}" type="slidenum">
              <a:rPr lang="en-CA" altLang="en-US" sz="1400" i="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/>
          </a:p>
        </p:txBody>
      </p:sp>
    </p:spTree>
    <p:extLst>
      <p:ext uri="{BB962C8B-B14F-4D97-AF65-F5344CB8AC3E}">
        <p14:creationId xmlns:p14="http://schemas.microsoft.com/office/powerpoint/2010/main" val="245226500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i="0">
                <a:cs typeface="+mn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87D25D-A943-407F-A1F1-2025FC01CBE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556D03-AE96-4B8C-94BD-341FDF0320DE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508869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8805347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4" r:id="rId4"/>
    <p:sldLayoutId id="2147483695" r:id="rId5"/>
    <p:sldLayoutId id="2147483696" r:id="rId6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9.xml"/><Relationship Id="rId13" Type="http://schemas.openxmlformats.org/officeDocument/2006/relationships/slide" Target="slide39.xml"/><Relationship Id="rId18" Type="http://schemas.openxmlformats.org/officeDocument/2006/relationships/slide" Target="slide104.xml"/><Relationship Id="rId3" Type="http://schemas.openxmlformats.org/officeDocument/2006/relationships/oleObject" Target="../embeddings/oleObject1.bin"/><Relationship Id="rId7" Type="http://schemas.openxmlformats.org/officeDocument/2006/relationships/slide" Target="slide7.xml"/><Relationship Id="rId12" Type="http://schemas.openxmlformats.org/officeDocument/2006/relationships/slide" Target="slide37.xml"/><Relationship Id="rId17" Type="http://schemas.openxmlformats.org/officeDocument/2006/relationships/slide" Target="slide96.xml"/><Relationship Id="rId2" Type="http://schemas.openxmlformats.org/officeDocument/2006/relationships/notesSlide" Target="../notesSlides/notesSlide1.xml"/><Relationship Id="rId16" Type="http://schemas.openxmlformats.org/officeDocument/2006/relationships/slide" Target="slide85.xml"/><Relationship Id="rId20" Type="http://schemas.openxmlformats.org/officeDocument/2006/relationships/slide" Target="slide149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11" Type="http://schemas.openxmlformats.org/officeDocument/2006/relationships/slide" Target="slide33.xml"/><Relationship Id="rId5" Type="http://schemas.openxmlformats.org/officeDocument/2006/relationships/image" Target="../media/image2.png"/><Relationship Id="rId15" Type="http://schemas.openxmlformats.org/officeDocument/2006/relationships/slide" Target="slide78.xml"/><Relationship Id="rId10" Type="http://schemas.openxmlformats.org/officeDocument/2006/relationships/slide" Target="slide32.xml"/><Relationship Id="rId19" Type="http://schemas.openxmlformats.org/officeDocument/2006/relationships/slide" Target="slide114.xml"/><Relationship Id="rId4" Type="http://schemas.openxmlformats.org/officeDocument/2006/relationships/image" Target="../media/image1.wmf"/><Relationship Id="rId9" Type="http://schemas.openxmlformats.org/officeDocument/2006/relationships/slide" Target="slide28.xml"/><Relationship Id="rId14" Type="http://schemas.openxmlformats.org/officeDocument/2006/relationships/slide" Target="slide59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3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3.jpe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26.w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9.jpeg"/><Relationship Id="rId4" Type="http://schemas.openxmlformats.org/officeDocument/2006/relationships/image" Target="../media/image4.wmf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2.bin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4.wmf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44.xml"/><Relationship Id="rId5" Type="http://schemas.openxmlformats.org/officeDocument/2006/relationships/image" Target="../media/image32.wmf"/><Relationship Id="rId4" Type="http://schemas.openxmlformats.org/officeDocument/2006/relationships/image" Target="../media/image4.wmf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44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4.wmf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44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gif"/><Relationship Id="rId4" Type="http://schemas.openxmlformats.org/officeDocument/2006/relationships/image" Target="../media/image4.wmf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.wmf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4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6.png"/><Relationship Id="rId4" Type="http://schemas.openxmlformats.org/officeDocument/2006/relationships/image" Target="../media/image19.jpe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5.png"/><Relationship Id="rId4" Type="http://schemas.openxmlformats.org/officeDocument/2006/relationships/image" Target="../media/image36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3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9.jpe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9.jpe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3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3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3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7.gif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33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3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33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6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33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3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4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.jpeg"/><Relationship Id="rId4" Type="http://schemas.openxmlformats.org/officeDocument/2006/relationships/image" Target="../media/image4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.w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6.png"/><Relationship Id="rId4" Type="http://schemas.openxmlformats.org/officeDocument/2006/relationships/image" Target="../media/image4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3.jpeg"/><Relationship Id="rId5" Type="http://schemas.openxmlformats.org/officeDocument/2006/relationships/image" Target="../media/image22.wmf"/><Relationship Id="rId4" Type="http://schemas.openxmlformats.org/officeDocument/2006/relationships/image" Target="../media/image4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5.png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4.jpeg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5.png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5.png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4.jpeg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4.jpeg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4.jpeg"/><Relationship Id="rId5" Type="http://schemas.openxmlformats.org/officeDocument/2006/relationships/image" Target="../media/image18.jpeg"/><Relationship Id="rId4" Type="http://schemas.openxmlformats.org/officeDocument/2006/relationships/image" Target="../media/image4.w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5.png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4.jpeg"/><Relationship Id="rId5" Type="http://schemas.openxmlformats.org/officeDocument/2006/relationships/oleObject" Target="../embeddings/oleObject2.bin"/><Relationship Id="rId4" Type="http://schemas.openxmlformats.org/officeDocument/2006/relationships/image" Target="../media/image4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6.wmf"/><Relationship Id="rId5" Type="http://schemas.openxmlformats.org/officeDocument/2006/relationships/image" Target="../media/image24.jpeg"/><Relationship Id="rId4" Type="http://schemas.openxmlformats.org/officeDocument/2006/relationships/image" Target="../media/image4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.w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.w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4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4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24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2.png"/><Relationship Id="rId12" Type="http://schemas.openxmlformats.org/officeDocument/2006/relationships/image" Target="../media/image24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e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4.wmf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4.wmf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4.jpe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11" Type="http://schemas.openxmlformats.org/officeDocument/2006/relationships/image" Target="../media/image4.wmf"/><Relationship Id="rId5" Type="http://schemas.openxmlformats.org/officeDocument/2006/relationships/image" Target="../media/image12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4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0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0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2.bin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1.jpeg"/><Relationship Id="rId5" Type="http://schemas.openxmlformats.org/officeDocument/2006/relationships/image" Target="../media/image26.wmf"/><Relationship Id="rId4" Type="http://schemas.openxmlformats.org/officeDocument/2006/relationships/image" Target="../media/image32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5.png"/><Relationship Id="rId5" Type="http://schemas.openxmlformats.org/officeDocument/2006/relationships/image" Target="../media/image26.wmf"/><Relationship Id="rId4" Type="http://schemas.openxmlformats.org/officeDocument/2006/relationships/image" Target="../media/image31.jpe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6.wmf"/><Relationship Id="rId5" Type="http://schemas.openxmlformats.org/officeDocument/2006/relationships/image" Target="../media/image31.jpeg"/><Relationship Id="rId4" Type="http://schemas.openxmlformats.org/officeDocument/2006/relationships/image" Target="../media/image32.wm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6.wmf"/><Relationship Id="rId5" Type="http://schemas.openxmlformats.org/officeDocument/2006/relationships/image" Target="../media/image31.jpeg"/><Relationship Id="rId4" Type="http://schemas.openxmlformats.org/officeDocument/2006/relationships/image" Target="../media/image32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019800" y="5867400"/>
            <a:ext cx="3452812" cy="990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6984"/>
            <a:ext cx="2286000" cy="46165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6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10" y="2042874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3429000" y="1219200"/>
            <a:ext cx="3393878" cy="6001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6" action="ppaction://hlinksldjump"/>
              </a:rPr>
              <a:t>Counting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7" action="ppaction://hlinksldjump"/>
              </a:rPr>
              <a:t>Induction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8" action="ppaction://hlinksldjump"/>
              </a:rPr>
              <a:t>Sums </a:t>
            </a:r>
            <a:r>
              <a:rPr lang="en-CA" altLang="en-US" sz="2400" dirty="0"/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9" action="ppaction://hlinksldjump"/>
              </a:rPr>
              <a:t>Axiom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0" action="ppaction://hlinksldjump"/>
              </a:rPr>
              <a:t>Special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1" action="ppaction://hlinksldjump"/>
              </a:rPr>
              <a:t>Proof of Soundness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2" action="ppaction://hlinksldjump"/>
              </a:rPr>
              <a:t>Loop Invariants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3" action="ppaction://hlinksldjump"/>
              </a:rPr>
              <a:t>Max in Array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4" action="ppaction://hlinksldjump"/>
              </a:rPr>
              <a:t>Differential Equations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>
                <a:hlinkClick r:id="rId15" action="ppaction://hlinksldjump"/>
              </a:rPr>
              <a:t>König’s Lemma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16" action="ppaction://hlinksldjump"/>
              </a:rPr>
              <a:t>Recursion</a:t>
            </a:r>
            <a:endParaRPr lang="en-CA" altLang="en-US" sz="2400" dirty="0">
              <a:hlinkClick r:id="rId17" action="ppaction://hlinksldjump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7" action="ppaction://hlinksldjump"/>
              </a:rPr>
              <a:t>Merge Sort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8" action="ppaction://hlinksldjump"/>
              </a:rPr>
              <a:t>Parsing Syntax 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hlinkClick r:id="rId19" action="ppaction://hlinksldjump"/>
              </a:rPr>
              <a:t>Planar Graph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20" action="ppaction://hlinksldjump"/>
              </a:rPr>
              <a:t>Strong Induction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dirty="0"/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4E553544-6C93-4021-8A55-07884DA85A88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685800" y="152400"/>
            <a:ext cx="7772400" cy="745887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Logic for Computer Science</a:t>
            </a:r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E3160E9A-1B4F-44BC-8DEC-3C4778349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Induction</a:t>
            </a:r>
          </a:p>
        </p:txBody>
      </p:sp>
    </p:spTree>
    <p:extLst>
      <p:ext uri="{BB962C8B-B14F-4D97-AF65-F5344CB8AC3E}">
        <p14:creationId xmlns:p14="http://schemas.microsoft.com/office/powerpoint/2010/main" val="4081378285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differential equation has been plotted from 0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78CE451-B09F-47CE-B94D-7D58AAC1A073}"/>
              </a:ext>
            </a:extLst>
          </p:cNvPr>
          <p:cNvGrpSpPr/>
          <p:nvPr/>
        </p:nvGrpSpPr>
        <p:grpSpPr>
          <a:xfrm>
            <a:off x="685800" y="5247578"/>
            <a:ext cx="7894063" cy="1558454"/>
            <a:chOff x="76200" y="2704882"/>
            <a:chExt cx="9067800" cy="1714718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14285BF-3A95-40C5-A59D-30DED183FAEA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FD06ABCA-E209-4799-B7D2-01DB25E1E526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32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79BDFA76-A077-4A9F-B07A-73352F9177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BA63341-5F13-4A90-B5D2-58DB3F3EC7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D6B470B0-6E51-457F-B7FD-765E3E2464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67604DDD-4799-45A2-82C6-DA4DF4849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36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BFC66C0F-3E8B-4843-BD8B-DFFC938180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5DBEFFA-5BA4-469F-91B4-54FA86A009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6B8449C9-0F4B-42A3-9E95-79A3857E12F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F574E233-F4AE-4047-9AC0-3ED9593524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6123BD73-028F-4973-8A32-C73BD071EDB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DE1D0624-4C8B-424C-A212-D1A9FAE052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35259DD8-5873-4FE8-9CC7-340F0C26F86F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F6F0C6B-5890-496B-B3FE-0C94A380B4AD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AF4A4B4-461E-491B-B57E-EE8BB80E09F6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76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123" name="Group 110">
            <a:extLst>
              <a:ext uri="{FF2B5EF4-FFF2-40B4-BE49-F238E27FC236}">
                <a16:creationId xmlns:a16="http://schemas.microsoft.com/office/drawing/2014/main" id="{6DD599A1-49EE-4B3E-BF0F-E61D259441C7}"/>
              </a:ext>
            </a:extLst>
          </p:cNvPr>
          <p:cNvGrpSpPr>
            <a:grpSpLocks/>
          </p:cNvGrpSpPr>
          <p:nvPr/>
        </p:nvGrpSpPr>
        <p:grpSpPr bwMode="auto">
          <a:xfrm>
            <a:off x="7101769" y="1981200"/>
            <a:ext cx="1813631" cy="533400"/>
            <a:chOff x="3072" y="3360"/>
            <a:chExt cx="2352" cy="336"/>
          </a:xfrm>
        </p:grpSpPr>
        <p:sp>
          <p:nvSpPr>
            <p:cNvPr id="124" name="Text Box 111">
              <a:extLst>
                <a:ext uri="{FF2B5EF4-FFF2-40B4-BE49-F238E27FC236}">
                  <a16:creationId xmlns:a16="http://schemas.microsoft.com/office/drawing/2014/main" id="{C70D9AE5-43A7-4765-87F6-5A8F26E3D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2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14,23,30,62,79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Rectangle 112">
              <a:extLst>
                <a:ext uri="{FF2B5EF4-FFF2-40B4-BE49-F238E27FC236}">
                  <a16:creationId xmlns:a16="http://schemas.microsoft.com/office/drawing/2014/main" id="{17F23396-242E-4633-A9A7-D5A925B7D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6" name="Group 107">
            <a:extLst>
              <a:ext uri="{FF2B5EF4-FFF2-40B4-BE49-F238E27FC236}">
                <a16:creationId xmlns:a16="http://schemas.microsoft.com/office/drawing/2014/main" id="{48B6CFCC-07DE-45B8-849D-E0B8EE63A349}"/>
              </a:ext>
            </a:extLst>
          </p:cNvPr>
          <p:cNvGrpSpPr>
            <a:grpSpLocks/>
          </p:cNvGrpSpPr>
          <p:nvPr/>
        </p:nvGrpSpPr>
        <p:grpSpPr bwMode="auto">
          <a:xfrm>
            <a:off x="5897511" y="1320800"/>
            <a:ext cx="1905000" cy="533400"/>
            <a:chOff x="3072" y="3360"/>
            <a:chExt cx="2352" cy="336"/>
          </a:xfrm>
        </p:grpSpPr>
        <p:sp>
          <p:nvSpPr>
            <p:cNvPr id="127" name="Text Box 108">
              <a:extLst>
                <a:ext uri="{FF2B5EF4-FFF2-40B4-BE49-F238E27FC236}">
                  <a16:creationId xmlns:a16="http://schemas.microsoft.com/office/drawing/2014/main" id="{86E26FFC-618C-4B0F-9851-78DBB5995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Rectangle 109">
              <a:extLst>
                <a:ext uri="{FF2B5EF4-FFF2-40B4-BE49-F238E27FC236}">
                  <a16:creationId xmlns:a16="http://schemas.microsoft.com/office/drawing/2014/main" id="{BC7B198B-3DE8-4779-B524-E82D7A27C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152" name="Picture 2" descr="Image result for merge traffic">
            <a:extLst>
              <a:ext uri="{FF2B5EF4-FFF2-40B4-BE49-F238E27FC236}">
                <a16:creationId xmlns:a16="http://schemas.microsoft.com/office/drawing/2014/main" id="{CF89F8AF-15A3-45F2-A355-41102D668F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751" y="5300162"/>
            <a:ext cx="1990849" cy="149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9003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-0.12552 0.31111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85" y="1555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48148E-6 L -0.4908 0.38634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549" y="1930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8 -0.04445 L -0.61754 0.4379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19" y="2412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55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sp>
        <p:nvSpPr>
          <p:cNvPr id="87" name="Rectangle 20">
            <a:extLst>
              <a:ext uri="{FF2B5EF4-FFF2-40B4-BE49-F238E27FC236}">
                <a16:creationId xmlns:a16="http://schemas.microsoft.com/office/drawing/2014/main" id="{0D1C97E8-1B2A-422A-A8B7-13A2E9665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495800"/>
            <a:ext cx="3352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60" name="Rectangle 112">
            <a:extLst>
              <a:ext uri="{FF2B5EF4-FFF2-40B4-BE49-F238E27FC236}">
                <a16:creationId xmlns:a16="http://schemas.microsoft.com/office/drawing/2014/main" id="{F0FA8A82-444E-4524-AE5A-ABC0AE428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60402"/>
            <a:ext cx="1813631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3" name="Rectangle 109">
            <a:extLst>
              <a:ext uri="{FF2B5EF4-FFF2-40B4-BE49-F238E27FC236}">
                <a16:creationId xmlns:a16="http://schemas.microsoft.com/office/drawing/2014/main" id="{A6778E28-1EA0-4DD4-B0E3-21DD3EEE0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962400"/>
            <a:ext cx="19050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72" name="Group 98">
            <a:extLst>
              <a:ext uri="{FF2B5EF4-FFF2-40B4-BE49-F238E27FC236}">
                <a16:creationId xmlns:a16="http://schemas.microsoft.com/office/drawing/2014/main" id="{8D49EADA-CBBD-4F40-A8AF-2E52844526A9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276600"/>
            <a:ext cx="457200" cy="914400"/>
            <a:chOff x="2432" y="1328"/>
            <a:chExt cx="906" cy="2075"/>
          </a:xfrm>
        </p:grpSpPr>
        <p:sp>
          <p:nvSpPr>
            <p:cNvPr id="73" name="Freeform 99">
              <a:extLst>
                <a:ext uri="{FF2B5EF4-FFF2-40B4-BE49-F238E27FC236}">
                  <a16:creationId xmlns:a16="http://schemas.microsoft.com/office/drawing/2014/main" id="{E26B4CEB-110C-462B-8540-085DF5E6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4" name="Freeform 100">
              <a:extLst>
                <a:ext uri="{FF2B5EF4-FFF2-40B4-BE49-F238E27FC236}">
                  <a16:creationId xmlns:a16="http://schemas.microsoft.com/office/drawing/2014/main" id="{9F0582FF-2641-4E91-B0D1-4C5C2900F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5" name="Freeform 101">
              <a:extLst>
                <a:ext uri="{FF2B5EF4-FFF2-40B4-BE49-F238E27FC236}">
                  <a16:creationId xmlns:a16="http://schemas.microsoft.com/office/drawing/2014/main" id="{3C974C6D-FE77-4D68-A849-4C85F2BF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Freeform 102">
              <a:extLst>
                <a:ext uri="{FF2B5EF4-FFF2-40B4-BE49-F238E27FC236}">
                  <a16:creationId xmlns:a16="http://schemas.microsoft.com/office/drawing/2014/main" id="{927A9045-4F86-4C99-8BFE-03A20321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7" name="Freeform 103">
              <a:extLst>
                <a:ext uri="{FF2B5EF4-FFF2-40B4-BE49-F238E27FC236}">
                  <a16:creationId xmlns:a16="http://schemas.microsoft.com/office/drawing/2014/main" id="{3C1C87E6-871B-4770-89CA-FA7C03ED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104">
              <a:extLst>
                <a:ext uri="{FF2B5EF4-FFF2-40B4-BE49-F238E27FC236}">
                  <a16:creationId xmlns:a16="http://schemas.microsoft.com/office/drawing/2014/main" id="{E04E6B8A-D320-4B34-BCC8-B6B477D0617F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" name="Text Box 19">
            <a:extLst>
              <a:ext uri="{FF2B5EF4-FFF2-40B4-BE49-F238E27FC236}">
                <a16:creationId xmlns:a16="http://schemas.microsoft.com/office/drawing/2014/main" id="{B4DD6926-9BEC-4509-B818-6223B0207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75" y="4052553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98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0" name="Text Box 19">
            <a:extLst>
              <a:ext uri="{FF2B5EF4-FFF2-40B4-BE49-F238E27FC236}">
                <a16:creationId xmlns:a16="http://schemas.microsoft.com/office/drawing/2014/main" id="{FD4E3F3B-244B-4763-9C99-0417C47CC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0448" y="4044562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88,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1" name="Text Box 19">
            <a:extLst>
              <a:ext uri="{FF2B5EF4-FFF2-40B4-BE49-F238E27FC236}">
                <a16:creationId xmlns:a16="http://schemas.microsoft.com/office/drawing/2014/main" id="{071F216B-FF75-4977-9CD3-94886B0D4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3203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79,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2" name="Text Box 19">
            <a:extLst>
              <a:ext uri="{FF2B5EF4-FFF2-40B4-BE49-F238E27FC236}">
                <a16:creationId xmlns:a16="http://schemas.microsoft.com/office/drawing/2014/main" id="{B1B832E2-9CB7-443B-AADC-475C5AF0B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6595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62,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3" name="Text Box 19">
            <a:extLst>
              <a:ext uri="{FF2B5EF4-FFF2-40B4-BE49-F238E27FC236}">
                <a16:creationId xmlns:a16="http://schemas.microsoft.com/office/drawing/2014/main" id="{D53DAC8F-7E6B-4844-982F-6D0725E5B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266" y="40514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52,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4" name="Text Box 19">
            <a:extLst>
              <a:ext uri="{FF2B5EF4-FFF2-40B4-BE49-F238E27FC236}">
                <a16:creationId xmlns:a16="http://schemas.microsoft.com/office/drawing/2014/main" id="{5484DE69-E6C0-4FA7-AC78-CDB82622C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1237" y="4052221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31,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Text Box 19">
            <a:extLst>
              <a:ext uri="{FF2B5EF4-FFF2-40B4-BE49-F238E27FC236}">
                <a16:creationId xmlns:a16="http://schemas.microsoft.com/office/drawing/2014/main" id="{3C4870B5-86D9-4F3A-8EB3-8E5F0940D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638" y="5051395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19">
            <a:extLst>
              <a:ext uri="{FF2B5EF4-FFF2-40B4-BE49-F238E27FC236}">
                <a16:creationId xmlns:a16="http://schemas.microsoft.com/office/drawing/2014/main" id="{191C7218-4051-4261-A46F-AC1E65CB4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246" y="4048986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25,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7" name="Text Box 19">
            <a:extLst>
              <a:ext uri="{FF2B5EF4-FFF2-40B4-BE49-F238E27FC236}">
                <a16:creationId xmlns:a16="http://schemas.microsoft.com/office/drawing/2014/main" id="{36D901FA-8293-4F9C-B67D-82243DB1D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0303" y="5042079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23,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8" name="Text Box 19">
            <a:extLst>
              <a:ext uri="{FF2B5EF4-FFF2-40B4-BE49-F238E27FC236}">
                <a16:creationId xmlns:a16="http://schemas.microsoft.com/office/drawing/2014/main" id="{A1DB131C-0C15-46A6-A2F2-7319334DE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558" y="5046883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14,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226306" name="Picture 2" descr="Image result for merge traffic">
            <a:extLst>
              <a:ext uri="{FF2B5EF4-FFF2-40B4-BE49-F238E27FC236}">
                <a16:creationId xmlns:a16="http://schemas.microsoft.com/office/drawing/2014/main" id="{F24C5E7A-A3ED-4557-AAB0-0F05C58AC4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751" y="5300162"/>
            <a:ext cx="1990849" cy="149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71973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1.11111E-6 L 0.57344 0.07778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67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0278 L 0.57327 0.07871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15" y="4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00139 L 0.50399 -0.0673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983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21 -1.85185E-6 L 0.50173 -0.06597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47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7 -0.00139 L 0.50486 0.0763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35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-0.00278 L 0.50364 0.07755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69" y="40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04 -7.40741E-7 L 0.43542 -0.06736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19" y="-3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5 4.07407E-6 L 0.46857 0.0777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72" y="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1.85185E-6 L 0.40174 -0.06597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39" y="-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3.7037E-6 L 0.39982 -0.06667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39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79" grpId="0"/>
      <p:bldP spid="80" grpId="0"/>
      <p:bldP spid="81" grpId="0"/>
      <p:bldP spid="82" grpId="0"/>
      <p:bldP spid="83" grpId="0"/>
      <p:bldP spid="84" grpId="0"/>
      <p:bldP spid="125" grpId="0"/>
      <p:bldP spid="126" grpId="0"/>
      <p:bldP spid="127" grpId="0"/>
      <p:bldP spid="12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532258CD-F251-4C2D-906A-FB1722D4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990600"/>
            <a:ext cx="2944090" cy="1471613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Use this help to solve your own instance.</a:t>
            </a:r>
          </a:p>
        </p:txBody>
      </p:sp>
      <p:grpSp>
        <p:nvGrpSpPr>
          <p:cNvPr id="85" name="Group 18">
            <a:extLst>
              <a:ext uri="{FF2B5EF4-FFF2-40B4-BE49-F238E27FC236}">
                <a16:creationId xmlns:a16="http://schemas.microsoft.com/office/drawing/2014/main" id="{2AC6C7A6-F543-429E-819D-918B509B4F8B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4495800"/>
            <a:ext cx="3352800" cy="533400"/>
            <a:chOff x="3072" y="3360"/>
            <a:chExt cx="2352" cy="336"/>
          </a:xfrm>
        </p:grpSpPr>
        <p:sp>
          <p:nvSpPr>
            <p:cNvPr id="86" name="Text Box 19">
              <a:extLst>
                <a:ext uri="{FF2B5EF4-FFF2-40B4-BE49-F238E27FC236}">
                  <a16:creationId xmlns:a16="http://schemas.microsoft.com/office/drawing/2014/main" id="{DF750FC8-78B5-45D4-9C7D-F3202C7C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14,23,25,30,31,52,62,79,88,98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Rectangle 20">
              <a:extLst>
                <a:ext uri="{FF2B5EF4-FFF2-40B4-BE49-F238E27FC236}">
                  <a16:creationId xmlns:a16="http://schemas.microsoft.com/office/drawing/2014/main" id="{0D1C97E8-1B2A-422A-A8B7-13A2E9665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9892D21-F55D-4B30-9610-8DB1C89584F3}"/>
              </a:ext>
            </a:extLst>
          </p:cNvPr>
          <p:cNvGrpSpPr/>
          <p:nvPr/>
        </p:nvGrpSpPr>
        <p:grpSpPr>
          <a:xfrm>
            <a:off x="990600" y="2819400"/>
            <a:ext cx="8001000" cy="2897188"/>
            <a:chOff x="990600" y="2819400"/>
            <a:chExt cx="8001000" cy="2897188"/>
          </a:xfrm>
        </p:grpSpPr>
        <p:sp>
          <p:nvSpPr>
            <p:cNvPr id="71" name="Text Box 10">
              <a:extLst>
                <a:ext uri="{FF2B5EF4-FFF2-40B4-BE49-F238E27FC236}">
                  <a16:creationId xmlns:a16="http://schemas.microsoft.com/office/drawing/2014/main" id="{425E1612-A963-4FDA-96FC-8BD0D31E9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1200" y="28194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Merge two sorted lists into one </a:t>
              </a:r>
            </a:p>
          </p:txBody>
        </p:sp>
        <p:grpSp>
          <p:nvGrpSpPr>
            <p:cNvPr id="88" name="Group 28">
              <a:extLst>
                <a:ext uri="{FF2B5EF4-FFF2-40B4-BE49-F238E27FC236}">
                  <a16:creationId xmlns:a16="http://schemas.microsoft.com/office/drawing/2014/main" id="{967F69C7-B5CC-4A01-AC0D-69AF90168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0600" y="3810000"/>
              <a:ext cx="8001000" cy="1906588"/>
              <a:chOff x="672" y="2016"/>
              <a:chExt cx="5040" cy="1201"/>
            </a:xfrm>
          </p:grpSpPr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46BDD8CB-5C95-48EC-8D48-E67E678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23">
                <a:extLst>
                  <a:ext uri="{FF2B5EF4-FFF2-40B4-BE49-F238E27FC236}">
                    <a16:creationId xmlns:a16="http://schemas.microsoft.com/office/drawing/2014/main" id="{0F62C656-85F1-4E16-A223-B9D81C20F1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24">
                <a:extLst>
                  <a:ext uri="{FF2B5EF4-FFF2-40B4-BE49-F238E27FC236}">
                    <a16:creationId xmlns:a16="http://schemas.microsoft.com/office/drawing/2014/main" id="{6FC4CAE1-3140-40A0-B1C5-5FECAFE2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pic>
        <p:nvPicPr>
          <p:cNvPr id="114" name="Picture 4">
            <a:extLst>
              <a:ext uri="{FF2B5EF4-FFF2-40B4-BE49-F238E27FC236}">
                <a16:creationId xmlns:a16="http://schemas.microsoft.com/office/drawing/2014/main" id="{311DEAB8-D3A8-41F8-9A09-97C9A96190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0631" y="2361221"/>
            <a:ext cx="1068537" cy="96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98">
            <a:extLst>
              <a:ext uri="{FF2B5EF4-FFF2-40B4-BE49-F238E27FC236}">
                <a16:creationId xmlns:a16="http://schemas.microsoft.com/office/drawing/2014/main" id="{D82A2E75-C98D-43D1-A2E4-533873CA2A07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276600"/>
            <a:ext cx="457200" cy="914400"/>
            <a:chOff x="2432" y="1328"/>
            <a:chExt cx="906" cy="2075"/>
          </a:xfrm>
        </p:grpSpPr>
        <p:sp>
          <p:nvSpPr>
            <p:cNvPr id="52" name="Freeform 99">
              <a:extLst>
                <a:ext uri="{FF2B5EF4-FFF2-40B4-BE49-F238E27FC236}">
                  <a16:creationId xmlns:a16="http://schemas.microsoft.com/office/drawing/2014/main" id="{449885B8-A01B-442B-BD84-8E418376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" name="Freeform 100">
              <a:extLst>
                <a:ext uri="{FF2B5EF4-FFF2-40B4-BE49-F238E27FC236}">
                  <a16:creationId xmlns:a16="http://schemas.microsoft.com/office/drawing/2014/main" id="{9D352ED6-189F-4578-BBBB-C42C44D5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4" name="Freeform 101">
              <a:extLst>
                <a:ext uri="{FF2B5EF4-FFF2-40B4-BE49-F238E27FC236}">
                  <a16:creationId xmlns:a16="http://schemas.microsoft.com/office/drawing/2014/main" id="{0672855B-47D2-4B7E-8E43-AF71B1AB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27E3227C-A6FC-4340-A3F5-5511B86D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D8E9973C-22ED-4F0A-99FF-9E4777D3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" name="Freeform 104">
              <a:extLst>
                <a:ext uri="{FF2B5EF4-FFF2-40B4-BE49-F238E27FC236}">
                  <a16:creationId xmlns:a16="http://schemas.microsoft.com/office/drawing/2014/main" id="{9A315D3F-6CD0-4699-835B-3511D8E008FB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7768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0.06111 -0.4118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56" y="-2060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0.125 -0.3125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0" y="-1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6144" y="4556549"/>
            <a:ext cx="4240835" cy="2155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8BA3B889-84AF-40E8-8DD0-50DD433A5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</p:spTree>
    <p:extLst>
      <p:ext uri="{BB962C8B-B14F-4D97-AF65-F5344CB8AC3E}">
        <p14:creationId xmlns:p14="http://schemas.microsoft.com/office/powerpoint/2010/main" val="1538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8136447" y="2128490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051114"/>
            <a:ext cx="4374192" cy="928205"/>
          </a:xfrm>
          <a:prstGeom prst="wedgeRoundRectCallout">
            <a:avLst>
              <a:gd name="adj1" fmla="val 35761"/>
              <a:gd name="adj2" fmla="val 729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=)(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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2128490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1143294" y="2241897"/>
            <a:ext cx="3972954" cy="5594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adds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5433" y="2101832"/>
            <a:ext cx="2590800" cy="1313624"/>
          </a:xfrm>
          <a:prstGeom prst="wedgeRoundRectCallout">
            <a:avLst>
              <a:gd name="adj1" fmla="val 60293"/>
              <a:gd name="adj2" fmla="val -3846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What does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mean?</a:t>
            </a:r>
          </a:p>
        </p:txBody>
      </p:sp>
      <p:sp>
        <p:nvSpPr>
          <p:cNvPr id="32" name="Text Box 21"/>
          <p:cNvSpPr txBox="1">
            <a:spLocks noChangeArrowheads="1"/>
          </p:cNvSpPr>
          <p:nvPr/>
        </p:nvSpPr>
        <p:spPr bwMode="auto">
          <a:xfrm>
            <a:off x="6878883" y="1072122"/>
            <a:ext cx="2286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badly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304800" y="838200"/>
            <a:ext cx="3962400" cy="1219200"/>
          </a:xfrm>
          <a:prstGeom prst="wedgeRectCallout">
            <a:avLst>
              <a:gd name="adj1" fmla="val -35417"/>
              <a:gd name="adj2" fmla="val 649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tells us which strings of characters are well formed Predicate logic formulas.</a:t>
            </a:r>
          </a:p>
        </p:txBody>
      </p:sp>
      <p:sp>
        <p:nvSpPr>
          <p:cNvPr id="39" name="AutoShape 8"/>
          <p:cNvSpPr>
            <a:spLocks noChangeArrowheads="1"/>
          </p:cNvSpPr>
          <p:nvPr/>
        </p:nvSpPr>
        <p:spPr bwMode="auto">
          <a:xfrm>
            <a:off x="875665" y="3645853"/>
            <a:ext cx="3917637" cy="8642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integers: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go on forever.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8"/>
          <p:cNvSpPr>
            <a:spLocks noChangeArrowheads="1"/>
          </p:cNvSpPr>
          <p:nvPr/>
        </p:nvSpPr>
        <p:spPr bwMode="auto">
          <a:xfrm>
            <a:off x="5002545" y="3645853"/>
            <a:ext cx="3965071" cy="1219200"/>
          </a:xfrm>
          <a:prstGeom prst="wedgeRectCallout">
            <a:avLst>
              <a:gd name="adj1" fmla="val -43561"/>
              <a:gd name="adj2" fmla="val -6353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matter how many people are in the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hottub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can always fit one more.</a:t>
            </a: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190FE603-0168-41E7-A1A9-0E06C73BA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3" name="AutoShape 8">
            <a:extLst>
              <a:ext uri="{FF2B5EF4-FFF2-40B4-BE49-F238E27FC236}">
                <a16:creationId xmlns:a16="http://schemas.microsoft.com/office/drawing/2014/main" id="{73B6A0E5-1012-42EA-8F18-62392E7E4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0808" y="4927680"/>
            <a:ext cx="3868544" cy="1930320"/>
          </a:xfrm>
          <a:prstGeom prst="wedgeRectCallout">
            <a:avLst>
              <a:gd name="adj1" fmla="val -52859"/>
              <a:gd name="adj2" fmla="val -412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begins with the parse tree of why the formula is well formed.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in itself adds meaning.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8E918FE2-7B66-4E95-AF74-6C5343720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98703"/>
            <a:ext cx="3733800" cy="2079699"/>
          </a:xfrm>
          <a:prstGeom prst="wedgeRoundRectCallout">
            <a:avLst>
              <a:gd name="adj1" fmla="val 54516"/>
              <a:gd name="adj2" fmla="val -413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CD16E8-22D4-46BC-BE4C-553B3D3C0020}"/>
              </a:ext>
            </a:extLst>
          </p:cNvPr>
          <p:cNvGrpSpPr/>
          <p:nvPr/>
        </p:nvGrpSpPr>
        <p:grpSpPr>
          <a:xfrm>
            <a:off x="3203498" y="2831786"/>
            <a:ext cx="609307" cy="492399"/>
            <a:chOff x="4581521" y="3914036"/>
            <a:chExt cx="609307" cy="492399"/>
          </a:xfrm>
        </p:grpSpPr>
        <p:sp>
          <p:nvSpPr>
            <p:cNvPr id="58" name="Line 17">
              <a:extLst>
                <a:ext uri="{FF2B5EF4-FFF2-40B4-BE49-F238E27FC236}">
                  <a16:creationId xmlns:a16="http://schemas.microsoft.com/office/drawing/2014/main" id="{F732A615-6D03-4835-BC6D-187C3ACC4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Text Box 11">
              <a:extLst>
                <a:ext uri="{FF2B5EF4-FFF2-40B4-BE49-F238E27FC236}">
                  <a16:creationId xmlns:a16="http://schemas.microsoft.com/office/drawing/2014/main" id="{C469F412-050C-4DD9-B5B7-484800BFD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60" name="Oval 15">
              <a:extLst>
                <a:ext uri="{FF2B5EF4-FFF2-40B4-BE49-F238E27FC236}">
                  <a16:creationId xmlns:a16="http://schemas.microsoft.com/office/drawing/2014/main" id="{248F30DF-6A25-4C58-A07C-D8A2E165F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0A34EA4C-8A4D-46FF-89CE-CFD50296B6D9}"/>
              </a:ext>
            </a:extLst>
          </p:cNvPr>
          <p:cNvSpPr/>
          <p:nvPr/>
        </p:nvSpPr>
        <p:spPr>
          <a:xfrm>
            <a:off x="4028261" y="28774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DB0D8BC-42F0-451D-8F4E-D870244CF691}"/>
              </a:ext>
            </a:extLst>
          </p:cNvPr>
          <p:cNvGrpSpPr/>
          <p:nvPr/>
        </p:nvGrpSpPr>
        <p:grpSpPr>
          <a:xfrm>
            <a:off x="2202161" y="2831786"/>
            <a:ext cx="632323" cy="492399"/>
            <a:chOff x="3580184" y="3914036"/>
            <a:chExt cx="632323" cy="492399"/>
          </a:xfrm>
        </p:grpSpPr>
        <p:sp>
          <p:nvSpPr>
            <p:cNvPr id="63" name="Line 17">
              <a:extLst>
                <a:ext uri="{FF2B5EF4-FFF2-40B4-BE49-F238E27FC236}">
                  <a16:creationId xmlns:a16="http://schemas.microsoft.com/office/drawing/2014/main" id="{AA2CB562-8E76-4C5D-A262-519ECF961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C8204833-52A6-4F4B-B53D-0448076FC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65" name="Oval 15">
              <a:extLst>
                <a:ext uri="{FF2B5EF4-FFF2-40B4-BE49-F238E27FC236}">
                  <a16:creationId xmlns:a16="http://schemas.microsoft.com/office/drawing/2014/main" id="{F142427F-2C8D-4E2B-A4ED-72D6D8C1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24E3622-43A0-4002-B718-B4F793D032C7}"/>
              </a:ext>
            </a:extLst>
          </p:cNvPr>
          <p:cNvGrpSpPr/>
          <p:nvPr/>
        </p:nvGrpSpPr>
        <p:grpSpPr>
          <a:xfrm>
            <a:off x="2738279" y="2831786"/>
            <a:ext cx="609178" cy="492399"/>
            <a:chOff x="4116302" y="3914036"/>
            <a:chExt cx="609178" cy="492399"/>
          </a:xfrm>
        </p:grpSpPr>
        <p:sp>
          <p:nvSpPr>
            <p:cNvPr id="67" name="Line 17">
              <a:extLst>
                <a:ext uri="{FF2B5EF4-FFF2-40B4-BE49-F238E27FC236}">
                  <a16:creationId xmlns:a16="http://schemas.microsoft.com/office/drawing/2014/main" id="{769B31C3-89E4-4BC9-B008-4D2A6869DA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Text Box 11">
              <a:extLst>
                <a:ext uri="{FF2B5EF4-FFF2-40B4-BE49-F238E27FC236}">
                  <a16:creationId xmlns:a16="http://schemas.microsoft.com/office/drawing/2014/main" id="{ECF73D12-F3B0-490E-894E-B1B830528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69" name="Oval 15">
              <a:extLst>
                <a:ext uri="{FF2B5EF4-FFF2-40B4-BE49-F238E27FC236}">
                  <a16:creationId xmlns:a16="http://schemas.microsoft.com/office/drawing/2014/main" id="{AB5B5B48-1F21-4128-8F67-A14C55AB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D6E5F49-61F8-48BD-B5F4-396983227C0B}"/>
              </a:ext>
            </a:extLst>
          </p:cNvPr>
          <p:cNvGrpSpPr/>
          <p:nvPr/>
        </p:nvGrpSpPr>
        <p:grpSpPr>
          <a:xfrm>
            <a:off x="1671711" y="2819400"/>
            <a:ext cx="612599" cy="492399"/>
            <a:chOff x="3805311" y="2298386"/>
            <a:chExt cx="612599" cy="492399"/>
          </a:xfrm>
        </p:grpSpPr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0F533905-9140-40AF-BD15-C00A1521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D448C4E3-622E-4F86-819F-B2791AEB0B97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73" name="Line 17">
                <a:extLst>
                  <a:ext uri="{FF2B5EF4-FFF2-40B4-BE49-F238E27FC236}">
                    <a16:creationId xmlns:a16="http://schemas.microsoft.com/office/drawing/2014/main" id="{32D1641B-DE6E-491E-AC7E-FF431AB63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4" name="Text Box 11">
                <a:extLst>
                  <a:ext uri="{FF2B5EF4-FFF2-40B4-BE49-F238E27FC236}">
                    <a16:creationId xmlns:a16="http://schemas.microsoft.com/office/drawing/2014/main" id="{2CF6E7E5-37E3-4A21-9513-6620E71976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9F114D76-5C94-4345-80A3-37570F201EC1}"/>
              </a:ext>
            </a:extLst>
          </p:cNvPr>
          <p:cNvGrpSpPr/>
          <p:nvPr/>
        </p:nvGrpSpPr>
        <p:grpSpPr>
          <a:xfrm>
            <a:off x="1443283" y="2819400"/>
            <a:ext cx="312906" cy="492399"/>
            <a:chOff x="2821306" y="3901650"/>
            <a:chExt cx="312906" cy="492399"/>
          </a:xfrm>
        </p:grpSpPr>
        <p:sp>
          <p:nvSpPr>
            <p:cNvPr id="76" name="Oval 10">
              <a:extLst>
                <a:ext uri="{FF2B5EF4-FFF2-40B4-BE49-F238E27FC236}">
                  <a16:creationId xmlns:a16="http://schemas.microsoft.com/office/drawing/2014/main" id="{7B055E9D-3774-4EDF-A703-2242CE58F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0F349B06-DE12-45A6-9C22-1EFC341CE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  <p:graphicFrame>
        <p:nvGraphicFramePr>
          <p:cNvPr id="52" name="Object 47">
            <a:extLst>
              <a:ext uri="{FF2B5EF4-FFF2-40B4-BE49-F238E27FC236}">
                <a16:creationId xmlns:a16="http://schemas.microsoft.com/office/drawing/2014/main" id="{8F4C9BE3-E81E-4B45-99D4-71F5A5A51EE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52" name="Object 47">
                        <a:extLst>
                          <a:ext uri="{FF2B5EF4-FFF2-40B4-BE49-F238E27FC236}">
                            <a16:creationId xmlns:a16="http://schemas.microsoft.com/office/drawing/2014/main" id="{8F4C9BE3-E81E-4B45-99D4-71F5A5A51EE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54148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  <p:bldP spid="30" grpId="0" animBg="1"/>
      <p:bldP spid="37" grpId="0" animBg="1"/>
      <p:bldP spid="39" grpId="0" animBg="1"/>
      <p:bldP spid="40" grpId="0" animBg="1"/>
      <p:bldP spid="31" grpId="0"/>
      <p:bldP spid="33" grpId="0" animBg="1"/>
      <p:bldP spid="34" grpId="0" animBg="1"/>
      <p:bldP spid="61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>
            <a:extLst>
              <a:ext uri="{FF2B5EF4-FFF2-40B4-BE49-F238E27FC236}">
                <a16:creationId xmlns:a16="http://schemas.microsoft.com/office/drawing/2014/main" id="{42E84CFC-4DBE-4549-9841-124B85C5BC86}"/>
              </a:ext>
            </a:extLst>
          </p:cNvPr>
          <p:cNvGrpSpPr/>
          <p:nvPr/>
        </p:nvGrpSpPr>
        <p:grpSpPr>
          <a:xfrm>
            <a:off x="5866518" y="4616780"/>
            <a:ext cx="2306099" cy="463481"/>
            <a:chOff x="6912647" y="1377506"/>
            <a:chExt cx="1386804" cy="640561"/>
          </a:xfrm>
        </p:grpSpPr>
        <p:sp>
          <p:nvSpPr>
            <p:cNvPr id="80" name="Line 26">
              <a:extLst>
                <a:ext uri="{FF2B5EF4-FFF2-40B4-BE49-F238E27FC236}">
                  <a16:creationId xmlns:a16="http://schemas.microsoft.com/office/drawing/2014/main" id="{366805E6-E8FC-46E6-A476-FAB613EE82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2647" y="1377506"/>
              <a:ext cx="639088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81" name="Line 28">
              <a:extLst>
                <a:ext uri="{FF2B5EF4-FFF2-40B4-BE49-F238E27FC236}">
                  <a16:creationId xmlns:a16="http://schemas.microsoft.com/office/drawing/2014/main" id="{AB0C19B5-6285-4967-BA4E-8734E0CA1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82" name="Line 31">
            <a:extLst>
              <a:ext uri="{FF2B5EF4-FFF2-40B4-BE49-F238E27FC236}">
                <a16:creationId xmlns:a16="http://schemas.microsoft.com/office/drawing/2014/main" id="{FAFD6E06-73C8-44DE-AC69-6118A0B9971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920" y="5397133"/>
            <a:ext cx="0" cy="461666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84" name="Text Box 44">
            <a:extLst>
              <a:ext uri="{FF2B5EF4-FFF2-40B4-BE49-F238E27FC236}">
                <a16:creationId xmlns:a16="http://schemas.microsoft.com/office/drawing/2014/main" id="{56740208-738C-43C4-AEF2-5457A273B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5013102"/>
            <a:ext cx="3429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chemeClr val="accent2"/>
                </a:solidFill>
              </a:rPr>
              <a:t>b,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 err="1">
                <a:solidFill>
                  <a:schemeClr val="accent2"/>
                </a:solidFill>
              </a:rPr>
              <a:t>g,Loves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85" name="Text Box 44">
            <a:extLst>
              <a:ext uri="{FF2B5EF4-FFF2-40B4-BE49-F238E27FC236}">
                <a16:creationId xmlns:a16="http://schemas.microsoft.com/office/drawing/2014/main" id="{86EA5A31-E4A7-433A-A4C8-9560E6D1F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6256" y="5764041"/>
            <a:ext cx="182774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 err="1">
                <a:solidFill>
                  <a:schemeClr val="accent2"/>
                </a:solidFill>
              </a:rPr>
              <a:t>g,Loves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58" name="Line 31">
            <a:extLst>
              <a:ext uri="{FF2B5EF4-FFF2-40B4-BE49-F238E27FC236}">
                <a16:creationId xmlns:a16="http://schemas.microsoft.com/office/drawing/2014/main" id="{1F8E62AB-B121-40D7-B985-EB8E0363E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983" y="5401944"/>
            <a:ext cx="2168" cy="5148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61" name="Text Box 44">
            <a:extLst>
              <a:ext uri="{FF2B5EF4-FFF2-40B4-BE49-F238E27FC236}">
                <a16:creationId xmlns:a16="http://schemas.microsoft.com/office/drawing/2014/main" id="{96B787A2-CB2E-4142-B472-5C994757B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615" y="6534090"/>
            <a:ext cx="155844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Loves(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62" name="Text Box 44">
            <a:extLst>
              <a:ext uri="{FF2B5EF4-FFF2-40B4-BE49-F238E27FC236}">
                <a16:creationId xmlns:a16="http://schemas.microsoft.com/office/drawing/2014/main" id="{6B9746AD-6673-4A07-99D1-264468528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1986" y="5846681"/>
            <a:ext cx="21123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 err="1">
                <a:solidFill>
                  <a:schemeClr val="accent2"/>
                </a:solidFill>
              </a:rPr>
              <a:t>b,Loves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63" name="Text Box 44">
            <a:extLst>
              <a:ext uri="{FF2B5EF4-FFF2-40B4-BE49-F238E27FC236}">
                <a16:creationId xmlns:a16="http://schemas.microsoft.com/office/drawing/2014/main" id="{6EED1407-B9DB-48D9-81B4-95C586019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4993421"/>
            <a:ext cx="22669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solidFill>
                  <a:schemeClr val="accent2"/>
                </a:solidFill>
              </a:rPr>
              <a:t>g,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000" dirty="0" err="1">
                <a:solidFill>
                  <a:schemeClr val="accent2"/>
                </a:solidFill>
              </a:rPr>
              <a:t>b,Loves</a:t>
            </a:r>
            <a:r>
              <a:rPr lang="en-US" altLang="en-US" sz="2000" dirty="0">
                <a:solidFill>
                  <a:schemeClr val="accent2"/>
                </a:solidFill>
              </a:rPr>
              <a:t>(</a:t>
            </a:r>
            <a:r>
              <a:rPr lang="en-US" altLang="en-US" sz="2000" dirty="0" err="1">
                <a:solidFill>
                  <a:schemeClr val="accent2"/>
                </a:solidFill>
              </a:rPr>
              <a:t>b,g,d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r>
              <a:rPr lang="en-US" sz="2000" dirty="0">
                <a:solidFill>
                  <a:schemeClr val="accent2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54" name="Line 31">
            <a:extLst>
              <a:ext uri="{FF2B5EF4-FFF2-40B4-BE49-F238E27FC236}">
                <a16:creationId xmlns:a16="http://schemas.microsoft.com/office/drawing/2014/main" id="{A6B94DB2-E0E7-4F5A-9E9C-AEEB8757C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9552" y="6227681"/>
            <a:ext cx="5370" cy="4174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dirty="0">
              <a:solidFill>
                <a:schemeClr val="accent2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376737A-CFC0-44B4-BEAA-550632137382}"/>
              </a:ext>
            </a:extLst>
          </p:cNvPr>
          <p:cNvGrpSpPr/>
          <p:nvPr/>
        </p:nvGrpSpPr>
        <p:grpSpPr>
          <a:xfrm>
            <a:off x="4816984" y="5401945"/>
            <a:ext cx="1006993" cy="404162"/>
            <a:chOff x="5045584" y="3179432"/>
            <a:chExt cx="1006993" cy="404162"/>
          </a:xfrm>
        </p:grpSpPr>
        <p:sp>
          <p:nvSpPr>
            <p:cNvPr id="71" name="Text Box 44">
              <a:extLst>
                <a:ext uri="{FF2B5EF4-FFF2-40B4-BE49-F238E27FC236}">
                  <a16:creationId xmlns:a16="http://schemas.microsoft.com/office/drawing/2014/main" id="{D11D9CCA-666D-42F5-893D-6A942A6CBA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5584" y="3183484"/>
              <a:ext cx="45397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g</a:t>
              </a:r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97DB7A08-A1B9-483E-A7B8-95EB838BF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69215" y="3179432"/>
              <a:ext cx="683362" cy="14357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DC02304-0639-4CD6-A245-6BCD3DCCAC0E}"/>
              </a:ext>
            </a:extLst>
          </p:cNvPr>
          <p:cNvGrpSpPr/>
          <p:nvPr/>
        </p:nvGrpSpPr>
        <p:grpSpPr>
          <a:xfrm>
            <a:off x="4914888" y="6150156"/>
            <a:ext cx="904453" cy="400110"/>
            <a:chOff x="5143488" y="3927643"/>
            <a:chExt cx="904453" cy="400110"/>
          </a:xfrm>
        </p:grpSpPr>
        <p:sp>
          <p:nvSpPr>
            <p:cNvPr id="70" name="Text Box 44">
              <a:extLst>
                <a:ext uri="{FF2B5EF4-FFF2-40B4-BE49-F238E27FC236}">
                  <a16:creationId xmlns:a16="http://schemas.microsoft.com/office/drawing/2014/main" id="{9C53DD1C-D44D-480D-BD0F-9B65DE1F6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488" y="3927643"/>
              <a:ext cx="5033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73" name="Line 31">
              <a:extLst>
                <a:ext uri="{FF2B5EF4-FFF2-40B4-BE49-F238E27FC236}">
                  <a16:creationId xmlns:a16="http://schemas.microsoft.com/office/drawing/2014/main" id="{DBF1E7F8-3162-4507-AC07-D1F29EB25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0143" y="4013994"/>
              <a:ext cx="507798" cy="9142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384F6E-388B-43A6-8FA9-661BD787B2BF}"/>
              </a:ext>
            </a:extLst>
          </p:cNvPr>
          <p:cNvGrpSpPr/>
          <p:nvPr/>
        </p:nvGrpSpPr>
        <p:grpSpPr>
          <a:xfrm>
            <a:off x="7318430" y="6148163"/>
            <a:ext cx="1793849" cy="766927"/>
            <a:chOff x="7394630" y="5290875"/>
            <a:chExt cx="1793849" cy="766927"/>
          </a:xfrm>
        </p:grpSpPr>
        <p:sp>
          <p:nvSpPr>
            <p:cNvPr id="83" name="Text Box 44">
              <a:extLst>
                <a:ext uri="{FF2B5EF4-FFF2-40B4-BE49-F238E27FC236}">
                  <a16:creationId xmlns:a16="http://schemas.microsoft.com/office/drawing/2014/main" id="{3288E3AD-F416-4E23-9191-AAC2F11E0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4159" y="5657692"/>
              <a:ext cx="14943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>
                  <a:solidFill>
                    <a:schemeClr val="accent2"/>
                  </a:solidFill>
                </a:rPr>
                <a:t>Loves(</a:t>
              </a:r>
              <a:r>
                <a:rPr lang="en-US" altLang="en-US" sz="2000" dirty="0" err="1">
                  <a:solidFill>
                    <a:schemeClr val="accent2"/>
                  </a:solidFill>
                </a:rPr>
                <a:t>b,g,d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86" name="Line 31">
              <a:extLst>
                <a:ext uri="{FF2B5EF4-FFF2-40B4-BE49-F238E27FC236}">
                  <a16:creationId xmlns:a16="http://schemas.microsoft.com/office/drawing/2014/main" id="{E43CB7AC-1E92-4F53-8228-7A7423E35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76120" y="5290875"/>
              <a:ext cx="0" cy="49696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9FABA6B-5756-4E5C-B0E5-3C8B7E75FD31}"/>
                </a:ext>
              </a:extLst>
            </p:cNvPr>
            <p:cNvGrpSpPr/>
            <p:nvPr/>
          </p:nvGrpSpPr>
          <p:grpSpPr>
            <a:xfrm>
              <a:off x="7394630" y="5296603"/>
              <a:ext cx="869942" cy="400110"/>
              <a:chOff x="7394630" y="3359780"/>
              <a:chExt cx="869942" cy="400110"/>
            </a:xfrm>
          </p:grpSpPr>
          <p:sp>
            <p:nvSpPr>
              <p:cNvPr id="69" name="Text Box 44">
                <a:extLst>
                  <a:ext uri="{FF2B5EF4-FFF2-40B4-BE49-F238E27FC236}">
                    <a16:creationId xmlns:a16="http://schemas.microsoft.com/office/drawing/2014/main" id="{7CA90BE9-F8A6-446F-9579-653CDDFDD1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4630" y="3359780"/>
                <a:ext cx="45397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$</a:t>
                </a:r>
                <a:r>
                  <a:rPr lang="en-US" altLang="en-US" sz="2000" dirty="0">
                    <a:solidFill>
                      <a:schemeClr val="accent2"/>
                    </a:solidFill>
                  </a:rPr>
                  <a:t>g</a:t>
                </a:r>
              </a:p>
            </p:txBody>
          </p:sp>
          <p:sp>
            <p:nvSpPr>
              <p:cNvPr id="74" name="Line 31">
                <a:extLst>
                  <a:ext uri="{FF2B5EF4-FFF2-40B4-BE49-F238E27FC236}">
                    <a16:creationId xmlns:a16="http://schemas.microsoft.com/office/drawing/2014/main" id="{56CE47C9-2A2D-4EBA-AFCC-2F59AF64C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27733" y="3380507"/>
                <a:ext cx="536839" cy="10745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chemeClr val="accent2"/>
                  </a:solidFill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2986633-5E75-45BE-89D5-A79C1174E8E1}"/>
              </a:ext>
            </a:extLst>
          </p:cNvPr>
          <p:cNvGrpSpPr/>
          <p:nvPr/>
        </p:nvGrpSpPr>
        <p:grpSpPr>
          <a:xfrm>
            <a:off x="6934200" y="5384273"/>
            <a:ext cx="1265717" cy="400110"/>
            <a:chOff x="7010400" y="2590162"/>
            <a:chExt cx="1265717" cy="400110"/>
          </a:xfrm>
        </p:grpSpPr>
        <p:sp>
          <p:nvSpPr>
            <p:cNvPr id="68" name="Text Box 44">
              <a:extLst>
                <a:ext uri="{FF2B5EF4-FFF2-40B4-BE49-F238E27FC236}">
                  <a16:creationId xmlns:a16="http://schemas.microsoft.com/office/drawing/2014/main" id="{B236543A-3CA5-45EC-9700-F18E1151BD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0400" y="2590162"/>
              <a:ext cx="6143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75" name="Line 31">
              <a:extLst>
                <a:ext uri="{FF2B5EF4-FFF2-40B4-BE49-F238E27FC236}">
                  <a16:creationId xmlns:a16="http://schemas.microsoft.com/office/drawing/2014/main" id="{32BC4B47-FD57-4F2D-87A4-30DE04305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67604" y="2607833"/>
              <a:ext cx="808513" cy="20172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B4FAA755-1771-47CF-94FA-2E449879EA8D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9EC03914-0032-4095-9384-8FCF85E96336}"/>
              </a:ext>
            </a:extLst>
          </p:cNvPr>
          <p:cNvSpPr/>
          <p:nvPr/>
        </p:nvSpPr>
        <p:spPr>
          <a:xfrm>
            <a:off x="1041080" y="816362"/>
            <a:ext cx="782307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10243117-AC95-4B47-A221-919D22885687}"/>
              </a:ext>
            </a:extLst>
          </p:cNvPr>
          <p:cNvSpPr/>
          <p:nvPr/>
        </p:nvSpPr>
        <p:spPr>
          <a:xfrm>
            <a:off x="1827939" y="835177"/>
            <a:ext cx="782308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A97E9AB-3959-4286-81C0-66936A55B4DB}"/>
              </a:ext>
            </a:extLst>
          </p:cNvPr>
          <p:cNvSpPr/>
          <p:nvPr/>
        </p:nvSpPr>
        <p:spPr>
          <a:xfrm>
            <a:off x="1849436" y="813917"/>
            <a:ext cx="782308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D86358AB-7BC2-4846-A90E-6CBB26DD7761}"/>
              </a:ext>
            </a:extLst>
          </p:cNvPr>
          <p:cNvSpPr/>
          <p:nvPr/>
        </p:nvSpPr>
        <p:spPr>
          <a:xfrm>
            <a:off x="1041080" y="813918"/>
            <a:ext cx="782307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1" name="Group 130">
            <a:extLst>
              <a:ext uri="{FF2B5EF4-FFF2-40B4-BE49-F238E27FC236}">
                <a16:creationId xmlns:a16="http://schemas.microsoft.com/office/drawing/2014/main" id="{ECBD04E9-214A-44A7-9D9C-B5BE7F870051}"/>
              </a:ext>
            </a:extLst>
          </p:cNvPr>
          <p:cNvGrpSpPr/>
          <p:nvPr/>
        </p:nvGrpSpPr>
        <p:grpSpPr>
          <a:xfrm>
            <a:off x="2720534" y="4186535"/>
            <a:ext cx="6421568" cy="461665"/>
            <a:chOff x="2720534" y="1934028"/>
            <a:chExt cx="6421568" cy="461665"/>
          </a:xfrm>
        </p:grpSpPr>
        <p:sp>
          <p:nvSpPr>
            <p:cNvPr id="134" name="Text Box 44">
              <a:extLst>
                <a:ext uri="{FF2B5EF4-FFF2-40B4-BE49-F238E27FC236}">
                  <a16:creationId xmlns:a16="http://schemas.microsoft.com/office/drawing/2014/main" id="{F9255A29-0E22-4BED-B15C-EE3A0EC4B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40858" y="1934028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Loves(b, g, day)</a:t>
              </a:r>
            </a:p>
          </p:txBody>
        </p:sp>
        <p:sp>
          <p:nvSpPr>
            <p:cNvPr id="135" name="Text Box 44">
              <a:extLst>
                <a:ext uri="{FF2B5EF4-FFF2-40B4-BE49-F238E27FC236}">
                  <a16:creationId xmlns:a16="http://schemas.microsoft.com/office/drawing/2014/main" id="{A4B16160-63B2-4A52-BD77-8A1DBFC7A7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2887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b, </a:t>
              </a:r>
            </a:p>
          </p:txBody>
        </p:sp>
        <p:sp>
          <p:nvSpPr>
            <p:cNvPr id="136" name="Text Box 44">
              <a:extLst>
                <a:ext uri="{FF2B5EF4-FFF2-40B4-BE49-F238E27FC236}">
                  <a16:creationId xmlns:a16="http://schemas.microsoft.com/office/drawing/2014/main" id="{481F7CD6-D23B-43B6-BAFE-54E41C27C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23720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g, </a:t>
              </a:r>
            </a:p>
          </p:txBody>
        </p:sp>
        <p:sp>
          <p:nvSpPr>
            <p:cNvPr id="137" name="Text Box 44">
              <a:extLst>
                <a:ext uri="{FF2B5EF4-FFF2-40B4-BE49-F238E27FC236}">
                  <a16:creationId xmlns:a16="http://schemas.microsoft.com/office/drawing/2014/main" id="{4C38AE43-EE7E-4909-911D-FE405CE31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5627" y="1934028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Loves(b, g, day)</a:t>
              </a:r>
              <a:r>
                <a:rPr lang="en-US" sz="2400" dirty="0">
                  <a:solidFill>
                    <a:schemeClr val="accent2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chemeClr val="accent2"/>
                </a:solidFill>
              </a:endParaRPr>
            </a:p>
          </p:txBody>
        </p:sp>
        <p:sp>
          <p:nvSpPr>
            <p:cNvPr id="138" name="Text Box 44">
              <a:extLst>
                <a:ext uri="{FF2B5EF4-FFF2-40B4-BE49-F238E27FC236}">
                  <a16:creationId xmlns:a16="http://schemas.microsoft.com/office/drawing/2014/main" id="{86CCD791-3CBD-4E80-A1B9-E3BB58CDC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652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b, </a:t>
              </a:r>
            </a:p>
          </p:txBody>
        </p:sp>
        <p:sp>
          <p:nvSpPr>
            <p:cNvPr id="139" name="Text Box 44">
              <a:extLst>
                <a:ext uri="{FF2B5EF4-FFF2-40B4-BE49-F238E27FC236}">
                  <a16:creationId xmlns:a16="http://schemas.microsoft.com/office/drawing/2014/main" id="{A2A725D8-8212-4634-A4AA-72E99CB89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0534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g, </a:t>
              </a:r>
            </a:p>
          </p:txBody>
        </p:sp>
        <p:sp>
          <p:nvSpPr>
            <p:cNvPr id="140" name="Text Box 44">
              <a:extLst>
                <a:ext uri="{FF2B5EF4-FFF2-40B4-BE49-F238E27FC236}">
                  <a16:creationId xmlns:a16="http://schemas.microsoft.com/office/drawing/2014/main" id="{1E376848-90B8-4420-8A52-B641299C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5079" y="1934028"/>
              <a:ext cx="4876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altLang="en-US" sz="24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142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6BEA6548-60B5-4298-9689-CF97ACDBE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950542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84" grpId="0"/>
      <p:bldP spid="85" grpId="0"/>
      <p:bldP spid="58" grpId="0" animBg="1"/>
      <p:bldP spid="61" grpId="0"/>
      <p:bldP spid="62" grpId="0"/>
      <p:bldP spid="63" grpId="0"/>
      <p:bldP spid="54" grpId="0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4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Oval 43">
            <a:extLst>
              <a:ext uri="{FF2B5EF4-FFF2-40B4-BE49-F238E27FC236}">
                <a16:creationId xmlns:a16="http://schemas.microsoft.com/office/drawing/2014/main" id="{B55FFF0D-9F1F-45EA-B5FC-2509812CEE8B}"/>
              </a:ext>
            </a:extLst>
          </p:cNvPr>
          <p:cNvSpPr/>
          <p:nvPr/>
        </p:nvSpPr>
        <p:spPr>
          <a:xfrm>
            <a:off x="3962400" y="2743200"/>
            <a:ext cx="12954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pic>
        <p:nvPicPr>
          <p:cNvPr id="45" name="Picture 5" descr="j0116172">
            <a:extLst>
              <a:ext uri="{FF2B5EF4-FFF2-40B4-BE49-F238E27FC236}">
                <a16:creationId xmlns:a16="http://schemas.microsoft.com/office/drawing/2014/main" id="{7E314CE2-5834-40D5-82E0-7CC5F2DD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3676627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AutoShape 8">
            <a:extLst>
              <a:ext uri="{FF2B5EF4-FFF2-40B4-BE49-F238E27FC236}">
                <a16:creationId xmlns:a16="http://schemas.microsoft.com/office/drawing/2014/main" id="{50E35CAE-DE1B-46F0-A1C2-C085C27E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5638800" cy="1619072"/>
          </a:xfrm>
          <a:prstGeom prst="wedgeRectCallout">
            <a:avLst>
              <a:gd name="adj1" fmla="val -57828"/>
              <a:gd name="adj2" fmla="val -1187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 string is </a:t>
            </a:r>
            <a:r>
              <a:rPr lang="en-CA" altLang="en-US" sz="2400" dirty="0"/>
              <a:t>syntactically correct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 it can be parsed from the grammar.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If a string </a:t>
            </a:r>
            <a:r>
              <a:rPr lang="en-CA" altLang="en-US" sz="2400" dirty="0"/>
              <a:t>can be parsed from the grammar.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 it </a:t>
            </a:r>
            <a:r>
              <a:rPr lang="en-US" altLang="en-US" sz="2400" dirty="0"/>
              <a:t>is </a:t>
            </a:r>
            <a:r>
              <a:rPr lang="en-CA" altLang="en-US" sz="2400" dirty="0"/>
              <a:t>syntactically correct.</a:t>
            </a:r>
            <a:endParaRPr lang="en-US" altLang="en-US" sz="2400" dirty="0"/>
          </a:p>
          <a:p>
            <a:pPr lvl="0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A8D040BE-A4E2-45FD-B2BA-F5CEA2C22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121920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48" name="Rectangle 5">
            <a:extLst>
              <a:ext uri="{FF2B5EF4-FFF2-40B4-BE49-F238E27FC236}">
                <a16:creationId xmlns:a16="http://schemas.microsoft.com/office/drawing/2014/main" id="{B04FE8D4-E511-4C6F-88BA-5D829701C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35053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50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F9D0EA75-7AC0-4B94-88A4-DE5AB92A1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268355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6" grpId="0" animBg="1"/>
      <p:bldP spid="47" grpId="0"/>
      <p:bldP spid="4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5">
            <a:extLst>
              <a:ext uri="{FF2B5EF4-FFF2-40B4-BE49-F238E27FC236}">
                <a16:creationId xmlns:a16="http://schemas.microsoft.com/office/drawing/2014/main" id="{B6E5EBFF-F813-496C-BBDF-5A9BBEB9A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121920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3B9AC3-5D72-4ACB-9680-2CB836148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35053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C05DC95-9629-43D4-9821-2A4E421DC273}"/>
              </a:ext>
            </a:extLst>
          </p:cNvPr>
          <p:cNvSpPr/>
          <p:nvPr/>
        </p:nvSpPr>
        <p:spPr>
          <a:xfrm>
            <a:off x="1973240" y="2719864"/>
            <a:ext cx="8382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pic>
        <p:nvPicPr>
          <p:cNvPr id="8" name="Picture 2" descr="http://www.swordofthespirit.net/bulwark/mosesbush.gif">
            <a:extLst>
              <a:ext uri="{FF2B5EF4-FFF2-40B4-BE49-F238E27FC236}">
                <a16:creationId xmlns:a16="http://schemas.microsoft.com/office/drawing/2014/main" id="{A111482C-6311-42F5-8492-55887D8039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38" y="3252445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AutoShape 55">
            <a:extLst>
              <a:ext uri="{FF2B5EF4-FFF2-40B4-BE49-F238E27FC236}">
                <a16:creationId xmlns:a16="http://schemas.microsoft.com/office/drawing/2014/main" id="{6C6B2158-397E-4FD8-932F-3096EFB95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08846"/>
            <a:ext cx="5867400" cy="933660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any </a:t>
            </a:r>
            <a:r>
              <a:rPr lang="en-CA" altLang="en-US" sz="2400" dirty="0"/>
              <a:t>syntactically correct string with at most</a:t>
            </a:r>
            <a:r>
              <a:rPr lang="en-CA" altLang="en-US" sz="2400" dirty="0">
                <a:solidFill>
                  <a:srgbClr val="FFC000"/>
                </a:solidFill>
              </a:rPr>
              <a:t> i-1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10" name="Group 26">
            <a:extLst>
              <a:ext uri="{FF2B5EF4-FFF2-40B4-BE49-F238E27FC236}">
                <a16:creationId xmlns:a16="http://schemas.microsoft.com/office/drawing/2014/main" id="{E1676703-E9A5-4CE2-B499-BAF4C45D47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6851" y="5003374"/>
            <a:ext cx="545267" cy="957277"/>
            <a:chOff x="2308" y="1513"/>
            <a:chExt cx="1162" cy="2570"/>
          </a:xfrm>
        </p:grpSpPr>
        <p:grpSp>
          <p:nvGrpSpPr>
            <p:cNvPr id="11" name="Group 27">
              <a:extLst>
                <a:ext uri="{FF2B5EF4-FFF2-40B4-BE49-F238E27FC236}">
                  <a16:creationId xmlns:a16="http://schemas.microsoft.com/office/drawing/2014/main" id="{03693DA5-2AA8-40B8-8877-4CCA648380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0C647E8C-C47F-4184-88A2-5C6ACF68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29">
                <a:extLst>
                  <a:ext uri="{FF2B5EF4-FFF2-40B4-BE49-F238E27FC236}">
                    <a16:creationId xmlns:a16="http://schemas.microsoft.com/office/drawing/2014/main" id="{1E975AE8-0521-4B3E-8053-F0A0A4404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30">
                <a:extLst>
                  <a:ext uri="{FF2B5EF4-FFF2-40B4-BE49-F238E27FC236}">
                    <a16:creationId xmlns:a16="http://schemas.microsoft.com/office/drawing/2014/main" id="{DCC521E8-7ECE-4445-BC3D-06DA9EAA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5536A59D-88FD-4D1C-ADBB-21C3AFE0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EE2A33B3-6B5D-46CF-8EE5-CA6DC1A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33">
                <a:extLst>
                  <a:ext uri="{FF2B5EF4-FFF2-40B4-BE49-F238E27FC236}">
                    <a16:creationId xmlns:a16="http://schemas.microsoft.com/office/drawing/2014/main" id="{55E57A6D-A768-44FB-80FB-D58990A9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0865609E-311A-491C-9CD1-9451A437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A4F3627-BE76-474E-82E9-CAC71739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Oval 36">
              <a:extLst>
                <a:ext uri="{FF2B5EF4-FFF2-40B4-BE49-F238E27FC236}">
                  <a16:creationId xmlns:a16="http://schemas.microsoft.com/office/drawing/2014/main" id="{DB92174C-2AD5-4797-BE90-A232CE575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" name="Oval 37">
              <a:extLst>
                <a:ext uri="{FF2B5EF4-FFF2-40B4-BE49-F238E27FC236}">
                  <a16:creationId xmlns:a16="http://schemas.microsoft.com/office/drawing/2014/main" id="{6A3BA4D8-42EC-49E5-854E-4601A620FC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" name="Oval 38">
              <a:extLst>
                <a:ext uri="{FF2B5EF4-FFF2-40B4-BE49-F238E27FC236}">
                  <a16:creationId xmlns:a16="http://schemas.microsoft.com/office/drawing/2014/main" id="{49023B5E-0501-44C2-8801-81EA18F569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" name="Oval 39">
              <a:extLst>
                <a:ext uri="{FF2B5EF4-FFF2-40B4-BE49-F238E27FC236}">
                  <a16:creationId xmlns:a16="http://schemas.microsoft.com/office/drawing/2014/main" id="{03BF59A6-6580-4CBC-B5EA-85A47F75A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" name="Oval 40">
              <a:extLst>
                <a:ext uri="{FF2B5EF4-FFF2-40B4-BE49-F238E27FC236}">
                  <a16:creationId xmlns:a16="http://schemas.microsoft.com/office/drawing/2014/main" id="{826CE89B-17A8-49B8-BB80-BC543E55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4169760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3846088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7" name="AutoShape 55">
            <a:extLst>
              <a:ext uri="{FF2B5EF4-FFF2-40B4-BE49-F238E27FC236}">
                <a16:creationId xmlns:a16="http://schemas.microsoft.com/office/drawing/2014/main" id="{EC4ECB1B-9BB7-482C-8A49-DC1DFA1F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700" y="5162729"/>
            <a:ext cx="2057400" cy="517688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will parse it.</a:t>
            </a:r>
            <a:endParaRPr lang="en-CA" altLang="en-US" sz="2400" dirty="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D0DD658-23BC-4894-83CB-665AAA284149}"/>
              </a:ext>
            </a:extLst>
          </p:cNvPr>
          <p:cNvSpPr/>
          <p:nvPr/>
        </p:nvSpPr>
        <p:spPr>
          <a:xfrm>
            <a:off x="2912852" y="2724329"/>
            <a:ext cx="838200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8DA24743-AA81-4767-8333-ADB37918A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529954"/>
            <a:ext cx="457200" cy="58477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US" altLang="en-US" sz="3200" dirty="0">
                <a:solidFill>
                  <a:srgbClr val="FF0000"/>
                </a:solidFill>
                <a:latin typeface="Symbol" pitchFamily="18" charset="2"/>
              </a:rPr>
              <a:t>"</a:t>
            </a:r>
            <a:endParaRPr lang="en-CA" altLang="en-US" sz="32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653953" y="4584586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371600" y="4584586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sp>
        <p:nvSpPr>
          <p:cNvPr id="50" name="Text Box 44">
            <a:extLst>
              <a:ext uri="{FF2B5EF4-FFF2-40B4-BE49-F238E27FC236}">
                <a16:creationId xmlns:a16="http://schemas.microsoft.com/office/drawing/2014/main" id="{E7073CFA-3221-4FA6-B3D0-D5DD3CA16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45" y="4584586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3784664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25" grpId="0" animBg="1"/>
      <p:bldP spid="37" grpId="0" animBg="1"/>
      <p:bldP spid="38" grpId="0" animBg="1"/>
      <p:bldP spid="39" grpId="0" animBg="1"/>
      <p:bldP spid="5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1263472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939800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937985" y="1678298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655632" y="1678298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</p:grpSp>
      <p:sp>
        <p:nvSpPr>
          <p:cNvPr id="50" name="Text Box 44">
            <a:extLst>
              <a:ext uri="{FF2B5EF4-FFF2-40B4-BE49-F238E27FC236}">
                <a16:creationId xmlns:a16="http://schemas.microsoft.com/office/drawing/2014/main" id="{E7073CFA-3221-4FA6-B3D0-D5DD3CA16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0100" y="1678298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3A8C2E49-B732-49FF-8CED-CC07A8BD790A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4C3D0F9B-1C79-4B30-B1CD-061B6EE1EA2B}"/>
              </a:ext>
            </a:extLst>
          </p:cNvPr>
          <p:cNvSpPr txBox="1"/>
          <p:nvPr/>
        </p:nvSpPr>
        <p:spPr>
          <a:xfrm>
            <a:off x="1172506" y="1678298"/>
            <a:ext cx="76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=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920718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50" grpId="0"/>
      <p:bldP spid="124" grpId="0" animBg="1"/>
      <p:bldP spid="125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0CF1BA2E-0DEC-4945-9CFE-BCC54313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77" name="Object 47">
            <a:extLst>
              <a:ext uri="{FF2B5EF4-FFF2-40B4-BE49-F238E27FC236}">
                <a16:creationId xmlns:a16="http://schemas.microsoft.com/office/drawing/2014/main" id="{B5BD7CCD-3AF7-4FA1-8BDF-ED035C1C45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77" name="Object 47">
                        <a:extLst>
                          <a:ext uri="{FF2B5EF4-FFF2-40B4-BE49-F238E27FC236}">
                            <a16:creationId xmlns:a16="http://schemas.microsoft.com/office/drawing/2014/main" id="{B5BD7CCD-3AF7-4FA1-8BDF-ED035C1C453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26">
            <a:extLst>
              <a:ext uri="{FF2B5EF4-FFF2-40B4-BE49-F238E27FC236}">
                <a16:creationId xmlns:a16="http://schemas.microsoft.com/office/drawing/2014/main" id="{E1676703-E9A5-4CE2-B499-BAF4C45D47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52252" y="3168621"/>
            <a:ext cx="545267" cy="957277"/>
            <a:chOff x="2308" y="1513"/>
            <a:chExt cx="1162" cy="2570"/>
          </a:xfrm>
        </p:grpSpPr>
        <p:grpSp>
          <p:nvGrpSpPr>
            <p:cNvPr id="11" name="Group 27">
              <a:extLst>
                <a:ext uri="{FF2B5EF4-FFF2-40B4-BE49-F238E27FC236}">
                  <a16:creationId xmlns:a16="http://schemas.microsoft.com/office/drawing/2014/main" id="{03693DA5-2AA8-40B8-8877-4CCA648380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0C647E8C-C47F-4184-88A2-5C6ACF68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29">
                <a:extLst>
                  <a:ext uri="{FF2B5EF4-FFF2-40B4-BE49-F238E27FC236}">
                    <a16:creationId xmlns:a16="http://schemas.microsoft.com/office/drawing/2014/main" id="{1E975AE8-0521-4B3E-8053-F0A0A4404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30">
                <a:extLst>
                  <a:ext uri="{FF2B5EF4-FFF2-40B4-BE49-F238E27FC236}">
                    <a16:creationId xmlns:a16="http://schemas.microsoft.com/office/drawing/2014/main" id="{DCC521E8-7ECE-4445-BC3D-06DA9EAA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5536A59D-88FD-4D1C-ADBB-21C3AFE0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EE2A33B3-6B5D-46CF-8EE5-CA6DC1A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33">
                <a:extLst>
                  <a:ext uri="{FF2B5EF4-FFF2-40B4-BE49-F238E27FC236}">
                    <a16:creationId xmlns:a16="http://schemas.microsoft.com/office/drawing/2014/main" id="{55E57A6D-A768-44FB-80FB-D58990A9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0865609E-311A-491C-9CD1-9451A437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A4F3627-BE76-474E-82E9-CAC71739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Oval 36">
              <a:extLst>
                <a:ext uri="{FF2B5EF4-FFF2-40B4-BE49-F238E27FC236}">
                  <a16:creationId xmlns:a16="http://schemas.microsoft.com/office/drawing/2014/main" id="{DB92174C-2AD5-4797-BE90-A232CE575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" name="Oval 37">
              <a:extLst>
                <a:ext uri="{FF2B5EF4-FFF2-40B4-BE49-F238E27FC236}">
                  <a16:creationId xmlns:a16="http://schemas.microsoft.com/office/drawing/2014/main" id="{6A3BA4D8-42EC-49E5-854E-4601A620FC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" name="Oval 38">
              <a:extLst>
                <a:ext uri="{FF2B5EF4-FFF2-40B4-BE49-F238E27FC236}">
                  <a16:creationId xmlns:a16="http://schemas.microsoft.com/office/drawing/2014/main" id="{49023B5E-0501-44C2-8801-81EA18F569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" name="Oval 39">
              <a:extLst>
                <a:ext uri="{FF2B5EF4-FFF2-40B4-BE49-F238E27FC236}">
                  <a16:creationId xmlns:a16="http://schemas.microsoft.com/office/drawing/2014/main" id="{03BF59A6-6580-4CBC-B5EA-85A47F75A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" name="Oval 40">
              <a:extLst>
                <a:ext uri="{FF2B5EF4-FFF2-40B4-BE49-F238E27FC236}">
                  <a16:creationId xmlns:a16="http://schemas.microsoft.com/office/drawing/2014/main" id="{826CE89B-17A8-49B8-BB80-BC543E55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5" name="AutoShape 55">
            <a:extLst>
              <a:ext uri="{FF2B5EF4-FFF2-40B4-BE49-F238E27FC236}">
                <a16:creationId xmlns:a16="http://schemas.microsoft.com/office/drawing/2014/main" id="{B8B29A26-09B9-4E24-BD0B-E3B4580F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057" y="1263472"/>
            <a:ext cx="7216344" cy="929108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give you a </a:t>
            </a:r>
            <a:r>
              <a:rPr lang="en-CA" altLang="en-US" sz="2400" dirty="0"/>
              <a:t>syntactically correct string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characters.</a:t>
            </a:r>
          </a:p>
        </p:txBody>
      </p:sp>
      <p:grpSp>
        <p:nvGrpSpPr>
          <p:cNvPr id="26" name="Group 45">
            <a:extLst>
              <a:ext uri="{FF2B5EF4-FFF2-40B4-BE49-F238E27FC236}">
                <a16:creationId xmlns:a16="http://schemas.microsoft.com/office/drawing/2014/main" id="{9C17DDEE-4780-421E-B82E-A75C5BDC5C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9459" y="939800"/>
            <a:ext cx="632884" cy="1270000"/>
            <a:chOff x="2593" y="768"/>
            <a:chExt cx="849" cy="1475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03D99CA0-C055-4352-B945-2C46B3D2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7F08F236-FC5E-431E-85F7-49BDB7EA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7CC51237-EBC6-4481-A6A7-83DF0247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D18A6B7-03A4-4271-9016-D04ED4BF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8E5AD146-A8D0-4D52-A6DE-8A94B98E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C0516967-D350-4AFD-AAEF-C4C3AE2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>
              <a:extLst>
                <a:ext uri="{FF2B5EF4-FFF2-40B4-BE49-F238E27FC236}">
                  <a16:creationId xmlns:a16="http://schemas.microsoft.com/office/drawing/2014/main" id="{BCF52418-BEB8-42FD-92E0-83D9FD8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" name="Group 53">
              <a:extLst>
                <a:ext uri="{FF2B5EF4-FFF2-40B4-BE49-F238E27FC236}">
                  <a16:creationId xmlns:a16="http://schemas.microsoft.com/office/drawing/2014/main" id="{E4899097-FD9C-40C7-B4B9-8C22D1B9DF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" name="Freeform 54">
                <a:extLst>
                  <a:ext uri="{FF2B5EF4-FFF2-40B4-BE49-F238E27FC236}">
                    <a16:creationId xmlns:a16="http://schemas.microsoft.com/office/drawing/2014/main" id="{651E32DC-AAC7-4FAF-BEA3-F3DDE67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55">
                <a:extLst>
                  <a:ext uri="{FF2B5EF4-FFF2-40B4-BE49-F238E27FC236}">
                    <a16:creationId xmlns:a16="http://schemas.microsoft.com/office/drawing/2014/main" id="{91E138F8-825F-4739-997A-D7B70FA5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E569743-27A2-4B08-A92B-EB88E70C5246}"/>
              </a:ext>
            </a:extLst>
          </p:cNvPr>
          <p:cNvGrpSpPr/>
          <p:nvPr/>
        </p:nvGrpSpPr>
        <p:grpSpPr>
          <a:xfrm>
            <a:off x="4937985" y="1678298"/>
            <a:ext cx="3139215" cy="461665"/>
            <a:chOff x="4653953" y="4567535"/>
            <a:chExt cx="3139215" cy="461665"/>
          </a:xfrm>
        </p:grpSpPr>
        <p:sp>
          <p:nvSpPr>
            <p:cNvPr id="44" name="Text Box 44">
              <a:extLst>
                <a:ext uri="{FF2B5EF4-FFF2-40B4-BE49-F238E27FC236}">
                  <a16:creationId xmlns:a16="http://schemas.microsoft.com/office/drawing/2014/main" id="{E53E467C-B08A-4E01-99B8-9E8CE079D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1924" y="4567535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Loves(b, g, day)</a:t>
              </a:r>
            </a:p>
          </p:txBody>
        </p:sp>
        <p:sp>
          <p:nvSpPr>
            <p:cNvPr id="45" name="Text Box 44">
              <a:extLst>
                <a:ext uri="{FF2B5EF4-FFF2-40B4-BE49-F238E27FC236}">
                  <a16:creationId xmlns:a16="http://schemas.microsoft.com/office/drawing/2014/main" id="{316E779E-10F8-4FE1-A9DB-BED5EDE49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3953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b, </a:t>
              </a: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A4CCA574-D778-452E-A564-EABDE5BA1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786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g, 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16E3039-A379-4715-89A1-EDF24329C920}"/>
              </a:ext>
            </a:extLst>
          </p:cNvPr>
          <p:cNvGrpSpPr/>
          <p:nvPr/>
        </p:nvGrpSpPr>
        <p:grpSpPr>
          <a:xfrm>
            <a:off x="1655632" y="1678298"/>
            <a:ext cx="3173281" cy="461665"/>
            <a:chOff x="1371600" y="4567535"/>
            <a:chExt cx="3173281" cy="461665"/>
          </a:xfrm>
        </p:grpSpPr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8CEB2B28-465B-4E1A-8EAE-88EAB3768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693" y="4567535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Loves(b, g, day)</a:t>
              </a:r>
              <a:r>
                <a:rPr lang="en-US" sz="2400" dirty="0">
                  <a:solidFill>
                    <a:srgbClr val="FFC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48" name="Text Box 44">
              <a:extLst>
                <a:ext uri="{FF2B5EF4-FFF2-40B4-BE49-F238E27FC236}">
                  <a16:creationId xmlns:a16="http://schemas.microsoft.com/office/drawing/2014/main" id="{DA04C27C-C361-4A69-8DDA-460AAC5E2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718" y="4567535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b, </a:t>
              </a:r>
            </a:p>
          </p:txBody>
        </p:sp>
        <p:sp>
          <p:nvSpPr>
            <p:cNvPr id="49" name="Text Box 44">
              <a:extLst>
                <a:ext uri="{FF2B5EF4-FFF2-40B4-BE49-F238E27FC236}">
                  <a16:creationId xmlns:a16="http://schemas.microsoft.com/office/drawing/2014/main" id="{19F87D44-4D67-4ED9-846A-A0536D478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567535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g, </a:t>
              </a:r>
            </a:p>
          </p:txBody>
        </p:sp>
      </p:grp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E86180EA-38DC-4553-92F5-DAE8D7E24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27" y="375144"/>
            <a:ext cx="7884909" cy="1004416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  </a:t>
            </a:r>
          </a:p>
          <a:p>
            <a:pPr lvl="0"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noProof="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dirty="0">
                <a:solidFill>
                  <a:srgbClr val="CB00F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B00F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ECF83CF-8B29-44B7-9ECE-F0558FAF0B4F}"/>
              </a:ext>
            </a:extLst>
          </p:cNvPr>
          <p:cNvGrpSpPr/>
          <p:nvPr/>
        </p:nvGrpSpPr>
        <p:grpSpPr>
          <a:xfrm>
            <a:off x="5866518" y="4616780"/>
            <a:ext cx="2306099" cy="463481"/>
            <a:chOff x="6912647" y="1377506"/>
            <a:chExt cx="1386804" cy="640561"/>
          </a:xfrm>
        </p:grpSpPr>
        <p:sp>
          <p:nvSpPr>
            <p:cNvPr id="89" name="Line 26">
              <a:extLst>
                <a:ext uri="{FF2B5EF4-FFF2-40B4-BE49-F238E27FC236}">
                  <a16:creationId xmlns:a16="http://schemas.microsoft.com/office/drawing/2014/main" id="{36AD1427-30C1-400E-B6D2-D7B9E4FC0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2647" y="1377506"/>
              <a:ext cx="639088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90" name="Line 28">
              <a:extLst>
                <a:ext uri="{FF2B5EF4-FFF2-40B4-BE49-F238E27FC236}">
                  <a16:creationId xmlns:a16="http://schemas.microsoft.com/office/drawing/2014/main" id="{9C29093B-0782-4F40-AB91-3FF20C34D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EBA6774-A5BC-4F84-8EC9-A1BADEA31EEF}"/>
              </a:ext>
            </a:extLst>
          </p:cNvPr>
          <p:cNvGrpSpPr/>
          <p:nvPr/>
        </p:nvGrpSpPr>
        <p:grpSpPr>
          <a:xfrm>
            <a:off x="4495800" y="4993421"/>
            <a:ext cx="2538572" cy="1940779"/>
            <a:chOff x="4495800" y="4993421"/>
            <a:chExt cx="2538572" cy="1940779"/>
          </a:xfrm>
        </p:grpSpPr>
        <p:sp>
          <p:nvSpPr>
            <p:cNvPr id="96" name="Text Box 44">
              <a:extLst>
                <a:ext uri="{FF2B5EF4-FFF2-40B4-BE49-F238E27FC236}">
                  <a16:creationId xmlns:a16="http://schemas.microsoft.com/office/drawing/2014/main" id="{82DA1087-A564-4C48-A081-304F482C9A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1986" y="5846681"/>
              <a:ext cx="211238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  <a:r>
                <a:rPr lang="en-US" sz="2000" dirty="0">
                  <a:solidFill>
                    <a:srgbClr val="FFC000"/>
                  </a:solidFill>
                  <a:latin typeface="Symbol" pitchFamily="18" charset="2"/>
                </a:rPr>
                <a:t> </a:t>
              </a:r>
              <a:endParaRPr lang="en-US" altLang="en-US" sz="2000" dirty="0">
                <a:solidFill>
                  <a:srgbClr val="FFC000"/>
                </a:solidFill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1971549-E7A3-4D3A-9ED2-08BA37682524}"/>
                </a:ext>
              </a:extLst>
            </p:cNvPr>
            <p:cNvGrpSpPr/>
            <p:nvPr/>
          </p:nvGrpSpPr>
          <p:grpSpPr>
            <a:xfrm>
              <a:off x="4495800" y="4993421"/>
              <a:ext cx="2266967" cy="1940779"/>
              <a:chOff x="4495800" y="4993421"/>
              <a:chExt cx="2266967" cy="1940779"/>
            </a:xfrm>
          </p:grpSpPr>
          <p:sp>
            <p:nvSpPr>
              <p:cNvPr id="94" name="Line 31">
                <a:extLst>
                  <a:ext uri="{FF2B5EF4-FFF2-40B4-BE49-F238E27FC236}">
                    <a16:creationId xmlns:a16="http://schemas.microsoft.com/office/drawing/2014/main" id="{4033EE45-CFAC-4E0D-919F-C4739A2EB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23983" y="5401944"/>
                <a:ext cx="2168" cy="514845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5" name="Text Box 44">
                <a:extLst>
                  <a:ext uri="{FF2B5EF4-FFF2-40B4-BE49-F238E27FC236}">
                    <a16:creationId xmlns:a16="http://schemas.microsoft.com/office/drawing/2014/main" id="{E1B46D78-87F4-4EEC-B034-9D425300DB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0615" y="6534090"/>
                <a:ext cx="155844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</a:rPr>
                  <a:t>Loves(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  <a:r>
                  <a:rPr 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endParaRPr lang="en-US" altLang="en-US" sz="20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7" name="Text Box 44">
                <a:extLst>
                  <a:ext uri="{FF2B5EF4-FFF2-40B4-BE49-F238E27FC236}">
                    <a16:creationId xmlns:a16="http://schemas.microsoft.com/office/drawing/2014/main" id="{0E486A49-2676-4B33-B265-513DBEF835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95800" y="4993421"/>
                <a:ext cx="2266967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g,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b,Loves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  <a:r>
                  <a:rPr 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endParaRPr lang="en-US" altLang="en-US" sz="20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98" name="Line 31">
                <a:extLst>
                  <a:ext uri="{FF2B5EF4-FFF2-40B4-BE49-F238E27FC236}">
                    <a16:creationId xmlns:a16="http://schemas.microsoft.com/office/drawing/2014/main" id="{F6A99A5A-1BF9-413F-875C-64D1C43E2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9552" y="6227681"/>
                <a:ext cx="5370" cy="417445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7150E773-C9C0-47D8-B7D7-C6904F6A5F6C}"/>
                  </a:ext>
                </a:extLst>
              </p:cNvPr>
              <p:cNvGrpSpPr/>
              <p:nvPr/>
            </p:nvGrpSpPr>
            <p:grpSpPr>
              <a:xfrm>
                <a:off x="4816984" y="5401945"/>
                <a:ext cx="1006993" cy="404162"/>
                <a:chOff x="5045584" y="3179432"/>
                <a:chExt cx="1006993" cy="404162"/>
              </a:xfrm>
            </p:grpSpPr>
            <p:sp>
              <p:nvSpPr>
                <p:cNvPr id="100" name="Text Box 44">
                  <a:extLst>
                    <a:ext uri="{FF2B5EF4-FFF2-40B4-BE49-F238E27FC236}">
                      <a16:creationId xmlns:a16="http://schemas.microsoft.com/office/drawing/2014/main" id="{F27D405D-EFB0-4577-9797-49D12C2648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45584" y="3183484"/>
                  <a:ext cx="45397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$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g</a:t>
                  </a:r>
                </a:p>
              </p:txBody>
            </p:sp>
            <p:sp>
              <p:nvSpPr>
                <p:cNvPr id="101" name="Line 31">
                  <a:extLst>
                    <a:ext uri="{FF2B5EF4-FFF2-40B4-BE49-F238E27FC236}">
                      <a16:creationId xmlns:a16="http://schemas.microsoft.com/office/drawing/2014/main" id="{AFBF5540-AB4A-4F75-A03E-E84C3AA64F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369215" y="3179432"/>
                  <a:ext cx="683362" cy="143574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8087C770-C94B-45F9-90B9-65F2BD7057E5}"/>
                  </a:ext>
                </a:extLst>
              </p:cNvPr>
              <p:cNvGrpSpPr/>
              <p:nvPr/>
            </p:nvGrpSpPr>
            <p:grpSpPr>
              <a:xfrm>
                <a:off x="4914888" y="6150156"/>
                <a:ext cx="904453" cy="400110"/>
                <a:chOff x="5143488" y="3927643"/>
                <a:chExt cx="904453" cy="400110"/>
              </a:xfrm>
            </p:grpSpPr>
            <p:sp>
              <p:nvSpPr>
                <p:cNvPr id="103" name="Text Box 44">
                  <a:extLst>
                    <a:ext uri="{FF2B5EF4-FFF2-40B4-BE49-F238E27FC236}">
                      <a16:creationId xmlns:a16="http://schemas.microsoft.com/office/drawing/2014/main" id="{C12A89B3-9861-42BE-A059-E463C3959D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43488" y="3927643"/>
                  <a:ext cx="503379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b</a:t>
                  </a:r>
                </a:p>
              </p:txBody>
            </p:sp>
            <p:sp>
              <p:nvSpPr>
                <p:cNvPr id="104" name="Line 31">
                  <a:extLst>
                    <a:ext uri="{FF2B5EF4-FFF2-40B4-BE49-F238E27FC236}">
                      <a16:creationId xmlns:a16="http://schemas.microsoft.com/office/drawing/2014/main" id="{A17D0945-8898-4A82-BD7F-99E42C4940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540143" y="4013994"/>
                  <a:ext cx="507798" cy="91426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45C4C58-8956-4845-A126-9E7D918A3D6F}"/>
              </a:ext>
            </a:extLst>
          </p:cNvPr>
          <p:cNvGrpSpPr/>
          <p:nvPr/>
        </p:nvGrpSpPr>
        <p:grpSpPr>
          <a:xfrm>
            <a:off x="6934200" y="5013102"/>
            <a:ext cx="3429000" cy="1901988"/>
            <a:chOff x="6934200" y="5013102"/>
            <a:chExt cx="3429000" cy="1901988"/>
          </a:xfrm>
        </p:grpSpPr>
        <p:sp>
          <p:nvSpPr>
            <p:cNvPr id="91" name="Line 31">
              <a:extLst>
                <a:ext uri="{FF2B5EF4-FFF2-40B4-BE49-F238E27FC236}">
                  <a16:creationId xmlns:a16="http://schemas.microsoft.com/office/drawing/2014/main" id="{FBB6680E-3F1F-4539-A3C5-795C9F622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920" y="5397133"/>
              <a:ext cx="0" cy="461666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dirty="0">
                <a:solidFill>
                  <a:srgbClr val="FFC000"/>
                </a:solidFill>
              </a:endParaRPr>
            </a:p>
          </p:txBody>
        </p:sp>
        <p:sp>
          <p:nvSpPr>
            <p:cNvPr id="92" name="Text Box 44">
              <a:extLst>
                <a:ext uri="{FF2B5EF4-FFF2-40B4-BE49-F238E27FC236}">
                  <a16:creationId xmlns:a16="http://schemas.microsoft.com/office/drawing/2014/main" id="{AE9C77DC-F8C7-4DD5-A2CD-210CA5BAD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4200" y="5013102"/>
              <a:ext cx="34290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000" dirty="0">
                  <a:solidFill>
                    <a:srgbClr val="FFC000"/>
                  </a:solidFill>
                </a:rPr>
                <a:t>b,</a:t>
              </a: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g,Loves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</a:p>
          </p:txBody>
        </p:sp>
        <p:sp>
          <p:nvSpPr>
            <p:cNvPr id="93" name="Text Box 44">
              <a:extLst>
                <a:ext uri="{FF2B5EF4-FFF2-40B4-BE49-F238E27FC236}">
                  <a16:creationId xmlns:a16="http://schemas.microsoft.com/office/drawing/2014/main" id="{229CBFB6-44A8-4CC1-AC89-E5B072B6E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6256" y="5764041"/>
              <a:ext cx="18277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g,Loves</a:t>
              </a:r>
              <a:r>
                <a:rPr lang="en-US" altLang="en-US" sz="2000" dirty="0">
                  <a:solidFill>
                    <a:srgbClr val="FFC000"/>
                  </a:solidFill>
                </a:rPr>
                <a:t>(</a:t>
              </a:r>
              <a:r>
                <a:rPr lang="en-US" altLang="en-US" sz="2000" dirty="0" err="1">
                  <a:solidFill>
                    <a:srgbClr val="FFC000"/>
                  </a:solidFill>
                </a:rPr>
                <a:t>b,g,d</a:t>
              </a:r>
              <a:r>
                <a:rPr lang="en-US" altLang="en-US" sz="2000" dirty="0">
                  <a:solidFill>
                    <a:srgbClr val="FFC000"/>
                  </a:solidFill>
                </a:rPr>
                <a:t>)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9F05E5B-E586-4E7F-90B4-1C7E66CB665F}"/>
                </a:ext>
              </a:extLst>
            </p:cNvPr>
            <p:cNvGrpSpPr/>
            <p:nvPr/>
          </p:nvGrpSpPr>
          <p:grpSpPr>
            <a:xfrm>
              <a:off x="7318430" y="6148163"/>
              <a:ext cx="1793849" cy="766927"/>
              <a:chOff x="7394630" y="5290875"/>
              <a:chExt cx="1793849" cy="766927"/>
            </a:xfrm>
          </p:grpSpPr>
          <p:sp>
            <p:nvSpPr>
              <p:cNvPr id="106" name="Text Box 44">
                <a:extLst>
                  <a:ext uri="{FF2B5EF4-FFF2-40B4-BE49-F238E27FC236}">
                    <a16:creationId xmlns:a16="http://schemas.microsoft.com/office/drawing/2014/main" id="{2C492346-9E3C-4F41-AA3F-1BA2F38D5F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94159" y="5657692"/>
                <a:ext cx="149432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</a:rPr>
                  <a:t>Loves(</a:t>
                </a:r>
                <a:r>
                  <a:rPr lang="en-US" altLang="en-US" sz="2000" dirty="0" err="1">
                    <a:solidFill>
                      <a:srgbClr val="FFC000"/>
                    </a:solidFill>
                  </a:rPr>
                  <a:t>b,g,d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43A7BF3F-F718-4A74-875C-363C2CA7D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76120" y="5290875"/>
                <a:ext cx="0" cy="496963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D0A28EA3-EEB0-4AC1-BD96-4858D1A37289}"/>
                  </a:ext>
                </a:extLst>
              </p:cNvPr>
              <p:cNvGrpSpPr/>
              <p:nvPr/>
            </p:nvGrpSpPr>
            <p:grpSpPr>
              <a:xfrm>
                <a:off x="7394630" y="5296603"/>
                <a:ext cx="869942" cy="400110"/>
                <a:chOff x="7394630" y="3359780"/>
                <a:chExt cx="869942" cy="400110"/>
              </a:xfrm>
            </p:grpSpPr>
            <p:sp>
              <p:nvSpPr>
                <p:cNvPr id="109" name="Text Box 44">
                  <a:extLst>
                    <a:ext uri="{FF2B5EF4-FFF2-40B4-BE49-F238E27FC236}">
                      <a16:creationId xmlns:a16="http://schemas.microsoft.com/office/drawing/2014/main" id="{BE577B8A-847F-4876-BC90-9FC1D726D7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4630" y="3359780"/>
                  <a:ext cx="45397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000" dirty="0">
                      <a:solidFill>
                        <a:srgbClr val="FFC000"/>
                      </a:solidFill>
                      <a:latin typeface="Symbol" pitchFamily="18" charset="2"/>
                    </a:rPr>
                    <a:t>$</a:t>
                  </a:r>
                  <a:r>
                    <a:rPr lang="en-US" altLang="en-US" sz="2000" dirty="0">
                      <a:solidFill>
                        <a:srgbClr val="FFC000"/>
                      </a:solidFill>
                    </a:rPr>
                    <a:t>g</a:t>
                  </a:r>
                </a:p>
              </p:txBody>
            </p:sp>
            <p:sp>
              <p:nvSpPr>
                <p:cNvPr id="110" name="Line 31">
                  <a:extLst>
                    <a:ext uri="{FF2B5EF4-FFF2-40B4-BE49-F238E27FC236}">
                      <a16:creationId xmlns:a16="http://schemas.microsoft.com/office/drawing/2014/main" id="{942BAF21-29EC-4FCA-A34F-8407FE93C5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727733" y="3380507"/>
                  <a:ext cx="536839" cy="107454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dirty="0">
                    <a:solidFill>
                      <a:srgbClr val="FFC000"/>
                    </a:solidFill>
                  </a:endParaRPr>
                </a:p>
              </p:txBody>
            </p:sp>
          </p:grp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384F6898-01C1-430F-BD6F-E116B7550E24}"/>
                </a:ext>
              </a:extLst>
            </p:cNvPr>
            <p:cNvGrpSpPr/>
            <p:nvPr/>
          </p:nvGrpSpPr>
          <p:grpSpPr>
            <a:xfrm>
              <a:off x="6934200" y="5384273"/>
              <a:ext cx="1265717" cy="400110"/>
              <a:chOff x="7010400" y="2590162"/>
              <a:chExt cx="1265717" cy="400110"/>
            </a:xfrm>
          </p:grpSpPr>
          <p:sp>
            <p:nvSpPr>
              <p:cNvPr id="112" name="Text Box 44">
                <a:extLst>
                  <a:ext uri="{FF2B5EF4-FFF2-40B4-BE49-F238E27FC236}">
                    <a16:creationId xmlns:a16="http://schemas.microsoft.com/office/drawing/2014/main" id="{3CC7F7C2-F8D4-4694-8D07-6644CE5D1E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10400" y="2590162"/>
                <a:ext cx="614395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b</a:t>
                </a:r>
              </a:p>
            </p:txBody>
          </p:sp>
          <p:sp>
            <p:nvSpPr>
              <p:cNvPr id="113" name="Line 31">
                <a:extLst>
                  <a:ext uri="{FF2B5EF4-FFF2-40B4-BE49-F238E27FC236}">
                    <a16:creationId xmlns:a16="http://schemas.microsoft.com/office/drawing/2014/main" id="{7F36592A-2CA4-4323-B473-E47E34B37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7604" y="2607833"/>
                <a:ext cx="808513" cy="201727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dirty="0">
                  <a:solidFill>
                    <a:srgbClr val="FFC000"/>
                  </a:solidFill>
                </a:endParaRPr>
              </a:p>
            </p:txBody>
          </p:sp>
        </p:grp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AB95BC92-9626-4CA8-8F92-8EA1D8CB7D92}"/>
              </a:ext>
            </a:extLst>
          </p:cNvPr>
          <p:cNvGrpSpPr/>
          <p:nvPr/>
        </p:nvGrpSpPr>
        <p:grpSpPr>
          <a:xfrm>
            <a:off x="2720534" y="4186535"/>
            <a:ext cx="6421568" cy="461665"/>
            <a:chOff x="2720534" y="1934028"/>
            <a:chExt cx="6421568" cy="461665"/>
          </a:xfrm>
        </p:grpSpPr>
        <p:sp>
          <p:nvSpPr>
            <p:cNvPr id="115" name="Text Box 44">
              <a:extLst>
                <a:ext uri="{FF2B5EF4-FFF2-40B4-BE49-F238E27FC236}">
                  <a16:creationId xmlns:a16="http://schemas.microsoft.com/office/drawing/2014/main" id="{00AE6224-6283-4353-9881-E78410D24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40858" y="1934028"/>
              <a:ext cx="22012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</a:p>
          </p:txBody>
        </p:sp>
        <p:sp>
          <p:nvSpPr>
            <p:cNvPr id="116" name="Text Box 44">
              <a:extLst>
                <a:ext uri="{FF2B5EF4-FFF2-40B4-BE49-F238E27FC236}">
                  <a16:creationId xmlns:a16="http://schemas.microsoft.com/office/drawing/2014/main" id="{B1F18F30-42CA-490C-A05D-EEF432EE4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2887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117" name="Text Box 44">
              <a:extLst>
                <a:ext uri="{FF2B5EF4-FFF2-40B4-BE49-F238E27FC236}">
                  <a16:creationId xmlns:a16="http://schemas.microsoft.com/office/drawing/2014/main" id="{F31D02F7-5A90-4B12-B43C-E8AE3786C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23720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  <p:sp>
          <p:nvSpPr>
            <p:cNvPr id="118" name="Text Box 44">
              <a:extLst>
                <a:ext uri="{FF2B5EF4-FFF2-40B4-BE49-F238E27FC236}">
                  <a16:creationId xmlns:a16="http://schemas.microsoft.com/office/drawing/2014/main" id="{275C265A-27A7-4FCC-BA5C-F1F992D3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5627" y="1934028"/>
              <a:ext cx="2278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Loves(b, g, day)</a:t>
              </a:r>
              <a:r>
                <a:rPr 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119" name="Text Box 44">
              <a:extLst>
                <a:ext uri="{FF2B5EF4-FFF2-40B4-BE49-F238E27FC236}">
                  <a16:creationId xmlns:a16="http://schemas.microsoft.com/office/drawing/2014/main" id="{DFF5F5E5-ED1B-40B1-95AB-A4DE2CBDE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652" y="1934028"/>
              <a:ext cx="712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0000"/>
                  </a:solidFill>
                </a:rPr>
                <a:t>b, </a:t>
              </a:r>
            </a:p>
          </p:txBody>
        </p:sp>
        <p:sp>
          <p:nvSpPr>
            <p:cNvPr id="120" name="Text Box 44">
              <a:extLst>
                <a:ext uri="{FF2B5EF4-FFF2-40B4-BE49-F238E27FC236}">
                  <a16:creationId xmlns:a16="http://schemas.microsoft.com/office/drawing/2014/main" id="{DFFCE010-4183-498E-819F-861CFA7B9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0534" y="1934028"/>
              <a:ext cx="6607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</a:rPr>
                <a:t>g, </a:t>
              </a:r>
            </a:p>
          </p:txBody>
        </p:sp>
        <p:sp>
          <p:nvSpPr>
            <p:cNvPr id="121" name="Text Box 44">
              <a:extLst>
                <a:ext uri="{FF2B5EF4-FFF2-40B4-BE49-F238E27FC236}">
                  <a16:creationId xmlns:a16="http://schemas.microsoft.com/office/drawing/2014/main" id="{5F1F854D-3B39-45BA-865E-D3A7F7A7E8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5079" y="1934028"/>
              <a:ext cx="4876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</p:grpSp>
      <p:pic>
        <p:nvPicPr>
          <p:cNvPr id="122" name="Picture 2" descr="http://www.swordofthespirit.net/bulwark/mosesbush.gif">
            <a:extLst>
              <a:ext uri="{FF2B5EF4-FFF2-40B4-BE49-F238E27FC236}">
                <a16:creationId xmlns:a16="http://schemas.microsoft.com/office/drawing/2014/main" id="{B2CB667C-1D70-4E85-AA9C-CE2F119A90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38" y="232959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AutoShape 55">
            <a:extLst>
              <a:ext uri="{FF2B5EF4-FFF2-40B4-BE49-F238E27FC236}">
                <a16:creationId xmlns:a16="http://schemas.microsoft.com/office/drawing/2014/main" id="{94B9B9F2-6CAD-4F46-8A89-D1C6D04CA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286000"/>
            <a:ext cx="6324600" cy="46166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this first part for you.</a:t>
            </a:r>
            <a:endParaRPr lang="en-CA" altLang="en-US" sz="2400" dirty="0"/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3A8C2E49-B732-49FF-8CED-CC07A8BD790A}"/>
              </a:ext>
            </a:extLst>
          </p:cNvPr>
          <p:cNvSpPr/>
          <p:nvPr/>
        </p:nvSpPr>
        <p:spPr>
          <a:xfrm>
            <a:off x="2709243" y="828754"/>
            <a:ext cx="782309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F0660F94-D696-432F-BF14-417626FA524F}"/>
              </a:ext>
            </a:extLst>
          </p:cNvPr>
          <p:cNvSpPr/>
          <p:nvPr/>
        </p:nvSpPr>
        <p:spPr>
          <a:xfrm>
            <a:off x="1694542" y="1681719"/>
            <a:ext cx="3024363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37E52396-3F2F-4EF3-9DF0-667DDBC4E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4543" y="2800421"/>
            <a:ext cx="6684915" cy="46166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assure you that I can parse this second part for you.</a:t>
            </a:r>
            <a:endParaRPr lang="en-CA" altLang="en-US" sz="2400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D63390D0-F065-4808-BAF3-99F9111870F9}"/>
              </a:ext>
            </a:extLst>
          </p:cNvPr>
          <p:cNvSpPr/>
          <p:nvPr/>
        </p:nvSpPr>
        <p:spPr>
          <a:xfrm>
            <a:off x="4944846" y="1676400"/>
            <a:ext cx="3056154" cy="451881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4" name="AutoShape 55">
            <a:extLst>
              <a:ext uri="{FF2B5EF4-FFF2-40B4-BE49-F238E27FC236}">
                <a16:creationId xmlns:a16="http://schemas.microsoft.com/office/drawing/2014/main" id="{51AE29CB-6DCD-4634-87EA-A83FD2467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1" y="3255920"/>
            <a:ext cx="7236458" cy="782680"/>
          </a:xfrm>
          <a:prstGeom prst="wedgeRoundRectCallout">
            <a:avLst>
              <a:gd name="adj1" fmla="val -52389"/>
              <a:gd name="adj2" fmla="val -3068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I will create a parsing for </a:t>
            </a:r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by combining your </a:t>
            </a:r>
            <a:r>
              <a:rPr lang="en-US" altLang="en-US" sz="2400" dirty="0" err="1"/>
              <a:t>parsings</a:t>
            </a:r>
            <a:br>
              <a:rPr lang="en-US" altLang="en-US" sz="2400" dirty="0"/>
            </a:br>
            <a:r>
              <a:rPr lang="en-US" altLang="en-US" sz="2400" dirty="0"/>
              <a:t>with the appropriate rule.   </a:t>
            </a:r>
            <a:endParaRPr lang="en-CA" altLang="en-US" sz="2400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367272B-C01B-4854-8654-36B0BCE19D68}"/>
              </a:ext>
            </a:extLst>
          </p:cNvPr>
          <p:cNvSpPr txBox="1"/>
          <p:nvPr/>
        </p:nvSpPr>
        <p:spPr>
          <a:xfrm>
            <a:off x="1172506" y="1678298"/>
            <a:ext cx="76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00"/>
                </a:solidFill>
              </a:rPr>
              <a:t>S</a:t>
            </a:r>
            <a:r>
              <a:rPr lang="en-US" altLang="en-US" sz="2400" dirty="0"/>
              <a:t> = </a:t>
            </a:r>
            <a:endParaRPr lang="en-US" sz="2400" dirty="0"/>
          </a:p>
        </p:txBody>
      </p:sp>
      <p:sp>
        <p:nvSpPr>
          <p:cNvPr id="87" name="Text Box 44">
            <a:extLst>
              <a:ext uri="{FF2B5EF4-FFF2-40B4-BE49-F238E27FC236}">
                <a16:creationId xmlns:a16="http://schemas.microsoft.com/office/drawing/2014/main" id="{52232BF4-CA17-4292-B916-508059316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0100" y="1678298"/>
            <a:ext cx="4876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25" name="Rectangle 5">
            <a:extLst>
              <a:ext uri="{FF2B5EF4-FFF2-40B4-BE49-F238E27FC236}">
                <a16:creationId xmlns:a16="http://schemas.microsoft.com/office/drawing/2014/main" id="{AC4CC861-D64B-4632-B7DE-7EF9F23AD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5657671"/>
            <a:ext cx="396165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</a:p>
          <a:p>
            <a:pPr lvl="0" algn="l" eaLnBrk="1" hangingPunct="1"/>
            <a:r>
              <a:rPr lang="en-CA" altLang="en-US" sz="2400" dirty="0">
                <a:solidFill>
                  <a:srgbClr val="FFC000"/>
                </a:solidFill>
                <a:latin typeface="Symbol" pitchFamily="18" charset="2"/>
                <a:sym typeface="Wingdings" panose="05000000000000000000" pitchFamily="2" charset="2"/>
              </a:rPr>
              <a:t>   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D47997BA-6805-4D2C-BB9D-55F62A76545F}"/>
              </a:ext>
            </a:extLst>
          </p:cNvPr>
          <p:cNvSpPr/>
          <p:nvPr/>
        </p:nvSpPr>
        <p:spPr>
          <a:xfrm>
            <a:off x="1584001" y="6027003"/>
            <a:ext cx="2140465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F578F9D9-9D04-4D1E-A664-31D6809A1B61}"/>
              </a:ext>
            </a:extLst>
          </p:cNvPr>
          <p:cNvSpPr/>
          <p:nvPr/>
        </p:nvSpPr>
        <p:spPr>
          <a:xfrm>
            <a:off x="1389562" y="6377676"/>
            <a:ext cx="1021542" cy="461665"/>
          </a:xfrm>
          <a:prstGeom prst="ellipse">
            <a:avLst/>
          </a:prstGeom>
          <a:ln w="2857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8312B493-87F1-43BC-A1CB-86C457CFB9F4}"/>
              </a:ext>
            </a:extLst>
          </p:cNvPr>
          <p:cNvGrpSpPr>
            <a:grpSpLocks/>
          </p:cNvGrpSpPr>
          <p:nvPr/>
        </p:nvGrpSpPr>
        <p:grpSpPr bwMode="auto">
          <a:xfrm>
            <a:off x="50647" y="4462021"/>
            <a:ext cx="917591" cy="929993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3CB08123-F60A-42B3-90BF-6FF2F2C47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0" name="Freeform 31">
              <a:extLst>
                <a:ext uri="{FF2B5EF4-FFF2-40B4-BE49-F238E27FC236}">
                  <a16:creationId xmlns:a16="http://schemas.microsoft.com/office/drawing/2014/main" id="{B1C783D1-0CEE-47FC-A6F9-A22CA257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1" name="Freeform 32">
              <a:extLst>
                <a:ext uri="{FF2B5EF4-FFF2-40B4-BE49-F238E27FC236}">
                  <a16:creationId xmlns:a16="http://schemas.microsoft.com/office/drawing/2014/main" id="{556EC494-C623-4242-B528-3BFEF7C1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3">
              <a:extLst>
                <a:ext uri="{FF2B5EF4-FFF2-40B4-BE49-F238E27FC236}">
                  <a16:creationId xmlns:a16="http://schemas.microsoft.com/office/drawing/2014/main" id="{F460FC44-08E6-454F-8543-DBF1528D1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4">
              <a:extLst>
                <a:ext uri="{FF2B5EF4-FFF2-40B4-BE49-F238E27FC236}">
                  <a16:creationId xmlns:a16="http://schemas.microsoft.com/office/drawing/2014/main" id="{AC08CE13-59C0-4363-94B7-FD6D360B6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5">
              <a:extLst>
                <a:ext uri="{FF2B5EF4-FFF2-40B4-BE49-F238E27FC236}">
                  <a16:creationId xmlns:a16="http://schemas.microsoft.com/office/drawing/2014/main" id="{DB3A3169-BC48-4B7A-81CA-37A3F41F5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6">
              <a:extLst>
                <a:ext uri="{FF2B5EF4-FFF2-40B4-BE49-F238E27FC236}">
                  <a16:creationId xmlns:a16="http://schemas.microsoft.com/office/drawing/2014/main" id="{11671913-991C-4DD4-8B35-C6FF87742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F04F88F1-6887-48E2-80F0-67599326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8">
              <a:extLst>
                <a:ext uri="{FF2B5EF4-FFF2-40B4-BE49-F238E27FC236}">
                  <a16:creationId xmlns:a16="http://schemas.microsoft.com/office/drawing/2014/main" id="{BD0764C7-3206-4D30-9107-0DA33BDD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9">
              <a:extLst>
                <a:ext uri="{FF2B5EF4-FFF2-40B4-BE49-F238E27FC236}">
                  <a16:creationId xmlns:a16="http://schemas.microsoft.com/office/drawing/2014/main" id="{944D3E41-5D25-42DF-852D-E5D8268F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40">
              <a:extLst>
                <a:ext uri="{FF2B5EF4-FFF2-40B4-BE49-F238E27FC236}">
                  <a16:creationId xmlns:a16="http://schemas.microsoft.com/office/drawing/2014/main" id="{820DEBD1-34DC-4976-986E-DC8CA6A7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41">
              <a:extLst>
                <a:ext uri="{FF2B5EF4-FFF2-40B4-BE49-F238E27FC236}">
                  <a16:creationId xmlns:a16="http://schemas.microsoft.com/office/drawing/2014/main" id="{8827341E-5E52-4AB4-9D54-9B326AC0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2">
              <a:extLst>
                <a:ext uri="{FF2B5EF4-FFF2-40B4-BE49-F238E27FC236}">
                  <a16:creationId xmlns:a16="http://schemas.microsoft.com/office/drawing/2014/main" id="{DB1E7FF0-F694-4183-811C-BD38C01E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3">
              <a:extLst>
                <a:ext uri="{FF2B5EF4-FFF2-40B4-BE49-F238E27FC236}">
                  <a16:creationId xmlns:a16="http://schemas.microsoft.com/office/drawing/2014/main" id="{10664B75-6DA3-451F-BAD1-C6C21006B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4">
              <a:extLst>
                <a:ext uri="{FF2B5EF4-FFF2-40B4-BE49-F238E27FC236}">
                  <a16:creationId xmlns:a16="http://schemas.microsoft.com/office/drawing/2014/main" id="{4856815D-7099-4518-826E-E69D7285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5">
              <a:extLst>
                <a:ext uri="{FF2B5EF4-FFF2-40B4-BE49-F238E27FC236}">
                  <a16:creationId xmlns:a16="http://schemas.microsoft.com/office/drawing/2014/main" id="{FC67906C-42FD-48F5-B13A-73C0B806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6">
              <a:extLst>
                <a:ext uri="{FF2B5EF4-FFF2-40B4-BE49-F238E27FC236}">
                  <a16:creationId xmlns:a16="http://schemas.microsoft.com/office/drawing/2014/main" id="{37ADBD51-F956-4EA7-BA64-3193F6619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146" name="AutoShape 35">
            <a:extLst>
              <a:ext uri="{FF2B5EF4-FFF2-40B4-BE49-F238E27FC236}">
                <a16:creationId xmlns:a16="http://schemas.microsoft.com/office/drawing/2014/main" id="{86079864-7F0E-4940-A5E4-3FEBBD49C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349" y="4796796"/>
            <a:ext cx="2793355" cy="860875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Don’t micromanage your friends.</a:t>
            </a:r>
          </a:p>
        </p:txBody>
      </p:sp>
      <p:sp>
        <p:nvSpPr>
          <p:cNvPr id="147" name="AutoShape 55">
            <a:extLst>
              <a:ext uri="{FF2B5EF4-FFF2-40B4-BE49-F238E27FC236}">
                <a16:creationId xmlns:a16="http://schemas.microsoft.com/office/drawing/2014/main" id="{468BB8ED-791A-4336-BFA4-9F415A4C8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" y="4145423"/>
            <a:ext cx="2948396" cy="514589"/>
          </a:xfrm>
          <a:prstGeom prst="wedgeRoundRectCallout">
            <a:avLst>
              <a:gd name="adj1" fmla="val 53098"/>
              <a:gd name="adj2" fmla="val -455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/>
              <a:t>How did she do that?</a:t>
            </a:r>
            <a:endParaRPr lang="en-CA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01843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  <p:bldP spid="80" grpId="0" animBg="1"/>
      <p:bldP spid="80" grpId="1" animBg="1"/>
      <p:bldP spid="81" grpId="0" animBg="1"/>
      <p:bldP spid="82" grpId="0" animBg="1"/>
      <p:bldP spid="84" grpId="0" animBg="1"/>
      <p:bldP spid="125" grpId="0"/>
      <p:bldP spid="126" grpId="0" animBg="1"/>
      <p:bldP spid="126" grpId="1" animBg="1"/>
      <p:bldP spid="127" grpId="0" animBg="1"/>
      <p:bldP spid="146" grpId="0" animBg="1"/>
      <p:bldP spid="146" grpId="1" build="allAtOnce" animBg="1"/>
      <p:bldP spid="147" grpId="0" animBg="1"/>
      <p:bldP spid="147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differential equation has been plotted from 0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“A string with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characters is syntactically correct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iff it can be parsed from the grammar.”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bichromatically coloured with at most 6 colours.”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A044A63-1CC3-4CCA-A136-D3868DC774DA}"/>
              </a:ext>
            </a:extLst>
          </p:cNvPr>
          <p:cNvGrpSpPr/>
          <p:nvPr/>
        </p:nvGrpSpPr>
        <p:grpSpPr>
          <a:xfrm>
            <a:off x="4197006" y="5268029"/>
            <a:ext cx="1853376" cy="1589971"/>
            <a:chOff x="4495800" y="4572000"/>
            <a:chExt cx="2514600" cy="215575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41A2588-62F8-4BC7-ADAF-3F48CE4E072E}"/>
                </a:ext>
              </a:extLst>
            </p:cNvPr>
            <p:cNvGrpSpPr/>
            <p:nvPr/>
          </p:nvGrpSpPr>
          <p:grpSpPr>
            <a:xfrm>
              <a:off x="4495800" y="4572000"/>
              <a:ext cx="2514600" cy="2155758"/>
              <a:chOff x="4495800" y="4572000"/>
              <a:chExt cx="2514600" cy="2155758"/>
            </a:xfrm>
          </p:grpSpPr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6E3D0E92-FA76-455E-800D-876BA0347611}"/>
                  </a:ext>
                </a:extLst>
              </p:cNvPr>
              <p:cNvSpPr/>
              <p:nvPr/>
            </p:nvSpPr>
            <p:spPr bwMode="auto">
              <a:xfrm>
                <a:off x="4495800" y="4572000"/>
                <a:ext cx="2514600" cy="2155758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pic>
            <p:nvPicPr>
              <p:cNvPr id="67" name="Picture 4" descr="IcosahedralGraph">
                <a:extLst>
                  <a:ext uri="{FF2B5EF4-FFF2-40B4-BE49-F238E27FC236}">
                    <a16:creationId xmlns:a16="http://schemas.microsoft.com/office/drawing/2014/main" id="{02D8D258-8D08-4860-9FC9-C99DB10FA7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39916" y="4610496"/>
                <a:ext cx="2382253" cy="207876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8" name="Oval 10">
                <a:extLst>
                  <a:ext uri="{FF2B5EF4-FFF2-40B4-BE49-F238E27FC236}">
                    <a16:creationId xmlns:a16="http://schemas.microsoft.com/office/drawing/2014/main" id="{48435DE7-61E2-419B-BABD-3A7EFE6F2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915" y="6581107"/>
                <a:ext cx="132347" cy="11548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126" y="5689999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4098" y="4610096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1853" y="6564714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3603" y="5715000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150" y="5708650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797" y="5695950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1" y="5892800"/>
              <a:ext cx="132347" cy="115487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204" y="599440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0603" y="6153150"/>
              <a:ext cx="132347" cy="115487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003" y="597535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250" y="5397500"/>
              <a:ext cx="132347" cy="11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0" name="Text Box 21">
            <a:extLst>
              <a:ext uri="{FF2B5EF4-FFF2-40B4-BE49-F238E27FC236}">
                <a16:creationId xmlns:a16="http://schemas.microsoft.com/office/drawing/2014/main" id="{84B9B754-EC5F-4EA5-A3E2-7921C77DD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2213" y="5256088"/>
            <a:ext cx="6541187" cy="4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</a:rPr>
              <a:t>Formula: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x,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$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y, y=x+1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evaluates to true/false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</a:rPr>
              <a:t>Term: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eg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x+1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               evaluates to an object </a:t>
            </a:r>
            <a:r>
              <a:rPr kumimoji="0" lang="el-G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Universe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Relation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Connector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Quantifier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Relation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Loves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R(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P(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&gt;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l-G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=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| ...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Connector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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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iff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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…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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Quantifier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sym typeface="Symbol" panose="05050102010706020507" pitchFamily="18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$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sym typeface="Wingdings" panose="05000000000000000000" pitchFamily="2" charset="2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ea typeface="+mn-ea"/>
              </a:rPr>
              <a:t>Formula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Constant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Function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...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90097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0" grpId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Object 47">
            <a:extLst>
              <a:ext uri="{FF2B5EF4-FFF2-40B4-BE49-F238E27FC236}">
                <a16:creationId xmlns:a16="http://schemas.microsoft.com/office/drawing/2014/main" id="{49F20F90-D2BB-4B38-85E6-B88768D480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4832350" imgH="2254250" progId="MS_ClipArt_Gallery.2">
                  <p:embed/>
                </p:oleObj>
              </mc:Choice>
              <mc:Fallback>
                <p:oleObj name="Clip" r:id="rId2" imgW="4832350" imgH="2254250" progId="MS_ClipArt_Gallery.2">
                  <p:embed/>
                  <p:pic>
                    <p:nvPicPr>
                      <p:cNvPr id="52" name="Object 47">
                        <a:extLst>
                          <a:ext uri="{FF2B5EF4-FFF2-40B4-BE49-F238E27FC236}">
                            <a16:creationId xmlns:a16="http://schemas.microsoft.com/office/drawing/2014/main" id="{49F20F90-D2BB-4B38-85E6-B88768D4809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18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19" name="Text Box 11"/>
          <p:cNvSpPr txBox="1">
            <a:spLocks noChangeArrowheads="1"/>
          </p:cNvSpPr>
          <p:nvPr/>
        </p:nvSpPr>
        <p:spPr bwMode="auto">
          <a:xfrm>
            <a:off x="5029200" y="533400"/>
            <a:ext cx="35814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object):</a:t>
            </a:r>
          </a:p>
        </p:txBody>
      </p:sp>
      <p:sp>
        <p:nvSpPr>
          <p:cNvPr id="50" name="Rectangle 49"/>
          <p:cNvSpPr/>
          <p:nvPr/>
        </p:nvSpPr>
        <p:spPr>
          <a:xfrm>
            <a:off x="0" y="1737681"/>
            <a:ext cx="7872413" cy="374871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functions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f, g,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f(t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might want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positive integers.</a:t>
            </a:r>
          </a:p>
        </p:txBody>
      </p:sp>
      <p:sp>
        <p:nvSpPr>
          <p:cNvPr id="4" name="Rectangle 3"/>
          <p:cNvSpPr/>
          <p:nvPr/>
        </p:nvSpPr>
        <p:spPr>
          <a:xfrm>
            <a:off x="5638800" y="5834075"/>
            <a:ext cx="26605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y, z,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5669141" y="5558135"/>
            <a:ext cx="22685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 d,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486400" y="5290268"/>
            <a:ext cx="87716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59996" y="5290268"/>
            <a:ext cx="928459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564033" y="5290268"/>
            <a:ext cx="87075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14506" y="4909268"/>
            <a:ext cx="21531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67400" y="4417469"/>
            <a:ext cx="2170787" cy="5355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+ g(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sz="3200" b="0" i="0" u="none" strike="noStrike" kern="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CA" sz="32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620529" y="4105310"/>
            <a:ext cx="338138" cy="425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57616" y="3745828"/>
            <a:ext cx="66396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94912" y="3380871"/>
            <a:ext cx="98937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32206" y="3015914"/>
            <a:ext cx="131478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969502" y="2650957"/>
            <a:ext cx="164019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 rot="16200000">
            <a:off x="6519345" y="2284612"/>
            <a:ext cx="49244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181600" y="4893225"/>
            <a:ext cx="138050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324600" y="1989756"/>
            <a:ext cx="119616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0+s(0)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 flipH="1">
            <a:off x="5867400" y="5593897"/>
            <a:ext cx="1" cy="4129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6096002" y="5583975"/>
            <a:ext cx="19479" cy="44447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5867400" y="5572522"/>
            <a:ext cx="1016727" cy="45592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>
            <a:off x="6132206" y="5562600"/>
            <a:ext cx="980521" cy="45246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5850675" y="5585248"/>
            <a:ext cx="1986052" cy="44320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H="1">
            <a:off x="6172200" y="5575326"/>
            <a:ext cx="1893127" cy="4531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5717900" y="5229824"/>
            <a:ext cx="2039648" cy="2430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6301924" y="5219902"/>
            <a:ext cx="100116" cy="8559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 flipH="1">
            <a:off x="5984405" y="5258131"/>
            <a:ext cx="1235116" cy="18549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H="1">
            <a:off x="6996346" y="5248209"/>
            <a:ext cx="1289975" cy="2048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>
            <a:endCxn id="20" idx="2"/>
          </p:cNvCxnSpPr>
          <p:nvPr/>
        </p:nvCxnSpPr>
        <p:spPr bwMode="auto">
          <a:xfrm>
            <a:off x="6576206" y="2393253"/>
            <a:ext cx="213392" cy="177730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>
            <a:endCxn id="20" idx="0"/>
          </p:cNvCxnSpPr>
          <p:nvPr/>
        </p:nvCxnSpPr>
        <p:spPr bwMode="auto">
          <a:xfrm flipH="1">
            <a:off x="6789598" y="2355748"/>
            <a:ext cx="297002" cy="139008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6779452" y="4722803"/>
            <a:ext cx="942547" cy="4007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H="1">
            <a:off x="5942193" y="4926988"/>
            <a:ext cx="1873311" cy="83007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54"/>
          <p:cNvSpPr/>
          <p:nvPr/>
        </p:nvSpPr>
        <p:spPr>
          <a:xfrm>
            <a:off x="3124200" y="3335655"/>
            <a:ext cx="304892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638800" y="1632668"/>
            <a:ext cx="252825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0" name="Straight Connector 59"/>
          <p:cNvCxnSpPr/>
          <p:nvPr/>
        </p:nvCxnSpPr>
        <p:spPr bwMode="auto">
          <a:xfrm>
            <a:off x="6248400" y="1979789"/>
            <a:ext cx="282530" cy="1373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6922680" y="1941839"/>
            <a:ext cx="605131" cy="15758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810000" y="2737568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2C6CC090-1CC8-4255-9401-CE776AB43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728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8" grpId="0" animBg="1"/>
      <p:bldP spid="6219" grpId="0"/>
      <p:bldP spid="4" grpId="0"/>
      <p:bldP spid="5" grpId="0"/>
      <p:bldP spid="11" grpId="0"/>
      <p:bldP spid="13" grpId="0"/>
      <p:bldP spid="14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6" grpId="0"/>
      <p:bldP spid="27" grpId="0"/>
      <p:bldP spid="28" grpId="0"/>
      <p:bldP spid="55" grpId="0"/>
      <p:bldP spid="56" grpId="0"/>
      <p:bldP spid="41" grpId="0"/>
      <p:bldP spid="4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Object 47">
            <a:extLst>
              <a:ext uri="{FF2B5EF4-FFF2-40B4-BE49-F238E27FC236}">
                <a16:creationId xmlns:a16="http://schemas.microsoft.com/office/drawing/2014/main" id="{B7A84F0D-2163-4166-8B04-AD8C5AC5CD0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4832350" imgH="2254250" progId="MS_ClipArt_Gallery.2">
                  <p:embed/>
                </p:oleObj>
              </mc:Choice>
              <mc:Fallback>
                <p:oleObj name="Clip" r:id="rId2" imgW="4832350" imgH="2254250" progId="MS_ClipArt_Gallery.2">
                  <p:embed/>
                  <p:pic>
                    <p:nvPicPr>
                      <p:cNvPr id="37" name="Object 47">
                        <a:extLst>
                          <a:ext uri="{FF2B5EF4-FFF2-40B4-BE49-F238E27FC236}">
                            <a16:creationId xmlns:a16="http://schemas.microsoft.com/office/drawing/2014/main" id="{B7A84F0D-2163-4166-8B04-AD8C5AC5CD0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/>
          <p:cNvSpPr/>
          <p:nvPr/>
        </p:nvSpPr>
        <p:spPr>
          <a:xfrm>
            <a:off x="0" y="1689080"/>
            <a:ext cx="7872413" cy="275152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P(t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are formulas.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514600" y="4343400"/>
            <a:ext cx="2690503" cy="2533332"/>
            <a:chOff x="2514600" y="4343400"/>
            <a:chExt cx="2690503" cy="2533332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2868872" y="4608733"/>
              <a:ext cx="2007928" cy="2267999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2514600" y="4343400"/>
              <a:ext cx="26905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Terms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201056" y="6341550"/>
              <a:ext cx="13276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 y, z,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…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222313" y="6217698"/>
              <a:ext cx="1138453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c, d,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... 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22658" y="6097468"/>
              <a:ext cx="50045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674684" y="6097468"/>
              <a:ext cx="5245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7273" y="6097468"/>
              <a:ext cx="498855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792849" y="5926460"/>
              <a:ext cx="10839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399550" y="5705723"/>
              <a:ext cx="1053494" cy="2862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endParaRPr kumimoji="0" lang="en-CA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651012" y="5565613"/>
              <a:ext cx="25519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673579" y="5404263"/>
              <a:ext cx="402674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s(0)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598038" y="5240457"/>
              <a:ext cx="5501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s(s(0))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522496" y="5076650"/>
              <a:ext cx="697627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s(s(s(0)))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46955" y="4912843"/>
              <a:ext cx="8451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s(s(s(s(0))))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371413" y="4764855"/>
              <a:ext cx="992579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s(s(s(s(s(0)))))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3653691" y="4600404"/>
              <a:ext cx="32573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81143" y="5919259"/>
              <a:ext cx="73129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z)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24400" y="533400"/>
            <a:ext cx="4267201" cy="6221413"/>
            <a:chOff x="4724400" y="533400"/>
            <a:chExt cx="4267201" cy="6221413"/>
          </a:xfrm>
        </p:grpSpPr>
        <p:sp>
          <p:nvSpPr>
            <p:cNvPr id="25" name="Oval 10"/>
            <p:cNvSpPr>
              <a:spLocks noChangeArrowheads="1"/>
            </p:cNvSpPr>
            <p:nvPr/>
          </p:nvSpPr>
          <p:spPr bwMode="auto">
            <a:xfrm>
              <a:off x="4724400" y="1453570"/>
              <a:ext cx="4267201" cy="5301243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1"/>
            <p:cNvSpPr txBox="1">
              <a:spLocks noChangeArrowheads="1"/>
            </p:cNvSpPr>
            <p:nvPr/>
          </p:nvSpPr>
          <p:spPr bwMode="auto">
            <a:xfrm>
              <a:off x="5219253" y="533400"/>
              <a:ext cx="377234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Formulas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(Type true/false)</a:t>
              </a:r>
            </a:p>
          </p:txBody>
        </p:sp>
      </p:grpSp>
      <p:sp>
        <p:nvSpPr>
          <p:cNvPr id="29" name="Rectangle 28"/>
          <p:cNvSpPr/>
          <p:nvPr/>
        </p:nvSpPr>
        <p:spPr>
          <a:xfrm>
            <a:off x="6400800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3993842" y="6034737"/>
            <a:ext cx="2902452" cy="45462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3593203" y="6072978"/>
            <a:ext cx="3592053" cy="45150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3465615" y="6472355"/>
            <a:ext cx="3430679" cy="1042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>
            <a:stCxn id="26" idx="2"/>
          </p:cNvCxnSpPr>
          <p:nvPr/>
        </p:nvCxnSpPr>
        <p:spPr bwMode="auto">
          <a:xfrm>
            <a:off x="3938897" y="4722745"/>
            <a:ext cx="2425096" cy="4254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 flipV="1">
            <a:off x="3971039" y="5247746"/>
            <a:ext cx="4182361" cy="11831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 flipV="1">
            <a:off x="4359637" y="5638801"/>
            <a:ext cx="2448654" cy="4204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3733800" y="5638800"/>
            <a:ext cx="4340542" cy="8739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F8737A14-F506-40BC-904E-F2A87E1E3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7433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3" grpId="0"/>
      <p:bldP spid="43" grpId="0"/>
      <p:bldP spid="44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Object 47">
            <a:extLst>
              <a:ext uri="{FF2B5EF4-FFF2-40B4-BE49-F238E27FC236}">
                <a16:creationId xmlns:a16="http://schemas.microsoft.com/office/drawing/2014/main" id="{2F5DF966-09BC-4E1A-81CE-2CAA690D2C7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4832350" imgH="2254250" progId="MS_ClipArt_Gallery.2">
                  <p:embed/>
                </p:oleObj>
              </mc:Choice>
              <mc:Fallback>
                <p:oleObj name="Clip" r:id="rId2" imgW="4832350" imgH="2254250" progId="MS_ClipArt_Gallery.2">
                  <p:embed/>
                  <p:pic>
                    <p:nvPicPr>
                      <p:cNvPr id="33" name="Object 47">
                        <a:extLst>
                          <a:ext uri="{FF2B5EF4-FFF2-40B4-BE49-F238E27FC236}">
                            <a16:creationId xmlns:a16="http://schemas.microsoft.com/office/drawing/2014/main" id="{2F5DF966-09BC-4E1A-81CE-2CAA690D2C7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/>
          <p:cNvSpPr/>
          <p:nvPr/>
        </p:nvSpPr>
        <p:spPr>
          <a:xfrm>
            <a:off x="0" y="1703487"/>
            <a:ext cx="7872413" cy="441351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onnectors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, , , , iff, ,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formulas,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(P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quantifiers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a formula,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&amp;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333956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313297" y="3429000"/>
            <a:ext cx="328968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))&lt;z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19253" y="533400"/>
            <a:ext cx="377234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Formulas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true/false)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&lt; 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= s(s(0)))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55675EB-83DD-474C-96AF-85A87DF9133E}"/>
              </a:ext>
            </a:extLst>
          </p:cNvPr>
          <p:cNvSpPr/>
          <p:nvPr/>
        </p:nvSpPr>
        <p:spPr>
          <a:xfrm>
            <a:off x="5906792" y="2945817"/>
            <a:ext cx="210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81941" cy="17489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6997946" y="4808236"/>
            <a:ext cx="435218" cy="117995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/>
          <p:nvPr/>
        </p:nvCxnSpPr>
        <p:spPr bwMode="auto">
          <a:xfrm>
            <a:off x="6451361" y="3747003"/>
            <a:ext cx="594234" cy="86848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/>
          <p:nvPr/>
        </p:nvCxnSpPr>
        <p:spPr bwMode="auto">
          <a:xfrm flipH="1">
            <a:off x="7033401" y="4076971"/>
            <a:ext cx="472143" cy="14984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6324600" y="3293025"/>
            <a:ext cx="524623" cy="309990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6812526" y="3288938"/>
            <a:ext cx="620638" cy="282565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0D66A711-8D85-4AC6-857F-133A3EFC8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88555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389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05741" cy="112817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7105426" y="4808236"/>
            <a:ext cx="327738" cy="6596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Rectangle 30"/>
          <p:cNvSpPr/>
          <p:nvPr/>
        </p:nvSpPr>
        <p:spPr>
          <a:xfrm>
            <a:off x="6224095" y="6248400"/>
            <a:ext cx="4411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  <p:cxnSp>
        <p:nvCxnSpPr>
          <p:cNvPr id="33" name="Straight Connector 32"/>
          <p:cNvCxnSpPr/>
          <p:nvPr/>
        </p:nvCxnSpPr>
        <p:spPr bwMode="auto">
          <a:xfrm flipH="1">
            <a:off x="6477000" y="5630385"/>
            <a:ext cx="436687" cy="84884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6920530" y="6085353"/>
            <a:ext cx="13671" cy="39387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239000" y="5630385"/>
            <a:ext cx="107464" cy="7704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6388256" y="5263275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11196" y="573060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748046" y="6243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162800" y="6248400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609600"/>
            <a:ext cx="495300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it Well Formed?: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Given a string of characters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Determine if it is a well formed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Predicate logic formula.</a:t>
            </a:r>
          </a:p>
        </p:txBody>
      </p:sp>
      <p:sp>
        <p:nvSpPr>
          <p:cNvPr id="5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2290465"/>
            <a:ext cx="5200320" cy="533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Parsing (Compiling):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Given a sting, build its parse tree.</a:t>
            </a:r>
          </a:p>
        </p:txBody>
      </p:sp>
      <p:sp>
        <p:nvSpPr>
          <p:cNvPr id="3" name="Rectangle 2"/>
          <p:cNvSpPr/>
          <p:nvPr/>
        </p:nvSpPr>
        <p:spPr>
          <a:xfrm>
            <a:off x="2743200" y="2286000"/>
            <a:ext cx="2278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(See EECS2001)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DBD0E7EC-3BD0-4D40-A014-C11A3486F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25" name="Object 47">
            <a:extLst>
              <a:ext uri="{FF2B5EF4-FFF2-40B4-BE49-F238E27FC236}">
                <a16:creationId xmlns:a16="http://schemas.microsoft.com/office/drawing/2014/main" id="{AC7097BB-3447-43BD-B804-0296E80A0F3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25" name="Object 47">
                        <a:extLst>
                          <a:ext uri="{FF2B5EF4-FFF2-40B4-BE49-F238E27FC236}">
                            <a16:creationId xmlns:a16="http://schemas.microsoft.com/office/drawing/2014/main" id="{AC7097BB-3447-43BD-B804-0296E80A0F3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5172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31" grpId="0"/>
      <p:bldP spid="37" grpId="0"/>
      <p:bldP spid="38" grpId="0"/>
      <p:bldP spid="39" grpId="0"/>
      <p:bldP spid="40" grpId="0"/>
      <p:bldP spid="3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13C9566-134D-48E8-B3A2-7CC60F88A06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Follow the Parse Tree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5">
            <a:extLst>
              <a:ext uri="{FF2B5EF4-FFF2-40B4-BE49-F238E27FC236}">
                <a16:creationId xmlns:a16="http://schemas.microsoft.com/office/drawing/2014/main" id="{48F7F45B-4E61-48EC-9D86-087C5D2FB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838200"/>
            <a:ext cx="2636837" cy="326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29">
            <a:extLst>
              <a:ext uri="{FF2B5EF4-FFF2-40B4-BE49-F238E27FC236}">
                <a16:creationId xmlns:a16="http://schemas.microsoft.com/office/drawing/2014/main" id="{06AE11D7-9A18-4002-A7AC-D80895D0C845}"/>
              </a:ext>
            </a:extLst>
          </p:cNvPr>
          <p:cNvGrpSpPr>
            <a:grpSpLocks/>
          </p:cNvGrpSpPr>
          <p:nvPr/>
        </p:nvGrpSpPr>
        <p:grpSpPr bwMode="auto">
          <a:xfrm>
            <a:off x="1825609" y="4267200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9ADA493F-156C-4B62-8D53-F3349684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553AFF2E-5520-4C97-BD78-5765099A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FA16C869-9AB5-4EDD-AFE8-10EF3E9E9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FA33924A-6D38-4979-970D-3E87E73A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1C6CB6C3-4A2B-4037-B0D9-67721500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6BA21D10-B9BE-4F33-85F4-E8A8798C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8732DCA7-17C6-4F33-8E9A-4C8429CED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9D40A2F2-A467-4F53-957B-4A5E706F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86944EFD-53C6-470B-AA17-E61AB633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88C8F404-BBB2-4E90-8F7E-F9DB3E6E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A896D457-C0CA-4EC8-BC93-FE7408A0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0C4DC107-2AB6-462A-BAFE-03137F5D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D65875D7-E0C6-4C9B-89B1-ACAA0D31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1A76FF49-C4E5-4FF3-A4C2-54999DD8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F7A92478-E08A-48D5-AF24-7847DD70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9F76AB9F-0BEB-4461-86C8-AE7117977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43282ABE-1158-4D6C-B704-891FA4C2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8120779F-4E6C-482E-9A08-FA993311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0570" y="4225365"/>
            <a:ext cx="5153163" cy="961267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This is not formal!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can’t use fairy god mothers at a job!</a:t>
            </a:r>
          </a:p>
        </p:txBody>
      </p:sp>
      <p:sp>
        <p:nvSpPr>
          <p:cNvPr id="26" name="AutoShape 35">
            <a:extLst>
              <a:ext uri="{FF2B5EF4-FFF2-40B4-BE49-F238E27FC236}">
                <a16:creationId xmlns:a16="http://schemas.microsoft.com/office/drawing/2014/main" id="{E5E0412D-C6E5-49C7-BD78-5603FCB04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363333"/>
            <a:ext cx="5153163" cy="580267"/>
          </a:xfrm>
          <a:prstGeom prst="wedgeRoundRectCallout">
            <a:avLst>
              <a:gd name="adj1" fmla="val -66036"/>
              <a:gd name="adj2" fmla="val -45690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challenge both of these statements.</a:t>
            </a:r>
          </a:p>
        </p:txBody>
      </p:sp>
    </p:spTree>
    <p:extLst>
      <p:ext uri="{BB962C8B-B14F-4D97-AF65-F5344CB8AC3E}">
        <p14:creationId xmlns:p14="http://schemas.microsoft.com/office/powerpoint/2010/main" val="167969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5" grpId="0" animBg="1"/>
      <p:bldP spid="26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13C9566-134D-48E8-B3A2-7CC60F88A06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Follow the Parse Tree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928175D-B056-4B73-9DC3-BEDBD91D1B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5964296"/>
            <a:ext cx="723850" cy="741304"/>
          </a:xfrm>
          <a:prstGeom prst="rect">
            <a:avLst/>
          </a:prstGeom>
        </p:spPr>
      </p:pic>
      <p:sp>
        <p:nvSpPr>
          <p:cNvPr id="6" name="AutoShape 35">
            <a:extLst>
              <a:ext uri="{FF2B5EF4-FFF2-40B4-BE49-F238E27FC236}">
                <a16:creationId xmlns:a16="http://schemas.microsoft.com/office/drawing/2014/main" id="{FE50447E-C0E7-49AB-B6A9-86F83FBB5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01" y="1371600"/>
            <a:ext cx="8382000" cy="3733800"/>
          </a:xfrm>
          <a:prstGeom prst="wedgeRoundRectCallout">
            <a:avLst>
              <a:gd name="adj1" fmla="val 45121"/>
              <a:gd name="adj2" fmla="val 64076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Define what it means for a proof system to be "formal".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  My definition would be </a:t>
            </a:r>
            <a:br>
              <a:rPr lang="en-US" altLang="en-US" sz="2400" dirty="0"/>
            </a:br>
            <a:r>
              <a:rPr lang="en-US" altLang="en-US" sz="2400" dirty="0"/>
              <a:t>    "It is a set of rules that that can be followed mechanically“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      - addition</a:t>
            </a:r>
            <a:br>
              <a:rPr lang="en-US" altLang="en-US" sz="2400" dirty="0"/>
            </a:br>
            <a:r>
              <a:rPr lang="en-US" altLang="en-US" sz="2400" dirty="0"/>
              <a:t>    "It might be hard to know which rule to follow next,</a:t>
            </a:r>
            <a:br>
              <a:rPr lang="en-US" altLang="en-US" sz="2400" dirty="0"/>
            </a:br>
            <a:r>
              <a:rPr lang="en-US" altLang="en-US" sz="2400" dirty="0"/>
              <a:t>       but if (a fairy god mother) gave you a proof,</a:t>
            </a:r>
            <a:br>
              <a:rPr lang="en-US" altLang="en-US" sz="2400" dirty="0"/>
            </a:br>
            <a:r>
              <a:rPr lang="en-US" altLang="en-US" sz="2400" dirty="0"/>
              <a:t>       you could check that she followed all the rules correctly"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Read my rules in "Follow the Parse Tree"</a:t>
            </a:r>
          </a:p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I argue that this is a formal proof system.</a:t>
            </a:r>
          </a:p>
        </p:txBody>
      </p:sp>
      <p:sp>
        <p:nvSpPr>
          <p:cNvPr id="2" name="AutoShape 35">
            <a:extLst>
              <a:ext uri="{FF2B5EF4-FFF2-40B4-BE49-F238E27FC236}">
                <a16:creationId xmlns:a16="http://schemas.microsoft.com/office/drawing/2014/main" id="{66D29EF7-5A70-9617-AA10-F0C1328C0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257800"/>
            <a:ext cx="6705600" cy="1524000"/>
          </a:xfrm>
          <a:prstGeom prst="wedgeRoundRectCallout">
            <a:avLst>
              <a:gd name="adj1" fmla="val 45121"/>
              <a:gd name="adj2" fmla="val 64076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lvl="0" indent="-3429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/>
              <a:t>EECS 1019 did “</a:t>
            </a:r>
            <a:r>
              <a:rPr lang="en-US" altLang="en-US" sz="2400" dirty="0">
                <a:solidFill>
                  <a:srgbClr val="FFFF00"/>
                </a:solidFill>
              </a:rPr>
              <a:t>Structural Induction</a:t>
            </a:r>
            <a:r>
              <a:rPr lang="en-US" altLang="en-US" sz="2400" dirty="0"/>
              <a:t>”</a:t>
            </a:r>
          </a:p>
          <a:p>
            <a:pPr lvl="0">
              <a:spcBef>
                <a:spcPct val="0"/>
              </a:spcBef>
              <a:buNone/>
            </a:pPr>
            <a:r>
              <a:rPr lang="en-US" altLang="en-US" sz="2400" dirty="0"/>
              <a:t>      Did you understand it?</a:t>
            </a:r>
          </a:p>
          <a:p>
            <a:pPr lvl="0">
              <a:spcBef>
                <a:spcPct val="0"/>
              </a:spcBef>
              <a:buNone/>
            </a:pPr>
            <a:r>
              <a:rPr lang="en-US" altLang="en-US" sz="2400" dirty="0"/>
              <a:t>      We will now do it PAINFULLY slowly. </a:t>
            </a:r>
          </a:p>
        </p:txBody>
      </p:sp>
    </p:spTree>
    <p:extLst>
      <p:ext uri="{BB962C8B-B14F-4D97-AF65-F5344CB8AC3E}">
        <p14:creationId xmlns:p14="http://schemas.microsoft.com/office/powerpoint/2010/main" val="1139785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5" name="Freeform 4"/>
          <p:cNvSpPr/>
          <p:nvPr/>
        </p:nvSpPr>
        <p:spPr bwMode="auto">
          <a:xfrm>
            <a:off x="8565095" y="6284134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175318"/>
            <a:ext cx="8077199" cy="1244281"/>
          </a:xfrm>
          <a:prstGeom prst="wedgeRoundRectCallout">
            <a:avLst>
              <a:gd name="adj1" fmla="val -51643"/>
              <a:gd name="adj2" fmla="val -40519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Six </a:t>
            </a:r>
            <a:r>
              <a:rPr lang="en-US" sz="2400" dirty="0" err="1">
                <a:solidFill>
                  <a:schemeClr val="tx2"/>
                </a:solidFill>
              </a:rPr>
              <a:t>Colouring</a:t>
            </a:r>
            <a:r>
              <a:rPr lang="en-US" sz="2400" dirty="0">
                <a:solidFill>
                  <a:schemeClr val="tx2"/>
                </a:solidFill>
              </a:rPr>
              <a:t>: </a:t>
            </a:r>
            <a:r>
              <a:rPr lang="en-US" sz="2400" dirty="0"/>
              <a:t>A six </a:t>
            </a:r>
            <a:r>
              <a:rPr lang="en-US" sz="2400" dirty="0" err="1"/>
              <a:t>colouring</a:t>
            </a:r>
            <a:r>
              <a:rPr lang="en-US" sz="2400" dirty="0"/>
              <a:t> C of a graph assigns one of six </a:t>
            </a:r>
            <a:r>
              <a:rPr lang="en-US" sz="2400" dirty="0" err="1"/>
              <a:t>colours</a:t>
            </a:r>
            <a:r>
              <a:rPr lang="en-US" sz="2400" dirty="0"/>
              <a:t> to each nodes u such that each edge </a:t>
            </a:r>
            <a:r>
              <a:rPr lang="en-US" sz="2400" dirty="0">
                <a:solidFill>
                  <a:srgbClr val="FFFF00"/>
                </a:solidFill>
              </a:rPr>
              <a:t>bichromatic</a:t>
            </a:r>
            <a:r>
              <a:rPr lang="en-US" sz="2400" dirty="0"/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C(v).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5E1B8BD8-7179-410C-A602-96EE81FC2C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69" y="1609395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90550"/>
            <a:ext cx="8077200" cy="1270690"/>
          </a:xfrm>
          <a:prstGeom prst="wedgeRoundRectCallout">
            <a:avLst>
              <a:gd name="adj1" fmla="val -55717"/>
              <a:gd name="adj2" fmla="val 4172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Planar Graph: </a:t>
            </a:r>
            <a:r>
              <a:rPr lang="en-US" sz="2400" dirty="0"/>
              <a:t>A simple undirected graph G is said to be planar if its nodes u and edges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/>
              <a:t>u,v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dirty="0"/>
              <a:t> can be placed/embedded in the </a:t>
            </a:r>
            <a:br>
              <a:rPr lang="en-US" sz="2400" dirty="0"/>
            </a:br>
            <a:r>
              <a:rPr lang="en-US" sz="2400" dirty="0"/>
              <a:t>2-dimensional plane in a way such that no edges cross.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226" y="1898968"/>
            <a:ext cx="8072573" cy="1244281"/>
          </a:xfrm>
          <a:prstGeom prst="wedgeRoundRectCallout">
            <a:avLst>
              <a:gd name="adj1" fmla="val -55687"/>
              <a:gd name="adj2" fmla="val -50966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u whose degree is at most five.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node u, degree(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8" name="AutoShape 55">
            <a:extLst>
              <a:ext uri="{FF2B5EF4-FFF2-40B4-BE49-F238E27FC236}">
                <a16:creationId xmlns:a16="http://schemas.microsoft.com/office/drawing/2014/main" id="{D01BEFFA-93FD-4A91-99A0-98EFD8B72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610100"/>
            <a:ext cx="5100774" cy="823574"/>
          </a:xfrm>
          <a:prstGeom prst="wedgeRoundRectCallout">
            <a:avLst>
              <a:gd name="adj1" fmla="val -53327"/>
              <a:gd name="adj2" fmla="val -43311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Any of these “faces” can be expanded </a:t>
            </a:r>
            <a:br>
              <a:rPr lang="en-US" sz="2400" dirty="0"/>
            </a:br>
            <a:r>
              <a:rPr lang="en-US" sz="2400" dirty="0"/>
              <a:t>to go around the entire graph.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9" name="AutoShape 55">
            <a:extLst>
              <a:ext uri="{FF2B5EF4-FFF2-40B4-BE49-F238E27FC236}">
                <a16:creationId xmlns:a16="http://schemas.microsoft.com/office/drawing/2014/main" id="{F5C0025F-5BB3-415E-AF90-AFA79BB1E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085" y="4510485"/>
            <a:ext cx="3124200" cy="899774"/>
          </a:xfrm>
          <a:prstGeom prst="wedgeRoundRectCallout">
            <a:avLst>
              <a:gd name="adj1" fmla="val -53327"/>
              <a:gd name="adj2" fmla="val -43311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it only talks of the minimum degree.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44433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" grpId="0" animBg="1"/>
      <p:bldP spid="5" grpId="1" animBg="1"/>
      <p:bldP spid="47" grpId="0" animBg="1"/>
      <p:bldP spid="43" grpId="0" animBg="1"/>
      <p:bldP spid="37" grpId="0" animBg="1"/>
      <p:bldP spid="44" grpId="0" animBg="1"/>
      <p:bldP spid="128" grpId="0" animBg="1"/>
      <p:bldP spid="128" grpId="1" animBg="1"/>
      <p:bldP spid="129" grpId="0" animBg="1"/>
      <p:bldP spid="129" grpId="1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148" name="AutoShape 35">
            <a:extLst>
              <a:ext uri="{FF2B5EF4-FFF2-40B4-BE49-F238E27FC236}">
                <a16:creationId xmlns:a16="http://schemas.microsoft.com/office/drawing/2014/main" id="{FC77EFD1-2974-4F52-88D8-BD5BD0C4D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376" y="519480"/>
            <a:ext cx="6965318" cy="3203172"/>
          </a:xfrm>
          <a:prstGeom prst="wedgeRoundRectCallout">
            <a:avLst>
              <a:gd name="adj1" fmla="val -52932"/>
              <a:gd name="adj2" fmla="val -277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 err="1">
                <a:solidFill>
                  <a:srgbClr val="FFFFFF"/>
                </a:solidFill>
              </a:rPr>
              <a:t>Aaaah</a:t>
            </a:r>
            <a:r>
              <a:rPr lang="en-US" altLang="en-US" sz="2400" dirty="0">
                <a:solidFill>
                  <a:srgbClr val="FFFFFF"/>
                </a:solidFill>
              </a:rPr>
              <a:t>. I have seen experts prove thing like this.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They just write down the proof as if it is OBVIOUS.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None of it is obvious to me.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There are so many moving parts.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Let x be an arbitrary object.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Construct x like this.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x is assumed to exist because of that.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   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5744" y="1690149"/>
            <a:ext cx="2713456" cy="1723534"/>
          </a:xfrm>
          <a:prstGeom prst="wedgeRoundRectCallout">
            <a:avLst>
              <a:gd name="adj1" fmla="val 33689"/>
              <a:gd name="adj2" fmla="val 55812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That would be the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rgbClr val="FF0000"/>
                </a:solidFill>
              </a:rPr>
              <a:t>Adversary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chemeClr val="accent2"/>
                </a:solidFill>
              </a:rPr>
              <a:t>Prover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chemeClr val="tx2"/>
                </a:solidFill>
              </a:rPr>
              <a:t>Oracle.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520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52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A quite standard trick is to do it by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</a:t>
            </a:r>
            <a:r>
              <a:rPr lang="en-CA" altLang="en-US" sz="2400" dirty="0">
                <a:solidFill>
                  <a:schemeClr val="tx2"/>
                </a:solidFill>
              </a:rPr>
              <a:t>induction/recursion</a:t>
            </a:r>
            <a:r>
              <a:rPr lang="en-CA" altLang="en-US" sz="2400" dirty="0">
                <a:solidFill>
                  <a:srgbClr val="FFFFFF"/>
                </a:solidFill>
              </a:rPr>
              <a:t> on the number of nodes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ym typeface="Symbol" panose="05050102010706020507" pitchFamily="18" charset="2"/>
              </a:rPr>
              <a:t>Induction Axiom: </a:t>
            </a:r>
            <a:br>
              <a:rPr lang="en-CA" altLang="en-US" sz="2400" dirty="0">
                <a:sym typeface="Symbol" panose="05050102010706020507" pitchFamily="18" charset="2"/>
              </a:rPr>
            </a:br>
            <a:r>
              <a:rPr lang="en-CA" altLang="en-US" sz="2400" dirty="0"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Going from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S(i-1)</a:t>
            </a:r>
            <a:r>
              <a:rPr lang="en-CA" altLang="en-US" sz="2400" dirty="0">
                <a:solidFill>
                  <a:srgbClr val="FFFFFF"/>
                </a:solidFill>
              </a:rPr>
              <a:t> then requires deleting one node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and then build up the assumed solution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to obtain our required solution.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81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only insights needed are to delete the node </a:t>
            </a:r>
          </a:p>
          <a:p>
            <a:pPr marL="457200" indent="-457200" defTabSz="685800" eaLnBrk="1" fontAlgn="auto" hangingPunct="1">
              <a:spcBef>
                <a:spcPct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</a:rPr>
              <a:t>   with minimum degree </a:t>
            </a:r>
          </a:p>
          <a:p>
            <a:pPr marL="457200" indent="-457200" defTabSz="685800" eaLnBrk="1" fontAlgn="auto" hangingPunct="1">
              <a:spcBef>
                <a:spcPct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</a:rPr>
              <a:t>   so that later, it can be coloured easily.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206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BEB7CC52-016A-40D5-84C2-0DB5563FCD8C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4038600"/>
            <a:ext cx="917591" cy="929993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A835F161-4A91-416A-A82D-96E91259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46A4AF48-6944-4202-BB8B-6FF185D6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11DBEEC0-D1BE-423D-B480-9F8C0CF7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9DDAEA91-AD47-404F-8A07-39DE2417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922439CF-FDEC-49FD-89C5-AA719A83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CA48A48D-9F00-4C45-B6F5-68E3F1E8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B3488B3F-3F61-4884-B915-A020AFB0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7">
              <a:extLst>
                <a:ext uri="{FF2B5EF4-FFF2-40B4-BE49-F238E27FC236}">
                  <a16:creationId xmlns:a16="http://schemas.microsoft.com/office/drawing/2014/main" id="{7CB3F0E2-E3DC-45C5-B8CE-BE14D8AD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8">
              <a:extLst>
                <a:ext uri="{FF2B5EF4-FFF2-40B4-BE49-F238E27FC236}">
                  <a16:creationId xmlns:a16="http://schemas.microsoft.com/office/drawing/2014/main" id="{34292B6D-F1F2-4F9A-A44A-1C3273DC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9">
              <a:extLst>
                <a:ext uri="{FF2B5EF4-FFF2-40B4-BE49-F238E27FC236}">
                  <a16:creationId xmlns:a16="http://schemas.microsoft.com/office/drawing/2014/main" id="{FB6C2D1E-1E11-4C0A-8E02-C41B1B58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40">
              <a:extLst>
                <a:ext uri="{FF2B5EF4-FFF2-40B4-BE49-F238E27FC236}">
                  <a16:creationId xmlns:a16="http://schemas.microsoft.com/office/drawing/2014/main" id="{B1A36A42-8435-4DB5-A5F1-17BFC974A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1">
              <a:extLst>
                <a:ext uri="{FF2B5EF4-FFF2-40B4-BE49-F238E27FC236}">
                  <a16:creationId xmlns:a16="http://schemas.microsoft.com/office/drawing/2014/main" id="{BA0337D4-526D-4D9D-A0D9-803DCFE51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2A556F35-A005-4A19-B66A-A228036AB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3">
              <a:extLst>
                <a:ext uri="{FF2B5EF4-FFF2-40B4-BE49-F238E27FC236}">
                  <a16:creationId xmlns:a16="http://schemas.microsoft.com/office/drawing/2014/main" id="{03140947-37A0-43FC-BDFC-C8A0748FA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4">
              <a:extLst>
                <a:ext uri="{FF2B5EF4-FFF2-40B4-BE49-F238E27FC236}">
                  <a16:creationId xmlns:a16="http://schemas.microsoft.com/office/drawing/2014/main" id="{B4C6B6CF-87B0-4051-B1DF-DD8B688B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5">
              <a:extLst>
                <a:ext uri="{FF2B5EF4-FFF2-40B4-BE49-F238E27FC236}">
                  <a16:creationId xmlns:a16="http://schemas.microsoft.com/office/drawing/2014/main" id="{A3C016A5-BCC0-4FBE-A388-E74D19B4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6">
              <a:extLst>
                <a:ext uri="{FF2B5EF4-FFF2-40B4-BE49-F238E27FC236}">
                  <a16:creationId xmlns:a16="http://schemas.microsoft.com/office/drawing/2014/main" id="{0BFA7538-CFE3-4E45-8EA4-C62355842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2" name="AutoShape 35">
            <a:extLst>
              <a:ext uri="{FF2B5EF4-FFF2-40B4-BE49-F238E27FC236}">
                <a16:creationId xmlns:a16="http://schemas.microsoft.com/office/drawing/2014/main" id="{653A1081-4C08-4490-84A0-4C5C2AE6A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677" y="2501947"/>
            <a:ext cx="5556598" cy="1272317"/>
          </a:xfrm>
          <a:prstGeom prst="wedgeRoundRectCallout">
            <a:avLst>
              <a:gd name="adj1" fmla="val 39242"/>
              <a:gd name="adj2" fmla="val 700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</a:t>
            </a:r>
            <a:r>
              <a:rPr lang="en-US" altLang="en-US" sz="2400" dirty="0">
                <a:solidFill>
                  <a:srgbClr val="FFFFFF"/>
                </a:solidFill>
              </a:rPr>
              <a:t> is complicated.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There are an infinite number of different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How can you prove </a:t>
            </a:r>
            <a:r>
              <a:rPr lang="en-US" altLang="en-US" sz="2400" dirty="0">
                <a:solidFill>
                  <a:srgbClr val="FFC000"/>
                </a:solidFill>
              </a:rPr>
              <a:t>S(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FFFF"/>
                </a:solidFill>
              </a:rPr>
              <a:t> for all of them???</a:t>
            </a:r>
          </a:p>
        </p:txBody>
      </p:sp>
    </p:spTree>
    <p:extLst>
      <p:ext uri="{BB962C8B-B14F-4D97-AF65-F5344CB8AC3E}">
        <p14:creationId xmlns:p14="http://schemas.microsoft.com/office/powerpoint/2010/main" val="1053141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62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Once you have this, the rest of the proof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really is quite mechanical.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“experts” can intuitively follow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the parse tree of the logical expression in their head.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If shown this rarely taught trick,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you can learn to do this too.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131" name="AutoShape 35">
            <a:extLst>
              <a:ext uri="{FF2B5EF4-FFF2-40B4-BE49-F238E27FC236}">
                <a16:creationId xmlns:a16="http://schemas.microsoft.com/office/drawing/2014/main" id="{0E0B7465-C3A5-4E35-8F88-A86A57A4F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5410" y="1828800"/>
            <a:ext cx="2053224" cy="504162"/>
          </a:xfrm>
          <a:prstGeom prst="wedgeRoundRectCallout">
            <a:avLst>
              <a:gd name="adj1" fmla="val -59680"/>
              <a:gd name="adj2" fmla="val -49738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083192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4927848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5" y="4356065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4961284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09" y="4476377"/>
            <a:ext cx="5867400" cy="938928"/>
          </a:xfrm>
          <a:prstGeom prst="wedgeRoundRectCallout">
            <a:avLst>
              <a:gd name="adj1" fmla="val -55340"/>
              <a:gd name="adj2" fmla="val -3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48" name="Picture 2" descr="Icosahedron">
            <a:extLst>
              <a:ext uri="{FF2B5EF4-FFF2-40B4-BE49-F238E27FC236}">
                <a16:creationId xmlns:a16="http://schemas.microsoft.com/office/drawing/2014/main" id="{D0575074-86DB-4C5F-8AA1-8B6EBB7AC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" y="5471656"/>
            <a:ext cx="5378977" cy="135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B005F-8287-4AD2-B2DA-D3266EA890A2}"/>
              </a:ext>
            </a:extLst>
          </p:cNvPr>
          <p:cNvGrpSpPr/>
          <p:nvPr/>
        </p:nvGrpSpPr>
        <p:grpSpPr>
          <a:xfrm>
            <a:off x="5659038" y="5471656"/>
            <a:ext cx="1465661" cy="1354594"/>
            <a:chOff x="3419846" y="2252857"/>
            <a:chExt cx="2633709" cy="280913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22607C2-EFCA-47A1-BF26-45E776F3CFF8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CD3FA87-8EF3-47D9-8EEF-9262CD472A1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A4BA0ED-D658-4BBB-93C1-9BD79B07EAF0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852E9275-B336-4B6D-AA3B-CEB54AD22892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23E2EE41-7A3D-4702-A9D5-40FE69C56602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B9469DD-18F6-4BC5-B909-13EBE118C234}"/>
                </a:ext>
              </a:extLst>
            </p:cNvPr>
            <p:cNvCxnSpPr>
              <a:cxnSpLocks/>
              <a:endCxn id="86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1EF7A5A6-1582-4F07-8195-A0089631CEC7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03E74BD8-22C2-4AD8-B785-CC123BA05EC5}"/>
                </a:ext>
              </a:extLst>
            </p:cNvPr>
            <p:cNvCxnSpPr>
              <a:cxnSpLocks/>
              <a:endCxn id="86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41B9F88-6A8B-406F-8BFE-1DABE4647C4A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C1B59840-44F0-48E7-BE73-6930091031B7}"/>
                </a:ext>
              </a:extLst>
            </p:cNvPr>
            <p:cNvCxnSpPr>
              <a:cxnSpLocks/>
              <a:endCxn id="86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4BB000E5-F265-47AC-A542-A99379FAAF57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E0767C0-B345-47B1-ACA9-096BDB98156F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85FAE365-4391-49AE-9BAF-D07E9428EA1D}"/>
                </a:ext>
              </a:extLst>
            </p:cNvPr>
            <p:cNvCxnSpPr>
              <a:cxnSpLocks/>
              <a:endCxn id="86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1561946-512A-4BA3-9109-70E2D6D396AA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855957E2-214E-4E35-8CC8-F00CFA8CB6F1}"/>
                </a:ext>
              </a:extLst>
            </p:cNvPr>
            <p:cNvCxnSpPr>
              <a:cxnSpLocks/>
              <a:endCxn id="86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ABC75C6-AD67-4278-8A34-E9620F358315}"/>
                </a:ext>
              </a:extLst>
            </p:cNvPr>
            <p:cNvCxnSpPr>
              <a:cxnSpLocks/>
              <a:endCxn id="86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FEE081-7D35-457E-940E-5EB8FF7817BE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9D15BFA-5EE5-4CA4-8D75-72CEA8CEFFCC}"/>
                </a:ext>
              </a:extLst>
            </p:cNvPr>
            <p:cNvCxnSpPr>
              <a:cxnSpLocks/>
              <a:endCxn id="86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AD766A27-3D61-435E-B341-8F5811973D47}"/>
                </a:ext>
              </a:extLst>
            </p:cNvPr>
            <p:cNvCxnSpPr>
              <a:cxnSpLocks/>
              <a:endCxn id="86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E423C50F-7CC4-4540-A535-FB7E242D527A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116C6CB-5D70-4B25-B9FA-933045103886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C83CC51F-AC1D-4C51-92DF-4FC90183ED5D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9F8DA023-131D-41BF-96C8-1E61ABB898A7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3C75864-6C78-40D9-82FC-03E955C41FBF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290F1C0-D154-4621-A33B-385C176A1B2D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E61C7B8-2B7B-4CEE-9900-B911EE739126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E6372A1-588B-4AD5-BDDD-DC10D6E85040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2D2F21A-19D9-4C72-8D94-4AE563026E17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87595E1B-DB05-4233-843F-5EA35EE6C581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D9D34D23-862C-45A9-8D28-52F196ADFAB5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E4463A70-9764-4A14-A515-D1825CB43965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541D625-5640-4084-BCBB-DBD95DB9E825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3E3C765-3AC1-4BC4-82F2-76F5DDC2A161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5BB5DD4A-614E-4D30-9678-721AFCDDE983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070D9501-2FED-4A71-B6F4-610841B93200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23A7D95C-DD32-41AA-A3F8-23EFF8E3CD48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0D076F9-CFD3-4BAD-8ADB-BB148B0E59E5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6003674B-B28F-4C06-81AE-62BF75E29881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280A80C-09D2-4253-9B90-8A85404575E0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D16F6D9-1673-4C01-B7A3-0E5025F435C9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F9D71AB-B969-4461-83E7-FEF7EB2C5C19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DA512EA-8D67-4324-93BC-EBC1C7288A14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E514F82-1333-449B-BF8C-6446B8CD70CF}"/>
              </a:ext>
            </a:extLst>
          </p:cNvPr>
          <p:cNvGrpSpPr/>
          <p:nvPr/>
        </p:nvGrpSpPr>
        <p:grpSpPr>
          <a:xfrm>
            <a:off x="5803995" y="5628492"/>
            <a:ext cx="1198433" cy="1049751"/>
            <a:chOff x="3680326" y="2578100"/>
            <a:chExt cx="2153516" cy="2176959"/>
          </a:xfrm>
        </p:grpSpPr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3671DDE7-A5FF-4744-AA12-2934291B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137331D3-B1F0-45C8-AE53-2066BAB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14592BC0-95E7-4072-9442-CA29863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3" name="Oval 10">
              <a:extLst>
                <a:ext uri="{FF2B5EF4-FFF2-40B4-BE49-F238E27FC236}">
                  <a16:creationId xmlns:a16="http://schemas.microsoft.com/office/drawing/2014/main" id="{0952175B-4F13-44E0-8C2F-276C976E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4" name="Oval 10">
              <a:extLst>
                <a:ext uri="{FF2B5EF4-FFF2-40B4-BE49-F238E27FC236}">
                  <a16:creationId xmlns:a16="http://schemas.microsoft.com/office/drawing/2014/main" id="{B173C77B-85D8-4C7B-924A-CCD5DDC5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5" name="Oval 10">
              <a:extLst>
                <a:ext uri="{FF2B5EF4-FFF2-40B4-BE49-F238E27FC236}">
                  <a16:creationId xmlns:a16="http://schemas.microsoft.com/office/drawing/2014/main" id="{0CD34E3D-2F1D-4CBD-ACAA-ED9C7FAB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C7C48F88-81E0-4FA5-B806-6442D6AA7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7" name="Oval 10">
              <a:extLst>
                <a:ext uri="{FF2B5EF4-FFF2-40B4-BE49-F238E27FC236}">
                  <a16:creationId xmlns:a16="http://schemas.microsoft.com/office/drawing/2014/main" id="{30BAE67B-BC43-4294-BF64-BF294AA9A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8" name="Oval 10">
              <a:extLst>
                <a:ext uri="{FF2B5EF4-FFF2-40B4-BE49-F238E27FC236}">
                  <a16:creationId xmlns:a16="http://schemas.microsoft.com/office/drawing/2014/main" id="{4E22B391-4D75-47D0-BF8D-C80B6388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9" name="Oval 10">
              <a:extLst>
                <a:ext uri="{FF2B5EF4-FFF2-40B4-BE49-F238E27FC236}">
                  <a16:creationId xmlns:a16="http://schemas.microsoft.com/office/drawing/2014/main" id="{CC6008A5-64FF-48A3-B1CF-9F9B2620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0" name="Oval 10">
              <a:extLst>
                <a:ext uri="{FF2B5EF4-FFF2-40B4-BE49-F238E27FC236}">
                  <a16:creationId xmlns:a16="http://schemas.microsoft.com/office/drawing/2014/main" id="{369BCDC5-C0E0-4CE4-BB90-9FEB80BA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1" name="Oval 10">
              <a:extLst>
                <a:ext uri="{FF2B5EF4-FFF2-40B4-BE49-F238E27FC236}">
                  <a16:creationId xmlns:a16="http://schemas.microsoft.com/office/drawing/2014/main" id="{AE87E91A-471D-4A00-B728-C6B2E045E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2" name="Oval 10">
              <a:extLst>
                <a:ext uri="{FF2B5EF4-FFF2-40B4-BE49-F238E27FC236}">
                  <a16:creationId xmlns:a16="http://schemas.microsoft.com/office/drawing/2014/main" id="{5F1CAD4D-3FD0-49CC-8FAE-7B087DE8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3" name="Oval 10">
              <a:extLst>
                <a:ext uri="{FF2B5EF4-FFF2-40B4-BE49-F238E27FC236}">
                  <a16:creationId xmlns:a16="http://schemas.microsoft.com/office/drawing/2014/main" id="{5C3DF5C4-4368-47BB-A43D-681DCA295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4" name="Oval 10">
              <a:extLst>
                <a:ext uri="{FF2B5EF4-FFF2-40B4-BE49-F238E27FC236}">
                  <a16:creationId xmlns:a16="http://schemas.microsoft.com/office/drawing/2014/main" id="{383EE3E3-736A-4A92-BE3D-0D8D37B8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5" name="Oval 10">
              <a:extLst>
                <a:ext uri="{FF2B5EF4-FFF2-40B4-BE49-F238E27FC236}">
                  <a16:creationId xmlns:a16="http://schemas.microsoft.com/office/drawing/2014/main" id="{D8027446-B3F5-4DD4-A741-11C60EF5C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6" name="Oval 10">
              <a:extLst>
                <a:ext uri="{FF2B5EF4-FFF2-40B4-BE49-F238E27FC236}">
                  <a16:creationId xmlns:a16="http://schemas.microsoft.com/office/drawing/2014/main" id="{02AB4815-DBEE-4099-86CD-75489DD5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AB2D67A9-0A3C-472D-A652-DB58C6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28" name="Group 29">
            <a:extLst>
              <a:ext uri="{FF2B5EF4-FFF2-40B4-BE49-F238E27FC236}">
                <a16:creationId xmlns:a16="http://schemas.microsoft.com/office/drawing/2014/main" id="{7C6C9F51-E6C5-45C6-94D6-69EDF910B11D}"/>
              </a:ext>
            </a:extLst>
          </p:cNvPr>
          <p:cNvGrpSpPr>
            <a:grpSpLocks/>
          </p:cNvGrpSpPr>
          <p:nvPr/>
        </p:nvGrpSpPr>
        <p:grpSpPr bwMode="auto">
          <a:xfrm>
            <a:off x="0" y="837664"/>
            <a:ext cx="923331" cy="978104"/>
            <a:chOff x="2065" y="1551"/>
            <a:chExt cx="1628" cy="1988"/>
          </a:xfrm>
        </p:grpSpPr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0534A7F2-882A-47AA-B5AD-7C32DFD3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18663FF1-F5DE-482D-A3BA-43FB4EE8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7000CBA1-B6EC-4C52-9D36-67E2D4FE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2334527C-360C-4A57-9EEA-305DDEA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5" name="Freeform 34">
              <a:extLst>
                <a:ext uri="{FF2B5EF4-FFF2-40B4-BE49-F238E27FC236}">
                  <a16:creationId xmlns:a16="http://schemas.microsoft.com/office/drawing/2014/main" id="{5EE48438-7ED8-4E88-94D1-970C624B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6" name="Freeform 35">
              <a:extLst>
                <a:ext uri="{FF2B5EF4-FFF2-40B4-BE49-F238E27FC236}">
                  <a16:creationId xmlns:a16="http://schemas.microsoft.com/office/drawing/2014/main" id="{311872DB-6906-446D-9715-DF818976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7" name="Freeform 36">
              <a:extLst>
                <a:ext uri="{FF2B5EF4-FFF2-40B4-BE49-F238E27FC236}">
                  <a16:creationId xmlns:a16="http://schemas.microsoft.com/office/drawing/2014/main" id="{CCC75978-BB64-4184-B62C-460A0ABD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8" name="Freeform 37">
              <a:extLst>
                <a:ext uri="{FF2B5EF4-FFF2-40B4-BE49-F238E27FC236}">
                  <a16:creationId xmlns:a16="http://schemas.microsoft.com/office/drawing/2014/main" id="{932EA002-3685-4950-BB6A-2BA417F85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9" name="Freeform 38">
              <a:extLst>
                <a:ext uri="{FF2B5EF4-FFF2-40B4-BE49-F238E27FC236}">
                  <a16:creationId xmlns:a16="http://schemas.microsoft.com/office/drawing/2014/main" id="{66757981-2B49-49DB-A06E-241F4BE4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0" name="Freeform 39">
              <a:extLst>
                <a:ext uri="{FF2B5EF4-FFF2-40B4-BE49-F238E27FC236}">
                  <a16:creationId xmlns:a16="http://schemas.microsoft.com/office/drawing/2014/main" id="{79B844CE-E697-419D-BDEB-D8553F0D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47E082FB-7A2C-4A62-865C-08EBBFFC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2" name="Freeform 41">
              <a:extLst>
                <a:ext uri="{FF2B5EF4-FFF2-40B4-BE49-F238E27FC236}">
                  <a16:creationId xmlns:a16="http://schemas.microsoft.com/office/drawing/2014/main" id="{BE54F51F-80E9-4B49-8100-FF3EFF09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3" name="Freeform 42">
              <a:extLst>
                <a:ext uri="{FF2B5EF4-FFF2-40B4-BE49-F238E27FC236}">
                  <a16:creationId xmlns:a16="http://schemas.microsoft.com/office/drawing/2014/main" id="{4065D159-B522-4EF4-BE18-FD56DA1C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4" name="Freeform 43">
              <a:extLst>
                <a:ext uri="{FF2B5EF4-FFF2-40B4-BE49-F238E27FC236}">
                  <a16:creationId xmlns:a16="http://schemas.microsoft.com/office/drawing/2014/main" id="{6F4BE461-1120-4516-BDED-1F87C24E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5" name="Freeform 44">
              <a:extLst>
                <a:ext uri="{FF2B5EF4-FFF2-40B4-BE49-F238E27FC236}">
                  <a16:creationId xmlns:a16="http://schemas.microsoft.com/office/drawing/2014/main" id="{D95CC2F1-2271-4D63-9460-DCCCA3C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6" name="Freeform 45">
              <a:extLst>
                <a:ext uri="{FF2B5EF4-FFF2-40B4-BE49-F238E27FC236}">
                  <a16:creationId xmlns:a16="http://schemas.microsoft.com/office/drawing/2014/main" id="{034581D5-8042-4C19-B253-AD98EF4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7" name="Freeform 46">
              <a:extLst>
                <a:ext uri="{FF2B5EF4-FFF2-40B4-BE49-F238E27FC236}">
                  <a16:creationId xmlns:a16="http://schemas.microsoft.com/office/drawing/2014/main" id="{1A7FC4D9-0D0A-4E21-AAC7-BB5B9847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150" name="Picture 1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B8A696C-7980-4984-9484-0E47C4E0E08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7976" y="3390004"/>
            <a:ext cx="723850" cy="741304"/>
          </a:xfrm>
          <a:prstGeom prst="rect">
            <a:avLst/>
          </a:prstGeom>
        </p:spPr>
      </p:pic>
      <p:sp>
        <p:nvSpPr>
          <p:cNvPr id="152" name="AutoShape 35">
            <a:extLst>
              <a:ext uri="{FF2B5EF4-FFF2-40B4-BE49-F238E27FC236}">
                <a16:creationId xmlns:a16="http://schemas.microsoft.com/office/drawing/2014/main" id="{C24F8333-08DB-4435-86E9-CCE1209E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928" y="748835"/>
            <a:ext cx="7558230" cy="3589290"/>
          </a:xfrm>
          <a:prstGeom prst="wedgeRoundRectCallout">
            <a:avLst>
              <a:gd name="adj1" fmla="val 52936"/>
              <a:gd name="adj2" fmla="val 3775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>
              <a:buFont typeface="+mj-lt"/>
              <a:buAutoNum type="arabicPeriod"/>
              <a:defRPr/>
            </a:pPr>
            <a:r>
              <a:rPr lang="en-US" sz="2400" kern="0" dirty="0">
                <a:latin typeface="Times New Roman"/>
              </a:rPr>
              <a:t>First you need to express the math problem </a:t>
            </a:r>
            <a:br>
              <a:rPr lang="en-US" sz="2400" kern="0" dirty="0">
                <a:latin typeface="Times New Roman"/>
              </a:rPr>
            </a:br>
            <a:r>
              <a:rPr lang="en-US" sz="2400" kern="0" dirty="0">
                <a:latin typeface="Times New Roman"/>
              </a:rPr>
              <a:t>as a first order logic statement.</a:t>
            </a:r>
          </a:p>
          <a:p>
            <a:pPr marL="457200" lvl="0" indent="-457200">
              <a:buFont typeface="+mj-lt"/>
              <a:buAutoNum type="arabicPeriod"/>
              <a:defRPr/>
            </a:pPr>
            <a:r>
              <a:rPr lang="en-US" sz="2400" kern="0" dirty="0">
                <a:latin typeface="Times New Roman"/>
              </a:rPr>
              <a:t>Parse it with the following</a:t>
            </a:r>
            <a:r>
              <a:rPr lang="en-US" sz="2400" kern="0" dirty="0">
                <a:solidFill>
                  <a:srgbClr val="FFFF00"/>
                </a:solidFill>
                <a:latin typeface="Times New Roman"/>
              </a:rPr>
              <a:t> Contest Free Grammar  </a:t>
            </a:r>
          </a:p>
          <a:p>
            <a:pPr lvl="1">
              <a:defRPr/>
            </a:pPr>
            <a:r>
              <a:rPr lang="en-US" sz="1800" kern="0" dirty="0">
                <a:solidFill>
                  <a:schemeClr val="accent2"/>
                </a:solidFill>
                <a:latin typeface="Times New Roman"/>
              </a:rPr>
              <a:t>S</a:t>
            </a:r>
            <a:r>
              <a:rPr lang="en-US" sz="18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US" sz="1800" kern="0" dirty="0">
                <a:solidFill>
                  <a:srgbClr val="FF00FF"/>
                </a:solidFill>
                <a:latin typeface="Times New Roman"/>
                <a:sym typeface="Wingdings" panose="05000000000000000000" pitchFamily="2" charset="2"/>
              </a:rPr>
              <a:t></a:t>
            </a:r>
            <a:r>
              <a:rPr lang="en-US" sz="1800" kern="0" dirty="0">
                <a:solidFill>
                  <a:schemeClr val="accent2"/>
                </a:solidFill>
                <a:latin typeface="Times New Roman"/>
                <a:sym typeface="Wingdings" panose="05000000000000000000" pitchFamily="2" charset="2"/>
              </a:rPr>
              <a:t> </a:t>
            </a:r>
            <a:r>
              <a:rPr lang="en-US" altLang="en-US" sz="1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1800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 S(</a:t>
            </a:r>
            <a:r>
              <a:rPr lang="en-US" altLang="en-US" sz="1800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 S(x)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latin typeface="Times New Roman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l-GR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 </a:t>
            </a:r>
            <a:r>
              <a:rPr lang="en-US" altLang="en-US" sz="105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l-GR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1800" baseline="-250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both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dirty="0" err="1">
                <a:solidFill>
                  <a:schemeClr val="accent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800" baseline="-250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one</a:t>
            </a:r>
            <a:r>
              <a:rPr lang="en-US" altLang="en-US" sz="1800" dirty="0" err="1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R(T,T)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</a:p>
          <a:p>
            <a:pPr lvl="1">
              <a:defRPr/>
            </a:pPr>
            <a:r>
              <a:rPr lang="en-US" sz="1800" kern="0" dirty="0">
                <a:solidFill>
                  <a:schemeClr val="tx2"/>
                </a:solidFill>
                <a:latin typeface="Times New Roman"/>
              </a:rPr>
              <a:t>S </a:t>
            </a:r>
            <a:r>
              <a:rPr lang="en-US" sz="1800" kern="0" dirty="0">
                <a:solidFill>
                  <a:srgbClr val="FF00FF"/>
                </a:solidFill>
                <a:latin typeface="Times New Roman"/>
                <a:sym typeface="Wingdings" panose="05000000000000000000" pitchFamily="2" charset="2"/>
              </a:rPr>
              <a:t></a:t>
            </a:r>
            <a:r>
              <a:rPr lang="en-US" sz="1800" kern="0" dirty="0">
                <a:solidFill>
                  <a:schemeClr val="accent2"/>
                </a:solidFill>
                <a:latin typeface="Times New Roman"/>
                <a:sym typeface="Wingdings" panose="05000000000000000000" pitchFamily="2" charset="2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S(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x S(x)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latin typeface="Times New Roman"/>
              </a:rPr>
              <a:t> 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l-GR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l-GR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both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 err="1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1800" dirty="0" err="1">
                <a:solidFill>
                  <a:schemeClr val="tx2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800" baseline="-250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cases</a:t>
            </a:r>
            <a:r>
              <a:rPr lang="en-US" altLang="en-US" sz="18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R(T,T)</a:t>
            </a:r>
            <a:r>
              <a:rPr lang="en-US" altLang="en-US" sz="18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rgbClr val="CB00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18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171450" indent="-457200">
              <a:spcBef>
                <a:spcPts val="0"/>
              </a:spcBef>
              <a:buAutoNum type="arabicPeriod" startAt="3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Mechanically traverse each player’s parse tree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following the dictated script. </a:t>
            </a:r>
          </a:p>
          <a:p>
            <a:pPr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4.   Merge in the scripts of the oracle when stuck.</a:t>
            </a:r>
            <a:b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endParaRPr lang="en-US" altLang="en-US" sz="22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9" name="AutoShape 35">
            <a:extLst>
              <a:ext uri="{FF2B5EF4-FFF2-40B4-BE49-F238E27FC236}">
                <a16:creationId xmlns:a16="http://schemas.microsoft.com/office/drawing/2014/main" id="{3170CE36-2BA0-4442-B81F-42702143C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5410" y="4086594"/>
            <a:ext cx="2053224" cy="504162"/>
          </a:xfrm>
          <a:prstGeom prst="wedgeRoundRectCallout">
            <a:avLst>
              <a:gd name="adj1" fmla="val -59680"/>
              <a:gd name="adj2" fmla="val -49738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…. </a:t>
            </a:r>
            <a:r>
              <a:rPr lang="en-US" altLang="en-US" sz="2400" dirty="0" err="1">
                <a:solidFill>
                  <a:srgbClr val="FFFFFF"/>
                </a:solidFill>
              </a:rPr>
              <a:t>Aaaaaah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980460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102376" y="-68382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CCDFA9C1-6935-4A98-B4C6-7FE5F6AD1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8772" y="533400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6CCFC92B-0C07-4A13-BEC0-202609B96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9997" y="2258041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rgbClr val="FF0000"/>
              </a:solidFill>
              <a:sym typeface="Symbol" panose="05050102010706020507" pitchFamily="18" charset="2"/>
            </a:endParaRPr>
          </a:p>
        </p:txBody>
      </p:sp>
      <p:sp>
        <p:nvSpPr>
          <p:cNvPr id="40" name="Rectangle 5">
            <a:extLst>
              <a:ext uri="{FF2B5EF4-FFF2-40B4-BE49-F238E27FC236}">
                <a16:creationId xmlns:a16="http://schemas.microsoft.com/office/drawing/2014/main" id="{606A3459-E4AE-4D63-984F-BA869D389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942" y="1909223"/>
            <a:ext cx="914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S(0)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E2D419C-EE46-44FC-AA5B-0E253DC76943}"/>
              </a:ext>
            </a:extLst>
          </p:cNvPr>
          <p:cNvGrpSpPr/>
          <p:nvPr/>
        </p:nvGrpSpPr>
        <p:grpSpPr>
          <a:xfrm>
            <a:off x="7252751" y="2229911"/>
            <a:ext cx="356664" cy="261546"/>
            <a:chOff x="1061456" y="2375060"/>
            <a:chExt cx="356664" cy="461666"/>
          </a:xfrm>
        </p:grpSpPr>
        <p:sp>
          <p:nvSpPr>
            <p:cNvPr id="44" name="Line 31">
              <a:extLst>
                <a:ext uri="{FF2B5EF4-FFF2-40B4-BE49-F238E27FC236}">
                  <a16:creationId xmlns:a16="http://schemas.microsoft.com/office/drawing/2014/main" id="{C0AB2ADF-3063-44B1-8D8E-7B70A2969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41" name="Line 31">
              <a:extLst>
                <a:ext uri="{FF2B5EF4-FFF2-40B4-BE49-F238E27FC236}">
                  <a16:creationId xmlns:a16="http://schemas.microsoft.com/office/drawing/2014/main" id="{CE7FD2B6-907A-4403-9F8E-68BAB1EED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49" name="Rectangle 5">
            <a:extLst>
              <a:ext uri="{FF2B5EF4-FFF2-40B4-BE49-F238E27FC236}">
                <a16:creationId xmlns:a16="http://schemas.microsoft.com/office/drawing/2014/main" id="{2E443D9F-5CC0-40AF-81EA-77576B13C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9591" y="2619096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3307A68-C81D-4608-8628-DD47D13EBCCC}"/>
              </a:ext>
            </a:extLst>
          </p:cNvPr>
          <p:cNvGrpSpPr/>
          <p:nvPr/>
        </p:nvGrpSpPr>
        <p:grpSpPr>
          <a:xfrm>
            <a:off x="7271605" y="2491457"/>
            <a:ext cx="675619" cy="247101"/>
            <a:chOff x="7877831" y="2362200"/>
            <a:chExt cx="675619" cy="344118"/>
          </a:xfrm>
        </p:grpSpPr>
        <p:sp>
          <p:nvSpPr>
            <p:cNvPr id="62" name="Line 26">
              <a:extLst>
                <a:ext uri="{FF2B5EF4-FFF2-40B4-BE49-F238E27FC236}">
                  <a16:creationId xmlns:a16="http://schemas.microsoft.com/office/drawing/2014/main" id="{14CD114E-4720-44EE-AC4F-331020C83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3" name="Line 26">
              <a:extLst>
                <a:ext uri="{FF2B5EF4-FFF2-40B4-BE49-F238E27FC236}">
                  <a16:creationId xmlns:a16="http://schemas.microsoft.com/office/drawing/2014/main" id="{7C96C237-FB59-43C7-B2E6-9A4E420AF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66" name="Rectangle 5">
            <a:extLst>
              <a:ext uri="{FF2B5EF4-FFF2-40B4-BE49-F238E27FC236}">
                <a16:creationId xmlns:a16="http://schemas.microsoft.com/office/drawing/2014/main" id="{FB1AE123-E8C5-46AF-8E70-E751CAAA0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588" y="2619096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68" name="Rectangle 5">
            <a:extLst>
              <a:ext uri="{FF2B5EF4-FFF2-40B4-BE49-F238E27FC236}">
                <a16:creationId xmlns:a16="http://schemas.microsoft.com/office/drawing/2014/main" id="{F2C1A554-C389-4A07-BF19-36225389F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4909" y="2093943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2B48EB6-933E-4F19-95B1-D8B9D2E9E504}"/>
              </a:ext>
            </a:extLst>
          </p:cNvPr>
          <p:cNvGrpSpPr/>
          <p:nvPr/>
        </p:nvGrpSpPr>
        <p:grpSpPr>
          <a:xfrm>
            <a:off x="8157663" y="2065813"/>
            <a:ext cx="356664" cy="261546"/>
            <a:chOff x="1061456" y="2375060"/>
            <a:chExt cx="356664" cy="461666"/>
          </a:xfrm>
        </p:grpSpPr>
        <p:sp>
          <p:nvSpPr>
            <p:cNvPr id="71" name="Line 31">
              <a:extLst>
                <a:ext uri="{FF2B5EF4-FFF2-40B4-BE49-F238E27FC236}">
                  <a16:creationId xmlns:a16="http://schemas.microsoft.com/office/drawing/2014/main" id="{14534FA1-8C62-4D0F-A437-CD9FC3806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A0457980-B576-4CE3-B281-8F0EBD07A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73" name="Rectangle 5">
            <a:extLst>
              <a:ext uri="{FF2B5EF4-FFF2-40B4-BE49-F238E27FC236}">
                <a16:creationId xmlns:a16="http://schemas.microsoft.com/office/drawing/2014/main" id="{306CD6B4-1FB4-454B-846E-CE1608EF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47" y="2205349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082AF9C-F40B-4858-912B-5DADE874245B}"/>
              </a:ext>
            </a:extLst>
          </p:cNvPr>
          <p:cNvGrpSpPr/>
          <p:nvPr/>
        </p:nvGrpSpPr>
        <p:grpSpPr>
          <a:xfrm>
            <a:off x="7414090" y="1844875"/>
            <a:ext cx="1143000" cy="406422"/>
            <a:chOff x="7877831" y="2362200"/>
            <a:chExt cx="1143000" cy="565992"/>
          </a:xfrm>
        </p:grpSpPr>
        <p:sp>
          <p:nvSpPr>
            <p:cNvPr id="37" name="Line 26">
              <a:extLst>
                <a:ext uri="{FF2B5EF4-FFF2-40B4-BE49-F238E27FC236}">
                  <a16:creationId xmlns:a16="http://schemas.microsoft.com/office/drawing/2014/main" id="{B4E794AD-98C0-473D-B61F-D36D15659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38" name="Line 26">
              <a:extLst>
                <a:ext uri="{FF2B5EF4-FFF2-40B4-BE49-F238E27FC236}">
                  <a16:creationId xmlns:a16="http://schemas.microsoft.com/office/drawing/2014/main" id="{1E725591-41C5-43FB-9161-47A0F87CA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1"/>
              <a:ext cx="804653" cy="3278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0" name="Line 26">
              <a:extLst>
                <a:ext uri="{FF2B5EF4-FFF2-40B4-BE49-F238E27FC236}">
                  <a16:creationId xmlns:a16="http://schemas.microsoft.com/office/drawing/2014/main" id="{1934C25B-D212-4729-84C1-426317D0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3156" y="2389796"/>
              <a:ext cx="131007" cy="53839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74" name="Rectangle 5">
            <a:extLst>
              <a:ext uri="{FF2B5EF4-FFF2-40B4-BE49-F238E27FC236}">
                <a16:creationId xmlns:a16="http://schemas.microsoft.com/office/drawing/2014/main" id="{4D66DFD2-9DA6-4147-A792-48BBF2FB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6568" y="814973"/>
            <a:ext cx="203653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S(0) &amp; </a:t>
            </a:r>
            <a:b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]] </a:t>
            </a:r>
            <a:b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</a:b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    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091B3A72-F4A5-40D7-9C24-94145B643456}"/>
              </a:ext>
            </a:extLst>
          </p:cNvPr>
          <p:cNvSpPr/>
          <p:nvPr/>
        </p:nvSpPr>
        <p:spPr>
          <a:xfrm>
            <a:off x="7148946" y="1535112"/>
            <a:ext cx="437798" cy="231343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49017CF2-198F-4DE9-B823-5DBE1D69439C}"/>
              </a:ext>
            </a:extLst>
          </p:cNvPr>
          <p:cNvSpPr/>
          <p:nvPr/>
        </p:nvSpPr>
        <p:spPr>
          <a:xfrm>
            <a:off x="6705600" y="838200"/>
            <a:ext cx="2117506" cy="692167"/>
          </a:xfrm>
          <a:prstGeom prst="ellipse">
            <a:avLst/>
          </a:prstGeom>
          <a:ln w="9525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F2FAE347-F96F-4C58-A846-8494425F73B9}"/>
              </a:ext>
            </a:extLst>
          </p:cNvPr>
          <p:cNvSpPr/>
          <p:nvPr/>
        </p:nvSpPr>
        <p:spPr>
          <a:xfrm>
            <a:off x="7535491" y="1510145"/>
            <a:ext cx="956163" cy="271439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50" name="Picture 2" descr="http://www.swordofthespirit.net/bulwark/mosesbush.gif">
            <a:extLst>
              <a:ext uri="{FF2B5EF4-FFF2-40B4-BE49-F238E27FC236}">
                <a16:creationId xmlns:a16="http://schemas.microsoft.com/office/drawing/2014/main" id="{39FD08CC-FAA5-4A53-94BE-0FCBD21C5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" name="AutoShape 38">
            <a:extLst>
              <a:ext uri="{FF2B5EF4-FFF2-40B4-BE49-F238E27FC236}">
                <a16:creationId xmlns:a16="http://schemas.microsoft.com/office/drawing/2014/main" id="{C43B533D-1BB2-433D-B080-7F66101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90" y="991931"/>
            <a:ext cx="4270010" cy="412486"/>
          </a:xfrm>
          <a:prstGeom prst="wedgeRoundRectCallout">
            <a:avLst>
              <a:gd name="adj1" fmla="val -50713"/>
              <a:gd name="adj2" fmla="val -9597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52" name="Group 26">
            <a:extLst>
              <a:ext uri="{FF2B5EF4-FFF2-40B4-BE49-F238E27FC236}">
                <a16:creationId xmlns:a16="http://schemas.microsoft.com/office/drawing/2014/main" id="{4DB4050C-5AB7-452D-ABB0-4BE7A6EC64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53" name="Group 27">
              <a:extLst>
                <a:ext uri="{FF2B5EF4-FFF2-40B4-BE49-F238E27FC236}">
                  <a16:creationId xmlns:a16="http://schemas.microsoft.com/office/drawing/2014/main" id="{C41647AD-E9E7-4097-9457-3F1CCC362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" name="Freeform 28">
                <a:extLst>
                  <a:ext uri="{FF2B5EF4-FFF2-40B4-BE49-F238E27FC236}">
                    <a16:creationId xmlns:a16="http://schemas.microsoft.com/office/drawing/2014/main" id="{93B76418-8590-49A2-9D55-1597444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9">
                <a:extLst>
                  <a:ext uri="{FF2B5EF4-FFF2-40B4-BE49-F238E27FC236}">
                    <a16:creationId xmlns:a16="http://schemas.microsoft.com/office/drawing/2014/main" id="{F932B06A-8C92-4EAF-8F5C-A137C85F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30">
                <a:extLst>
                  <a:ext uri="{FF2B5EF4-FFF2-40B4-BE49-F238E27FC236}">
                    <a16:creationId xmlns:a16="http://schemas.microsoft.com/office/drawing/2014/main" id="{AB1B193C-3AB4-4A9A-B44A-7781186E3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31">
                <a:extLst>
                  <a:ext uri="{FF2B5EF4-FFF2-40B4-BE49-F238E27FC236}">
                    <a16:creationId xmlns:a16="http://schemas.microsoft.com/office/drawing/2014/main" id="{9503E82C-ACD4-4B94-9366-40BB357B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32">
                <a:extLst>
                  <a:ext uri="{FF2B5EF4-FFF2-40B4-BE49-F238E27FC236}">
                    <a16:creationId xmlns:a16="http://schemas.microsoft.com/office/drawing/2014/main" id="{9F0084EC-08F0-4BA2-88C5-B8AD3A38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33">
                <a:extLst>
                  <a:ext uri="{FF2B5EF4-FFF2-40B4-BE49-F238E27FC236}">
                    <a16:creationId xmlns:a16="http://schemas.microsoft.com/office/drawing/2014/main" id="{020CCADD-2874-478C-8966-5FE6B9E8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54" name="Freeform 34">
              <a:extLst>
                <a:ext uri="{FF2B5EF4-FFF2-40B4-BE49-F238E27FC236}">
                  <a16:creationId xmlns:a16="http://schemas.microsoft.com/office/drawing/2014/main" id="{7F9ADA29-436A-40DE-BCE6-C7EF9544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Freeform 35">
              <a:extLst>
                <a:ext uri="{FF2B5EF4-FFF2-40B4-BE49-F238E27FC236}">
                  <a16:creationId xmlns:a16="http://schemas.microsoft.com/office/drawing/2014/main" id="{4C620C16-1203-4391-8DBA-E9AA81B2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Oval 36">
              <a:extLst>
                <a:ext uri="{FF2B5EF4-FFF2-40B4-BE49-F238E27FC236}">
                  <a16:creationId xmlns:a16="http://schemas.microsoft.com/office/drawing/2014/main" id="{628247DE-E295-4EBB-B522-9D8F4E73F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Oval 37">
              <a:extLst>
                <a:ext uri="{FF2B5EF4-FFF2-40B4-BE49-F238E27FC236}">
                  <a16:creationId xmlns:a16="http://schemas.microsoft.com/office/drawing/2014/main" id="{A379E1EE-5347-4B42-836B-FF5665BB6F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Oval 38">
              <a:extLst>
                <a:ext uri="{FF2B5EF4-FFF2-40B4-BE49-F238E27FC236}">
                  <a16:creationId xmlns:a16="http://schemas.microsoft.com/office/drawing/2014/main" id="{D28313A7-7CD6-4B6D-85DC-5ED821F594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Oval 39">
              <a:extLst>
                <a:ext uri="{FF2B5EF4-FFF2-40B4-BE49-F238E27FC236}">
                  <a16:creationId xmlns:a16="http://schemas.microsoft.com/office/drawing/2014/main" id="{63BE4775-8170-408A-977D-AA49C2A05E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0" name="Oval 40">
              <a:extLst>
                <a:ext uri="{FF2B5EF4-FFF2-40B4-BE49-F238E27FC236}">
                  <a16:creationId xmlns:a16="http://schemas.microsoft.com/office/drawing/2014/main" id="{364DD4E2-A455-4D92-BF52-84326348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7" name="AutoShape 46">
            <a:extLst>
              <a:ext uri="{FF2B5EF4-FFF2-40B4-BE49-F238E27FC236}">
                <a16:creationId xmlns:a16="http://schemas.microsoft.com/office/drawing/2014/main" id="{85AE3075-D551-4F8E-B9D8-E7FC7A7C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4" y="1426854"/>
            <a:ext cx="429207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If I can prove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>
                <a:solidFill>
                  <a:srgbClr val="FFFFFF"/>
                </a:solidFill>
              </a:rPr>
              <a:t>,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grpSp>
        <p:nvGrpSpPr>
          <p:cNvPr id="168" name="Group 47">
            <a:extLst>
              <a:ext uri="{FF2B5EF4-FFF2-40B4-BE49-F238E27FC236}">
                <a16:creationId xmlns:a16="http://schemas.microsoft.com/office/drawing/2014/main" id="{54EFD7A6-C4C8-4443-AC24-13AA31B3E275}"/>
              </a:ext>
            </a:extLst>
          </p:cNvPr>
          <p:cNvGrpSpPr>
            <a:grpSpLocks/>
          </p:cNvGrpSpPr>
          <p:nvPr/>
        </p:nvGrpSpPr>
        <p:grpSpPr bwMode="auto">
          <a:xfrm>
            <a:off x="458716" y="3252811"/>
            <a:ext cx="497386" cy="1150195"/>
            <a:chOff x="2593" y="768"/>
            <a:chExt cx="849" cy="1475"/>
          </a:xfrm>
        </p:grpSpPr>
        <p:sp>
          <p:nvSpPr>
            <p:cNvPr id="169" name="Freeform 48">
              <a:extLst>
                <a:ext uri="{FF2B5EF4-FFF2-40B4-BE49-F238E27FC236}">
                  <a16:creationId xmlns:a16="http://schemas.microsoft.com/office/drawing/2014/main" id="{BCFE254C-B21D-4C5D-884E-AAFB5341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Freeform 49">
              <a:extLst>
                <a:ext uri="{FF2B5EF4-FFF2-40B4-BE49-F238E27FC236}">
                  <a16:creationId xmlns:a16="http://schemas.microsoft.com/office/drawing/2014/main" id="{DCE01B30-9F6C-4100-ADA3-3D26FF8A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Freeform 50">
              <a:extLst>
                <a:ext uri="{FF2B5EF4-FFF2-40B4-BE49-F238E27FC236}">
                  <a16:creationId xmlns:a16="http://schemas.microsoft.com/office/drawing/2014/main" id="{A0791E24-D91C-4570-93F3-79A9A2B4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Freeform 51">
              <a:extLst>
                <a:ext uri="{FF2B5EF4-FFF2-40B4-BE49-F238E27FC236}">
                  <a16:creationId xmlns:a16="http://schemas.microsoft.com/office/drawing/2014/main" id="{D3714A95-AD95-4547-A377-9C77FA22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Freeform 52">
              <a:extLst>
                <a:ext uri="{FF2B5EF4-FFF2-40B4-BE49-F238E27FC236}">
                  <a16:creationId xmlns:a16="http://schemas.microsoft.com/office/drawing/2014/main" id="{D49E652E-1A80-459D-AA06-15261938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Freeform 53">
              <a:extLst>
                <a:ext uri="{FF2B5EF4-FFF2-40B4-BE49-F238E27FC236}">
                  <a16:creationId xmlns:a16="http://schemas.microsoft.com/office/drawing/2014/main" id="{15EE486C-868B-42BA-BA3D-18745AC38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Freeform 54">
              <a:extLst>
                <a:ext uri="{FF2B5EF4-FFF2-40B4-BE49-F238E27FC236}">
                  <a16:creationId xmlns:a16="http://schemas.microsoft.com/office/drawing/2014/main" id="{43490036-82FE-4674-9458-7B99948B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76" name="Group 55">
              <a:extLst>
                <a:ext uri="{FF2B5EF4-FFF2-40B4-BE49-F238E27FC236}">
                  <a16:creationId xmlns:a16="http://schemas.microsoft.com/office/drawing/2014/main" id="{BB1D11DB-0F7F-42BA-A1E3-BF5346457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7" name="Freeform 56">
                <a:extLst>
                  <a:ext uri="{FF2B5EF4-FFF2-40B4-BE49-F238E27FC236}">
                    <a16:creationId xmlns:a16="http://schemas.microsoft.com/office/drawing/2014/main" id="{FB15F581-9AE4-479B-8992-F4B3EC58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57">
                <a:extLst>
                  <a:ext uri="{FF2B5EF4-FFF2-40B4-BE49-F238E27FC236}">
                    <a16:creationId xmlns:a16="http://schemas.microsoft.com/office/drawing/2014/main" id="{4A2834E0-14F5-4AE6-A36A-12D92BB4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9" name="AutoShape 58">
            <a:extLst>
              <a:ext uri="{FF2B5EF4-FFF2-40B4-BE49-F238E27FC236}">
                <a16:creationId xmlns:a16="http://schemas.microsoft.com/office/drawing/2014/main" id="{47B7E859-6F01-4EA4-8D00-01FD803DA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557621"/>
            <a:ext cx="3124200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i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integer.</a:t>
            </a:r>
          </a:p>
        </p:txBody>
      </p:sp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sp>
        <p:nvSpPr>
          <p:cNvPr id="181" name="AutoShape 38">
            <a:extLst>
              <a:ext uri="{FF2B5EF4-FFF2-40B4-BE49-F238E27FC236}">
                <a16:creationId xmlns:a16="http://schemas.microsoft.com/office/drawing/2014/main" id="{3641ED70-2215-4EC3-A19E-F23E576AE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55" y="1924602"/>
            <a:ext cx="4270010" cy="412486"/>
          </a:xfrm>
          <a:prstGeom prst="wedgeRoundRectCallout">
            <a:avLst>
              <a:gd name="adj1" fmla="val -57171"/>
              <a:gd name="adj2" fmla="val -110047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t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hen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82" name="AutoShape 46">
            <a:extLst>
              <a:ext uri="{FF2B5EF4-FFF2-40B4-BE49-F238E27FC236}">
                <a16:creationId xmlns:a16="http://schemas.microsoft.com/office/drawing/2014/main" id="{97A79DA5-9825-4134-898B-2F33D2B6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3081457"/>
            <a:ext cx="40513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/>
              <a:t>.</a:t>
            </a:r>
          </a:p>
        </p:txBody>
      </p:sp>
      <p:sp>
        <p:nvSpPr>
          <p:cNvPr id="183" name="AutoShape 46">
            <a:extLst>
              <a:ext uri="{FF2B5EF4-FFF2-40B4-BE49-F238E27FC236}">
                <a16:creationId xmlns:a16="http://schemas.microsoft.com/office/drawing/2014/main" id="{E7B03E2C-A784-4164-B4B0-6809A9DD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00" y="4033957"/>
            <a:ext cx="32512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pic>
        <p:nvPicPr>
          <p:cNvPr id="184" name="Picture 2" descr="http://www.swordofthespirit.net/bulwark/mosesbush.gif">
            <a:extLst>
              <a:ext uri="{FF2B5EF4-FFF2-40B4-BE49-F238E27FC236}">
                <a16:creationId xmlns:a16="http://schemas.microsoft.com/office/drawing/2014/main" id="{2DAAA6F6-E33A-4C6A-A1A1-A4B11DBCC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93" y="4404142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491335"/>
            <a:ext cx="3251200" cy="412486"/>
          </a:xfrm>
          <a:prstGeom prst="wedgeRoundRectCallout">
            <a:avLst>
              <a:gd name="adj1" fmla="val -67878"/>
              <a:gd name="adj2" fmla="val -36153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4940708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87" name="AutoShape 38">
            <a:extLst>
              <a:ext uri="{FF2B5EF4-FFF2-40B4-BE49-F238E27FC236}">
                <a16:creationId xmlns:a16="http://schemas.microsoft.com/office/drawing/2014/main" id="{D4C06BAC-1B10-4030-A14F-C1EC56978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80" y="5519857"/>
            <a:ext cx="388620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Great,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188" name="Group 26">
            <a:extLst>
              <a:ext uri="{FF2B5EF4-FFF2-40B4-BE49-F238E27FC236}">
                <a16:creationId xmlns:a16="http://schemas.microsoft.com/office/drawing/2014/main" id="{C6A2EBB4-CDCF-41AE-8979-9F4D3B2618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6168" y="5735757"/>
            <a:ext cx="476833" cy="1198443"/>
            <a:chOff x="2308" y="1513"/>
            <a:chExt cx="1162" cy="2570"/>
          </a:xfrm>
        </p:grpSpPr>
        <p:grpSp>
          <p:nvGrpSpPr>
            <p:cNvPr id="189" name="Group 27">
              <a:extLst>
                <a:ext uri="{FF2B5EF4-FFF2-40B4-BE49-F238E27FC236}">
                  <a16:creationId xmlns:a16="http://schemas.microsoft.com/office/drawing/2014/main" id="{A5E145A8-0E26-44E3-8BB4-2BAC4400B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7" name="Freeform 28">
                <a:extLst>
                  <a:ext uri="{FF2B5EF4-FFF2-40B4-BE49-F238E27FC236}">
                    <a16:creationId xmlns:a16="http://schemas.microsoft.com/office/drawing/2014/main" id="{0583C874-59C2-4CDE-A3A7-F86F7EFE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9">
                <a:extLst>
                  <a:ext uri="{FF2B5EF4-FFF2-40B4-BE49-F238E27FC236}">
                    <a16:creationId xmlns:a16="http://schemas.microsoft.com/office/drawing/2014/main" id="{322F3DCD-B2E4-45DE-B70F-3432628B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30">
                <a:extLst>
                  <a:ext uri="{FF2B5EF4-FFF2-40B4-BE49-F238E27FC236}">
                    <a16:creationId xmlns:a16="http://schemas.microsoft.com/office/drawing/2014/main" id="{4EECD18F-1677-4C24-874A-3B9C9056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31">
                <a:extLst>
                  <a:ext uri="{FF2B5EF4-FFF2-40B4-BE49-F238E27FC236}">
                    <a16:creationId xmlns:a16="http://schemas.microsoft.com/office/drawing/2014/main" id="{5D089D35-CD95-4E26-97F7-D0224F0B3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32">
                <a:extLst>
                  <a:ext uri="{FF2B5EF4-FFF2-40B4-BE49-F238E27FC236}">
                    <a16:creationId xmlns:a16="http://schemas.microsoft.com/office/drawing/2014/main" id="{20D57BA6-C51B-42A8-AE98-D699A59E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33">
                <a:extLst>
                  <a:ext uri="{FF2B5EF4-FFF2-40B4-BE49-F238E27FC236}">
                    <a16:creationId xmlns:a16="http://schemas.microsoft.com/office/drawing/2014/main" id="{8252F2B5-049A-4973-B8A8-4591CE02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2D3EE490-7702-4976-8722-AB300FB4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44AC5FCD-8EC9-46D8-AD6B-CC4368D4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Oval 36">
              <a:extLst>
                <a:ext uri="{FF2B5EF4-FFF2-40B4-BE49-F238E27FC236}">
                  <a16:creationId xmlns:a16="http://schemas.microsoft.com/office/drawing/2014/main" id="{259FB1A0-826B-407A-B6F8-E1B1949F1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Oval 37">
              <a:extLst>
                <a:ext uri="{FF2B5EF4-FFF2-40B4-BE49-F238E27FC236}">
                  <a16:creationId xmlns:a16="http://schemas.microsoft.com/office/drawing/2014/main" id="{5DA80F1C-47E6-4B31-8597-34A05BC221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Oval 38">
              <a:extLst>
                <a:ext uri="{FF2B5EF4-FFF2-40B4-BE49-F238E27FC236}">
                  <a16:creationId xmlns:a16="http://schemas.microsoft.com/office/drawing/2014/main" id="{4DA3B84B-1138-4101-B118-471044F485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Oval 39">
              <a:extLst>
                <a:ext uri="{FF2B5EF4-FFF2-40B4-BE49-F238E27FC236}">
                  <a16:creationId xmlns:a16="http://schemas.microsoft.com/office/drawing/2014/main" id="{D15AA5BD-A812-4AB9-9440-0EB48334C8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Oval 40">
              <a:extLst>
                <a:ext uri="{FF2B5EF4-FFF2-40B4-BE49-F238E27FC236}">
                  <a16:creationId xmlns:a16="http://schemas.microsoft.com/office/drawing/2014/main" id="{0C00A4C8-51B8-4F6A-B8CC-EB79C79CC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3" name="AutoShape 46">
            <a:extLst>
              <a:ext uri="{FF2B5EF4-FFF2-40B4-BE49-F238E27FC236}">
                <a16:creationId xmlns:a16="http://schemas.microsoft.com/office/drawing/2014/main" id="{C8F33BC7-C844-491C-A5B0-BAAF891B3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129" y="5978471"/>
            <a:ext cx="361905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noProof="0" dirty="0">
                <a:solidFill>
                  <a:srgbClr val="FFFFFF"/>
                </a:solidFill>
              </a:rPr>
              <a:t>I give you my </a:t>
            </a:r>
            <a:r>
              <a:rPr lang="en-US" altLang="en-US" sz="2000" noProof="0" dirty="0" err="1">
                <a:solidFill>
                  <a:srgbClr val="FFFFFF"/>
                </a:solidFill>
              </a:rPr>
              <a:t>favorate</a:t>
            </a:r>
            <a:r>
              <a:rPr lang="en-US" altLang="en-US" sz="2000" noProof="0" dirty="0">
                <a:solidFill>
                  <a:srgbClr val="FFFFFF"/>
                </a:solidFill>
              </a:rPr>
              <a:t> integer </a:t>
            </a:r>
            <a:r>
              <a:rPr lang="en-US" altLang="en-US" sz="2000" noProof="0" dirty="0" err="1">
                <a:solidFill>
                  <a:schemeClr val="accent2"/>
                </a:solidFill>
              </a:rPr>
              <a:t>i</a:t>
            </a:r>
            <a:r>
              <a:rPr lang="en-US" altLang="en-US" sz="2000" noProof="0" dirty="0">
                <a:solidFill>
                  <a:srgbClr val="FFFFFF"/>
                </a:solidFill>
              </a:rPr>
              <a:t>.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4C80C61C-96E5-4542-94BF-859365B36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6456865"/>
            <a:ext cx="297815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05" name="Rectangle 5">
            <a:extLst>
              <a:ext uri="{FF2B5EF4-FFF2-40B4-BE49-F238E27FC236}">
                <a16:creationId xmlns:a16="http://schemas.microsoft.com/office/drawing/2014/main" id="{070C513F-60AA-4B2E-A25E-32D40F77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8989" y="2175323"/>
            <a:ext cx="21456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6" name="Rectangle 5">
            <a:extLst>
              <a:ext uri="{FF2B5EF4-FFF2-40B4-BE49-F238E27FC236}">
                <a16:creationId xmlns:a16="http://schemas.microsoft.com/office/drawing/2014/main" id="{E85EEA79-051B-44D7-A1A5-0F27D561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994" y="2479230"/>
            <a:ext cx="17102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07" name="Rectangle 5">
            <a:extLst>
              <a:ext uri="{FF2B5EF4-FFF2-40B4-BE49-F238E27FC236}">
                <a16:creationId xmlns:a16="http://schemas.microsoft.com/office/drawing/2014/main" id="{E23C6760-3963-4A44-8A30-D5F70A9E2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082" y="2079241"/>
            <a:ext cx="9666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61469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9" grpId="0"/>
      <p:bldP spid="40" grpId="0"/>
      <p:bldP spid="49" grpId="0"/>
      <p:bldP spid="66" grpId="0"/>
      <p:bldP spid="68" grpId="0"/>
      <p:bldP spid="73" grpId="0"/>
      <p:bldP spid="74" grpId="0"/>
      <p:bldP spid="147" grpId="0" animBg="1"/>
      <p:bldP spid="147" grpId="1" animBg="1"/>
      <p:bldP spid="148" grpId="0" animBg="1"/>
      <p:bldP spid="148" grpId="1" animBg="1"/>
      <p:bldP spid="149" grpId="0" animBg="1"/>
      <p:bldP spid="149" grpId="1" animBg="1"/>
      <p:bldP spid="151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5" grpId="0" animBg="1"/>
      <p:bldP spid="186" grpId="0" animBg="1"/>
      <p:bldP spid="187" grpId="0" animBg="1"/>
      <p:bldP spid="203" grpId="0" animBg="1"/>
      <p:bldP spid="204" grpId="0" animBg="1"/>
      <p:bldP spid="205" grpId="0"/>
      <p:bldP spid="205" grpId="1"/>
      <p:bldP spid="206" grpId="0"/>
      <p:bldP spid="206" grpId="1"/>
      <p:bldP spid="207" grpId="0"/>
      <p:bldP spid="207" grpId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B0038525-402E-4465-810B-AE56A10F6C0B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312E977-259C-4743-913C-7DD94B5C69AB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0" name="Picture 4" descr="IcosahedralGraph">
              <a:extLst>
                <a:ext uri="{FF2B5EF4-FFF2-40B4-BE49-F238E27FC236}">
                  <a16:creationId xmlns:a16="http://schemas.microsoft.com/office/drawing/2014/main" id="{76ECD589-4EB2-4D34-9016-E0F9D6E66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" name="Oval 10">
              <a:extLst>
                <a:ext uri="{FF2B5EF4-FFF2-40B4-BE49-F238E27FC236}">
                  <a16:creationId xmlns:a16="http://schemas.microsoft.com/office/drawing/2014/main" id="{5FAE5003-CFF0-40D2-80E7-8AF55785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74" name="Rectangle 5">
            <a:extLst>
              <a:ext uri="{FF2B5EF4-FFF2-40B4-BE49-F238E27FC236}">
                <a16:creationId xmlns:a16="http://schemas.microsoft.com/office/drawing/2014/main" id="{F2C6BCAF-404F-4AC4-A8B9-FECF4D432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385458"/>
            <a:ext cx="3326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 err="1">
                <a:solidFill>
                  <a:srgbClr val="FFFF00"/>
                </a:solidFill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chemeClr val="accent2"/>
                </a:solidFill>
              </a:rPr>
              <a:t>u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chemeClr val="accent2"/>
                </a:solidFill>
              </a:rPr>
              <a:t>,v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50C628-A623-41AF-A6F1-8483C339F223}"/>
              </a:ext>
            </a:extLst>
          </p:cNvPr>
          <p:cNvGrpSpPr/>
          <p:nvPr/>
        </p:nvGrpSpPr>
        <p:grpSpPr>
          <a:xfrm>
            <a:off x="6586748" y="3200400"/>
            <a:ext cx="2176252" cy="453776"/>
            <a:chOff x="4607722" y="3109527"/>
            <a:chExt cx="2176252" cy="453776"/>
          </a:xfrm>
        </p:grpSpPr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408CDC7E-557B-4194-B977-13653393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722" y="31631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FF00"/>
                  </a:solidFill>
                  <a:latin typeface="Symbol" pitchFamily="18" charset="2"/>
                </a:rPr>
                <a:t>$ </a:t>
              </a:r>
              <a:r>
                <a:rPr lang="en-CA" altLang="en-US" sz="2000" dirty="0">
                  <a:solidFill>
                    <a:srgbClr val="FFFF00"/>
                  </a:solidFill>
                  <a:latin typeface="Times New Roman" pitchFamily="18" charset="0"/>
                  <a:sym typeface="Symbol" panose="05050102010706020507" pitchFamily="18" charset="2"/>
                </a:rPr>
                <a:t>an embedding E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79" name="Line 31">
              <a:extLst>
                <a:ext uri="{FF2B5EF4-FFF2-40B4-BE49-F238E27FC236}">
                  <a16:creationId xmlns:a16="http://schemas.microsoft.com/office/drawing/2014/main" id="{868B045E-A382-4051-803C-B3AAE1629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8321" y="3109527"/>
              <a:ext cx="1075696" cy="18264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0" name="Line 31">
              <a:extLst>
                <a:ext uri="{FF2B5EF4-FFF2-40B4-BE49-F238E27FC236}">
                  <a16:creationId xmlns:a16="http://schemas.microsoft.com/office/drawing/2014/main" id="{0A54A3E1-EFBA-4B9B-8B25-C5EB8253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3109840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C47CB1C-33D7-41E7-8755-7AF68E238AA1}"/>
              </a:ext>
            </a:extLst>
          </p:cNvPr>
          <p:cNvGrpSpPr/>
          <p:nvPr/>
        </p:nvGrpSpPr>
        <p:grpSpPr>
          <a:xfrm>
            <a:off x="6544096" y="3605347"/>
            <a:ext cx="2176252" cy="854599"/>
            <a:chOff x="4565070" y="2693583"/>
            <a:chExt cx="2176252" cy="854599"/>
          </a:xfrm>
        </p:grpSpPr>
        <p:sp>
          <p:nvSpPr>
            <p:cNvPr id="56" name="Line 31">
              <a:extLst>
                <a:ext uri="{FF2B5EF4-FFF2-40B4-BE49-F238E27FC236}">
                  <a16:creationId xmlns:a16="http://schemas.microsoft.com/office/drawing/2014/main" id="{861B3FB8-D268-4E6A-8BEA-7D658F3A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397" y="2700209"/>
              <a:ext cx="1075695" cy="20154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861CDA93-39DC-40D0-A096-906A9E3A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070" y="2840296"/>
              <a:ext cx="217625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chemeClr val="accent2"/>
                  </a:solidFill>
                  <a:latin typeface="Times New Roman" pitchFamily="18" charset="0"/>
                  <a:sym typeface="Symbol" panose="05050102010706020507" pitchFamily="18" charset="2"/>
                </a:rPr>
                <a:t> pair of edges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 {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chemeClr val="accent2"/>
                  </a:solidFill>
                  <a:latin typeface="Times New Roman" pitchFamily="18" charset="0"/>
                </a:rPr>
                <a:t>u,v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chemeClr val="accent2"/>
                  </a:solidFill>
                  <a:latin typeface="Times New Roman" pitchFamily="18" charset="0"/>
                </a:rPr>
                <a:t>u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chemeClr val="accent2"/>
                  </a:solidFill>
                  <a:latin typeface="Times New Roman" pitchFamily="18" charset="0"/>
                </a:rPr>
                <a:t>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4DDF1FC7-5F9E-4F0D-9764-F04908AD5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2693583"/>
              <a:ext cx="0" cy="8500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99" name="Rectangle 5">
            <a:extLst>
              <a:ext uri="{FF2B5EF4-FFF2-40B4-BE49-F238E27FC236}">
                <a16:creationId xmlns:a16="http://schemas.microsoft.com/office/drawing/2014/main" id="{966E6518-3BAC-4FA5-9B28-C2A7EBB66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847497"/>
            <a:ext cx="13067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Planar(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G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21" y="2667000"/>
            <a:ext cx="5872641" cy="109151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i.e.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an embedding E,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pair of edges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 {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FF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, </a:t>
            </a:r>
          </a:p>
          <a:p>
            <a:pPr lvl="0" indent="-285750">
              <a:spcBef>
                <a:spcPts val="0"/>
              </a:spcBef>
              <a:defRPr/>
            </a:pPr>
            <a:r>
              <a:rPr kumimoji="0" lang="en-CA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CA" altLang="en-US" sz="2000" b="0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Don’t_Cross</a:t>
            </a:r>
            <a:r>
              <a:rPr kumimoji="0" lang="en-CA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FF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FF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})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0" y="4332565"/>
            <a:ext cx="4740966" cy="453004"/>
          </a:xfrm>
          <a:prstGeom prst="wedgeRoundRectCallout">
            <a:avLst>
              <a:gd name="adj1" fmla="val -51084"/>
              <a:gd name="adj2" fmla="val -489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will give you 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pair of edges</a:t>
            </a:r>
            <a:r>
              <a:rPr lang="en-US" altLang="en-US" sz="2000" dirty="0">
                <a:solidFill>
                  <a:srgbClr val="FFFFFF"/>
                </a:solidFill>
                <a:latin typeface="Symbol" pitchFamily="18" charset="2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chemeClr val="accent2"/>
                </a:solidFill>
              </a:rPr>
              <a:t>u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chemeClr val="accent2"/>
                </a:solidFill>
              </a:rPr>
              <a:t>,v</a:t>
            </a:r>
            <a:r>
              <a:rPr lang="el-GR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66" y="3856693"/>
            <a:ext cx="3536134" cy="400110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give you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>
                <a:solidFill>
                  <a:srgbClr val="FFFFFF"/>
                </a:solidFill>
                <a:latin typeface="Times New Roman" pitchFamily="18" charset="0"/>
                <a:sym typeface="Symbol" panose="05050102010706020507" pitchFamily="18" charset="2"/>
              </a:rPr>
              <a:t>an embedding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0" y="4861331"/>
            <a:ext cx="5672140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00FFFF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00FFFF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00FFFF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00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00FFFF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00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00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9" name="AutoShape 55">
            <a:extLst>
              <a:ext uri="{FF2B5EF4-FFF2-40B4-BE49-F238E27FC236}">
                <a16:creationId xmlns:a16="http://schemas.microsoft.com/office/drawing/2014/main" id="{50849188-A3B3-4964-A33F-2CA995E21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90549"/>
            <a:ext cx="6102029" cy="2030119"/>
          </a:xfrm>
          <a:prstGeom prst="wedgeRoundRectCallout">
            <a:avLst>
              <a:gd name="adj1" fmla="val -55717"/>
              <a:gd name="adj2" fmla="val 4172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Planar Graph: </a:t>
            </a:r>
            <a:r>
              <a:rPr lang="en-US" sz="2400" dirty="0"/>
              <a:t>A simple undirected graph G </a:t>
            </a:r>
            <a:br>
              <a:rPr lang="en-US" sz="2400" dirty="0"/>
            </a:br>
            <a:r>
              <a:rPr lang="en-US" sz="2400" dirty="0"/>
              <a:t>is said to be planar </a:t>
            </a:r>
            <a:br>
              <a:rPr lang="en-US" sz="2400" dirty="0"/>
            </a:br>
            <a:r>
              <a:rPr lang="en-US" sz="2400" dirty="0"/>
              <a:t>if its nodes u and edges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/>
              <a:t>u,v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dirty="0"/>
              <a:t> </a:t>
            </a:r>
            <a:br>
              <a:rPr lang="en-US" sz="2400" dirty="0"/>
            </a:br>
            <a:r>
              <a:rPr lang="en-US" sz="2400" dirty="0"/>
              <a:t>can be placed/embedded in the 2-d plane </a:t>
            </a:r>
            <a:br>
              <a:rPr lang="en-US" sz="2400" dirty="0"/>
            </a:br>
            <a:r>
              <a:rPr lang="en-US" sz="2400" dirty="0"/>
              <a:t>in a way such that no edges cross.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805335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99" grpId="0"/>
      <p:bldP spid="100" grpId="0" animBg="1"/>
      <p:bldP spid="116" grpId="0" animBg="1"/>
      <p:bldP spid="137" grpId="0" animBg="1"/>
      <p:bldP spid="139" grpId="0" animBg="1"/>
      <p:bldP spid="39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B0038525-402E-4465-810B-AE56A10F6C0B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312E977-259C-4743-913C-7DD94B5C69AB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0" name="Picture 4" descr="IcosahedralGraph">
              <a:extLst>
                <a:ext uri="{FF2B5EF4-FFF2-40B4-BE49-F238E27FC236}">
                  <a16:creationId xmlns:a16="http://schemas.microsoft.com/office/drawing/2014/main" id="{76ECD589-4EB2-4D34-9016-E0F9D6E66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" name="Oval 10">
              <a:extLst>
                <a:ext uri="{FF2B5EF4-FFF2-40B4-BE49-F238E27FC236}">
                  <a16:creationId xmlns:a16="http://schemas.microsoft.com/office/drawing/2014/main" id="{5FAE5003-CFF0-40D2-80E7-8AF55785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5" name="Freeform 4"/>
          <p:cNvSpPr/>
          <p:nvPr/>
        </p:nvSpPr>
        <p:spPr bwMode="auto">
          <a:xfrm>
            <a:off x="8565095" y="1645919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5">
            <a:extLst>
              <a:ext uri="{FF2B5EF4-FFF2-40B4-BE49-F238E27FC236}">
                <a16:creationId xmlns:a16="http://schemas.microsoft.com/office/drawing/2014/main" id="{F2C6BCAF-404F-4AC4-A8B9-FECF4D432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348" y="3333690"/>
            <a:ext cx="21762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50C628-A623-41AF-A6F1-8483C339F223}"/>
              </a:ext>
            </a:extLst>
          </p:cNvPr>
          <p:cNvGrpSpPr/>
          <p:nvPr/>
        </p:nvGrpSpPr>
        <p:grpSpPr>
          <a:xfrm>
            <a:off x="6925096" y="2957127"/>
            <a:ext cx="2176252" cy="453776"/>
            <a:chOff x="4946070" y="3109527"/>
            <a:chExt cx="2176252" cy="453776"/>
          </a:xfrm>
        </p:grpSpPr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408CDC7E-557B-4194-B977-13653393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070" y="31631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node u</a:t>
              </a:r>
            </a:p>
          </p:txBody>
        </p:sp>
        <p:sp>
          <p:nvSpPr>
            <p:cNvPr id="79" name="Line 31">
              <a:extLst>
                <a:ext uri="{FF2B5EF4-FFF2-40B4-BE49-F238E27FC236}">
                  <a16:creationId xmlns:a16="http://schemas.microsoft.com/office/drawing/2014/main" id="{868B045E-A382-4051-803C-B3AAE1629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8321" y="3109527"/>
              <a:ext cx="1075696" cy="18264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0" name="Line 31">
              <a:extLst>
                <a:ext uri="{FF2B5EF4-FFF2-40B4-BE49-F238E27FC236}">
                  <a16:creationId xmlns:a16="http://schemas.microsoft.com/office/drawing/2014/main" id="{0A54A3E1-EFBA-4B9B-8B25-C5EB8253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3109840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C47CB1C-33D7-41E7-8755-7AF68E238AA1}"/>
              </a:ext>
            </a:extLst>
          </p:cNvPr>
          <p:cNvGrpSpPr/>
          <p:nvPr/>
        </p:nvGrpSpPr>
        <p:grpSpPr>
          <a:xfrm>
            <a:off x="6544096" y="2541184"/>
            <a:ext cx="2176252" cy="546822"/>
            <a:chOff x="4565070" y="2693584"/>
            <a:chExt cx="2176252" cy="546822"/>
          </a:xfrm>
        </p:grpSpPr>
        <p:sp>
          <p:nvSpPr>
            <p:cNvPr id="56" name="Line 31">
              <a:extLst>
                <a:ext uri="{FF2B5EF4-FFF2-40B4-BE49-F238E27FC236}">
                  <a16:creationId xmlns:a16="http://schemas.microsoft.com/office/drawing/2014/main" id="{861B3FB8-D268-4E6A-8BEA-7D658F3A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397" y="2700209"/>
              <a:ext cx="1075695" cy="201547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861CDA93-39DC-40D0-A096-906A9E3A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070" y="2840296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planar graph G</a:t>
              </a:r>
            </a:p>
          </p:txBody>
        </p:sp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4DDF1FC7-5F9E-4F0D-9764-F04908AD5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58640" y="2693584"/>
              <a:ext cx="0" cy="428452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99" name="Rectangle 5">
            <a:extLst>
              <a:ext uri="{FF2B5EF4-FFF2-40B4-BE49-F238E27FC236}">
                <a16:creationId xmlns:a16="http://schemas.microsoft.com/office/drawing/2014/main" id="{966E6518-3BAC-4FA5-9B28-C2A7EBB66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5661" y="2161697"/>
            <a:ext cx="268502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 of Planar Graph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72" y="2080355"/>
            <a:ext cx="5075362" cy="78904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planar graph G,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node u, 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936631"/>
            <a:ext cx="3200400" cy="735767"/>
          </a:xfrm>
          <a:prstGeom prst="wedgeRoundRectCallout">
            <a:avLst>
              <a:gd name="adj1" fmla="val -53013"/>
              <a:gd name="adj2" fmla="val -402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This is great. I will give you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my favorite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planar graph 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</a:rPr>
              <a:t>G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493" y="3719946"/>
            <a:ext cx="2699307" cy="400110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give you a </a:t>
            </a:r>
            <a:r>
              <a:rPr lang="en-CA" altLang="en-US" sz="2000" dirty="0">
                <a:latin typeface="Times New Roman" pitchFamily="18" charset="0"/>
                <a:sym typeface="Symbol" panose="05050102010706020507" pitchFamily="18" charset="2"/>
              </a:rPr>
              <a:t>node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128" y="4184075"/>
            <a:ext cx="4112472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10" y="692808"/>
            <a:ext cx="5257800" cy="1244281"/>
          </a:xfrm>
          <a:prstGeom prst="wedgeRoundRectCallout">
            <a:avLst>
              <a:gd name="adj1" fmla="val -64921"/>
              <a:gd name="adj2" fmla="val -3663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u whose degree is at most five.</a:t>
            </a:r>
          </a:p>
        </p:txBody>
      </p:sp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04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4" grpId="0"/>
      <p:bldP spid="99" grpId="0"/>
      <p:bldP spid="100" grpId="0" animBg="1"/>
      <p:bldP spid="116" grpId="0" animBg="1"/>
      <p:bldP spid="137" grpId="0" animBg="1"/>
      <p:bldP spid="139" grpId="0" animBg="1"/>
      <p:bldP spid="44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55">
            <a:extLst>
              <a:ext uri="{FF2B5EF4-FFF2-40B4-BE49-F238E27FC236}">
                <a16:creationId xmlns:a16="http://schemas.microsoft.com/office/drawing/2014/main" id="{0D209B3F-7CCD-4297-B719-7EC4D8B3A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312161"/>
            <a:ext cx="5867400" cy="938928"/>
          </a:xfrm>
          <a:prstGeom prst="wedgeRoundRectCallout">
            <a:avLst>
              <a:gd name="adj1" fmla="val -53067"/>
              <a:gd name="adj2" fmla="val -341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</a:t>
            </a:r>
            <a:r>
              <a:rPr lang="en-CA" altLang="en-US" sz="2400" dirty="0">
                <a:solidFill>
                  <a:srgbClr val="FFFFFF"/>
                </a:solidFill>
              </a:rPr>
              <a:t>very planar graph can be coloured with at most 6 colours.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38" name="Picture 2" descr="http://www.swordofthespirit.net/bulwark/mosesbush.gif">
            <a:extLst>
              <a:ext uri="{FF2B5EF4-FFF2-40B4-BE49-F238E27FC236}">
                <a16:creationId xmlns:a16="http://schemas.microsoft.com/office/drawing/2014/main" id="{2BE8CB23-263D-4459-AE63-01435D9719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26">
            <a:extLst>
              <a:ext uri="{FF2B5EF4-FFF2-40B4-BE49-F238E27FC236}">
                <a16:creationId xmlns:a16="http://schemas.microsoft.com/office/drawing/2014/main" id="{A287FFBF-C887-46C8-90E3-5ECB7D1D4C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40" name="Group 27">
              <a:extLst>
                <a:ext uri="{FF2B5EF4-FFF2-40B4-BE49-F238E27FC236}">
                  <a16:creationId xmlns:a16="http://schemas.microsoft.com/office/drawing/2014/main" id="{1C2585D1-8050-45A1-82CB-B1F1E954A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6" name="Freeform 28">
                <a:extLst>
                  <a:ext uri="{FF2B5EF4-FFF2-40B4-BE49-F238E27FC236}">
                    <a16:creationId xmlns:a16="http://schemas.microsoft.com/office/drawing/2014/main" id="{115135FC-3F09-4C7E-9189-4506447FD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F49FD54F-EB1A-4ABF-878F-8A1792ABD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685E12DA-9643-45F2-B1FC-498A32064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FBFDED53-5199-4519-8603-CD4782B6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2">
                <a:extLst>
                  <a:ext uri="{FF2B5EF4-FFF2-40B4-BE49-F238E27FC236}">
                    <a16:creationId xmlns:a16="http://schemas.microsoft.com/office/drawing/2014/main" id="{9A332D74-4075-4B97-BA17-DEA221B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3">
                <a:extLst>
                  <a:ext uri="{FF2B5EF4-FFF2-40B4-BE49-F238E27FC236}">
                    <a16:creationId xmlns:a16="http://schemas.microsoft.com/office/drawing/2014/main" id="{FA8DD2B4-965C-4A49-8B14-A664D11EF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3B2F00FE-CE79-4A60-AF7F-45DFE24B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A6376F3F-ED93-4C65-8DF7-C47678ED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6">
              <a:extLst>
                <a:ext uri="{FF2B5EF4-FFF2-40B4-BE49-F238E27FC236}">
                  <a16:creationId xmlns:a16="http://schemas.microsoft.com/office/drawing/2014/main" id="{28973918-033B-4F57-ADE3-C01E3A2889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7">
              <a:extLst>
                <a:ext uri="{FF2B5EF4-FFF2-40B4-BE49-F238E27FC236}">
                  <a16:creationId xmlns:a16="http://schemas.microsoft.com/office/drawing/2014/main" id="{313A67A9-C930-4DBE-8049-8FA52D9C4C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8">
              <a:extLst>
                <a:ext uri="{FF2B5EF4-FFF2-40B4-BE49-F238E27FC236}">
                  <a16:creationId xmlns:a16="http://schemas.microsoft.com/office/drawing/2014/main" id="{A688F5D9-2752-48E4-93A0-BB605F7BD4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9">
              <a:extLst>
                <a:ext uri="{FF2B5EF4-FFF2-40B4-BE49-F238E27FC236}">
                  <a16:creationId xmlns:a16="http://schemas.microsoft.com/office/drawing/2014/main" id="{24063937-C5CB-46E5-BA57-437D18B582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40">
              <a:extLst>
                <a:ext uri="{FF2B5EF4-FFF2-40B4-BE49-F238E27FC236}">
                  <a16:creationId xmlns:a16="http://schemas.microsoft.com/office/drawing/2014/main" id="{20E5BD0D-384A-48CD-B8B8-028B5DAAF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0B97056-5B5F-4BCB-B985-3257AC35F1C8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1E831B39-9224-4831-BF51-A580F0BCEF46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4" name="Picture 4" descr="IcosahedralGraph">
              <a:extLst>
                <a:ext uri="{FF2B5EF4-FFF2-40B4-BE49-F238E27FC236}">
                  <a16:creationId xmlns:a16="http://schemas.microsoft.com/office/drawing/2014/main" id="{C188E478-85CA-4DB2-9893-1F5A84C90F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2BFFA7-0983-4415-B177-1F54BF4E7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81A35B5-07CB-40EC-9F6D-61E9DF6035F1}"/>
              </a:ext>
            </a:extLst>
          </p:cNvPr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67" name="Oval 10">
              <a:extLst>
                <a:ext uri="{FF2B5EF4-FFF2-40B4-BE49-F238E27FC236}">
                  <a16:creationId xmlns:a16="http://schemas.microsoft.com/office/drawing/2014/main" id="{94D52BCD-BDD0-4D2B-AC03-853DB497D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5D53F588-84AC-4880-860E-B8EBCC960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Oval 10">
              <a:extLst>
                <a:ext uri="{FF2B5EF4-FFF2-40B4-BE49-F238E27FC236}">
                  <a16:creationId xmlns:a16="http://schemas.microsoft.com/office/drawing/2014/main" id="{29B25D65-C255-4C2E-9753-3202C451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Oval 10">
              <a:extLst>
                <a:ext uri="{FF2B5EF4-FFF2-40B4-BE49-F238E27FC236}">
                  <a16:creationId xmlns:a16="http://schemas.microsoft.com/office/drawing/2014/main" id="{801DF15B-7EEE-4104-9E5F-E615A688F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75708C58-50AE-4839-9191-7BFCE3CAC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Oval 10">
              <a:extLst>
                <a:ext uri="{FF2B5EF4-FFF2-40B4-BE49-F238E27FC236}">
                  <a16:creationId xmlns:a16="http://schemas.microsoft.com/office/drawing/2014/main" id="{890AAC3E-2620-4D01-8EDC-208DC9F68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Oval 10">
              <a:extLst>
                <a:ext uri="{FF2B5EF4-FFF2-40B4-BE49-F238E27FC236}">
                  <a16:creationId xmlns:a16="http://schemas.microsoft.com/office/drawing/2014/main" id="{25E427F5-3E4D-4684-8BA8-0B6487369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Oval 10">
              <a:extLst>
                <a:ext uri="{FF2B5EF4-FFF2-40B4-BE49-F238E27FC236}">
                  <a16:creationId xmlns:a16="http://schemas.microsoft.com/office/drawing/2014/main" id="{8194A4B1-0F73-4D48-8E0D-1A7DEA782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5" name="Oval 10">
              <a:extLst>
                <a:ext uri="{FF2B5EF4-FFF2-40B4-BE49-F238E27FC236}">
                  <a16:creationId xmlns:a16="http://schemas.microsoft.com/office/drawing/2014/main" id="{04F6374B-53D2-4CFA-B983-79091910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Oval 10">
              <a:extLst>
                <a:ext uri="{FF2B5EF4-FFF2-40B4-BE49-F238E27FC236}">
                  <a16:creationId xmlns:a16="http://schemas.microsoft.com/office/drawing/2014/main" id="{0A0A5A8A-46C9-403C-9EBF-5E52F8C9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Oval 10">
              <a:extLst>
                <a:ext uri="{FF2B5EF4-FFF2-40B4-BE49-F238E27FC236}">
                  <a16:creationId xmlns:a16="http://schemas.microsoft.com/office/drawing/2014/main" id="{356DD853-603E-499B-9DCA-BC87B42B7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Oval 10">
              <a:extLst>
                <a:ext uri="{FF2B5EF4-FFF2-40B4-BE49-F238E27FC236}">
                  <a16:creationId xmlns:a16="http://schemas.microsoft.com/office/drawing/2014/main" id="{644CDB81-BFAF-4BA0-A209-909706701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Oval 10">
              <a:extLst>
                <a:ext uri="{FF2B5EF4-FFF2-40B4-BE49-F238E27FC236}">
                  <a16:creationId xmlns:a16="http://schemas.microsoft.com/office/drawing/2014/main" id="{7E3EA101-0AD6-47BF-9E02-13DBAB9B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Oval 10">
              <a:extLst>
                <a:ext uri="{FF2B5EF4-FFF2-40B4-BE49-F238E27FC236}">
                  <a16:creationId xmlns:a16="http://schemas.microsoft.com/office/drawing/2014/main" id="{D0369C96-13A6-4CD6-AFD0-B8671510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7" name="Rectangle 5">
            <a:extLst>
              <a:ext uri="{FF2B5EF4-FFF2-40B4-BE49-F238E27FC236}">
                <a16:creationId xmlns:a16="http://schemas.microsoft.com/office/drawing/2014/main" id="{5665D5FB-1F4B-4B99-BDDE-7428000F2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166" y="6362640"/>
            <a:ext cx="21762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2000" dirty="0">
                <a:solidFill>
                  <a:schemeClr val="accent2"/>
                </a:solidFill>
              </a:rPr>
              <a:t>C(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n-US" sz="2000" dirty="0">
                <a:solidFill>
                  <a:schemeClr val="accent2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</a:t>
            </a:r>
            <a:r>
              <a:rPr lang="en-US" sz="2000" dirty="0">
                <a:solidFill>
                  <a:srgbClr val="FF0000"/>
                </a:solidFill>
              </a:rPr>
              <a:t>v</a:t>
            </a:r>
            <a:r>
              <a:rPr lang="en-US" sz="2000" dirty="0">
                <a:solidFill>
                  <a:schemeClr val="accent2"/>
                </a:solidFill>
              </a:rPr>
              <a:t>)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BDD219F-5503-4D19-BDFF-A9156B9F1111}"/>
              </a:ext>
            </a:extLst>
          </p:cNvPr>
          <p:cNvGrpSpPr/>
          <p:nvPr/>
        </p:nvGrpSpPr>
        <p:grpSpPr>
          <a:xfrm>
            <a:off x="6134100" y="5079970"/>
            <a:ext cx="2538364" cy="453776"/>
            <a:chOff x="6234882" y="4032220"/>
            <a:chExt cx="2538364" cy="453776"/>
          </a:xfrm>
        </p:grpSpPr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042A7531-ACBD-40A8-9D6B-6AF1F2394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4882" y="4085886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$ </a:t>
              </a:r>
              <a:r>
                <a:rPr lang="en-US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colouring</a:t>
              </a: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C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2" name="Line 31">
              <a:extLst>
                <a:ext uri="{FF2B5EF4-FFF2-40B4-BE49-F238E27FC236}">
                  <a16:creationId xmlns:a16="http://schemas.microsoft.com/office/drawing/2014/main" id="{1BEADBF3-DAED-4A22-9DA2-045DE3CAE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55661" y="4032220"/>
              <a:ext cx="1017585" cy="1750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93" name="Line 31">
              <a:extLst>
                <a:ext uri="{FF2B5EF4-FFF2-40B4-BE49-F238E27FC236}">
                  <a16:creationId xmlns:a16="http://schemas.microsoft.com/office/drawing/2014/main" id="{6A69833B-CF14-45ED-AE02-533B9070BB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57868" y="4032533"/>
              <a:ext cx="0" cy="4284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0251C42-A89B-43D5-AFD3-72F3B693D621}"/>
              </a:ext>
            </a:extLst>
          </p:cNvPr>
          <p:cNvGrpSpPr/>
          <p:nvPr/>
        </p:nvGrpSpPr>
        <p:grpSpPr>
          <a:xfrm>
            <a:off x="6145016" y="5508239"/>
            <a:ext cx="2495512" cy="466709"/>
            <a:chOff x="6264848" y="4460489"/>
            <a:chExt cx="2495512" cy="466709"/>
          </a:xfrm>
        </p:grpSpPr>
        <p:sp>
          <p:nvSpPr>
            <p:cNvPr id="85" name="Rectangle 5">
              <a:extLst>
                <a:ext uri="{FF2B5EF4-FFF2-40B4-BE49-F238E27FC236}">
                  <a16:creationId xmlns:a16="http://schemas.microsoft.com/office/drawing/2014/main" id="{7027F831-1641-4E23-A7E4-F8EF88835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848" y="4477817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# </a:t>
              </a:r>
              <a:r>
                <a:rPr lang="en-US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colours</a:t>
              </a:r>
              <a:r>
                <a:rPr lang="en-US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in C 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6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1" name="Line 31">
              <a:extLst>
                <a:ext uri="{FF2B5EF4-FFF2-40B4-BE49-F238E27FC236}">
                  <a16:creationId xmlns:a16="http://schemas.microsoft.com/office/drawing/2014/main" id="{E02282E7-A45A-4A1F-BAC4-0F2291510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5739" y="4460489"/>
              <a:ext cx="534621" cy="9196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94" name="Line 31">
              <a:extLst>
                <a:ext uri="{FF2B5EF4-FFF2-40B4-BE49-F238E27FC236}">
                  <a16:creationId xmlns:a16="http://schemas.microsoft.com/office/drawing/2014/main" id="{D250D47A-AD0E-4525-B1A7-CF0A6D5200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60360" y="4460489"/>
              <a:ext cx="0" cy="46670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4DBB15D-B45D-4A58-BFCA-DF44AFFEE9E0}"/>
              </a:ext>
            </a:extLst>
          </p:cNvPr>
          <p:cNvGrpSpPr/>
          <p:nvPr/>
        </p:nvGrpSpPr>
        <p:grpSpPr>
          <a:xfrm>
            <a:off x="5642340" y="4229234"/>
            <a:ext cx="3020149" cy="431091"/>
            <a:chOff x="5762172" y="3636758"/>
            <a:chExt cx="3020149" cy="431091"/>
          </a:xfrm>
        </p:grpSpPr>
        <p:sp>
          <p:nvSpPr>
            <p:cNvPr id="82" name="Line 31">
              <a:extLst>
                <a:ext uri="{FF2B5EF4-FFF2-40B4-BE49-F238E27FC236}">
                  <a16:creationId xmlns:a16="http://schemas.microsoft.com/office/drawing/2014/main" id="{D6D1066E-66EC-4F2F-B307-D8666C077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1477" y="3636758"/>
              <a:ext cx="1180844" cy="182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EF7D40AE-9652-4155-88C2-95C46A5D6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172" y="3667739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 planar graph G</a:t>
              </a:r>
            </a:p>
          </p:txBody>
        </p:sp>
      </p:grpSp>
      <p:sp>
        <p:nvSpPr>
          <p:cNvPr id="97" name="Rectangle 5">
            <a:extLst>
              <a:ext uri="{FF2B5EF4-FFF2-40B4-BE49-F238E27FC236}">
                <a16:creationId xmlns:a16="http://schemas.microsoft.com/office/drawing/2014/main" id="{57EBCF9E-DE92-4E98-88DF-C9C173C71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763" y="5886466"/>
            <a:ext cx="29615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98" name="Group 47">
            <a:extLst>
              <a:ext uri="{FF2B5EF4-FFF2-40B4-BE49-F238E27FC236}">
                <a16:creationId xmlns:a16="http://schemas.microsoft.com/office/drawing/2014/main" id="{5E2BD927-C052-453E-802F-C33C511C613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2787576"/>
            <a:ext cx="497386" cy="1150195"/>
            <a:chOff x="2593" y="768"/>
            <a:chExt cx="849" cy="1475"/>
          </a:xfrm>
        </p:grpSpPr>
        <p:sp>
          <p:nvSpPr>
            <p:cNvPr id="99" name="Freeform 48">
              <a:extLst>
                <a:ext uri="{FF2B5EF4-FFF2-40B4-BE49-F238E27FC236}">
                  <a16:creationId xmlns:a16="http://schemas.microsoft.com/office/drawing/2014/main" id="{295729EA-933E-46F6-8742-4AFF793F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" name="Freeform 49">
              <a:extLst>
                <a:ext uri="{FF2B5EF4-FFF2-40B4-BE49-F238E27FC236}">
                  <a16:creationId xmlns:a16="http://schemas.microsoft.com/office/drawing/2014/main" id="{737C61F5-3A14-4447-A093-FB86EE51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1" name="Freeform 50">
              <a:extLst>
                <a:ext uri="{FF2B5EF4-FFF2-40B4-BE49-F238E27FC236}">
                  <a16:creationId xmlns:a16="http://schemas.microsoft.com/office/drawing/2014/main" id="{A73AD176-509C-4B97-A0D3-C98FDC58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Freeform 51">
              <a:extLst>
                <a:ext uri="{FF2B5EF4-FFF2-40B4-BE49-F238E27FC236}">
                  <a16:creationId xmlns:a16="http://schemas.microsoft.com/office/drawing/2014/main" id="{991E66B3-189B-4CDB-9ACC-AE0CAAF4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52">
              <a:extLst>
                <a:ext uri="{FF2B5EF4-FFF2-40B4-BE49-F238E27FC236}">
                  <a16:creationId xmlns:a16="http://schemas.microsoft.com/office/drawing/2014/main" id="{E34E925C-85E6-4EFF-AB84-14ABFA9A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53">
              <a:extLst>
                <a:ext uri="{FF2B5EF4-FFF2-40B4-BE49-F238E27FC236}">
                  <a16:creationId xmlns:a16="http://schemas.microsoft.com/office/drawing/2014/main" id="{961DE81C-29FC-4F89-9A75-FD406B39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54">
              <a:extLst>
                <a:ext uri="{FF2B5EF4-FFF2-40B4-BE49-F238E27FC236}">
                  <a16:creationId xmlns:a16="http://schemas.microsoft.com/office/drawing/2014/main" id="{FBA341DC-F4B6-4F56-9DA5-912ECC1C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06" name="Group 55">
              <a:extLst>
                <a:ext uri="{FF2B5EF4-FFF2-40B4-BE49-F238E27FC236}">
                  <a16:creationId xmlns:a16="http://schemas.microsoft.com/office/drawing/2014/main" id="{1B6213DB-A323-40C7-B20A-1D7010E90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07" name="Freeform 56">
                <a:extLst>
                  <a:ext uri="{FF2B5EF4-FFF2-40B4-BE49-F238E27FC236}">
                    <a16:creationId xmlns:a16="http://schemas.microsoft.com/office/drawing/2014/main" id="{64B778C6-D22C-4116-A49E-4CC57E348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57">
                <a:extLst>
                  <a:ext uri="{FF2B5EF4-FFF2-40B4-BE49-F238E27FC236}">
                    <a16:creationId xmlns:a16="http://schemas.microsoft.com/office/drawing/2014/main" id="{EF150677-705F-4B87-A848-A045C0A29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9" name="AutoShape 58">
            <a:extLst>
              <a:ext uri="{FF2B5EF4-FFF2-40B4-BE49-F238E27FC236}">
                <a16:creationId xmlns:a16="http://schemas.microsoft.com/office/drawing/2014/main" id="{D5643D22-7018-4E48-AF85-8DB3573A4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014" y="2787576"/>
            <a:ext cx="3813539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g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planar graph.</a:t>
            </a:r>
          </a:p>
        </p:txBody>
      </p:sp>
      <p:sp>
        <p:nvSpPr>
          <p:cNvPr id="110" name="AutoShape 46">
            <a:extLst>
              <a:ext uri="{FF2B5EF4-FFF2-40B4-BE49-F238E27FC236}">
                <a16:creationId xmlns:a16="http://schemas.microsoft.com/office/drawing/2014/main" id="{42E2E82F-DB0F-46DD-9D46-CA5DAFE58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064" y="231865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this</a:t>
            </a:r>
            <a:r>
              <a:rPr lang="en-US" altLang="en-US" sz="2000" dirty="0"/>
              <a:t>.</a:t>
            </a:r>
          </a:p>
        </p:txBody>
      </p:sp>
      <p:sp>
        <p:nvSpPr>
          <p:cNvPr id="111" name="AutoShape 46">
            <a:extLst>
              <a:ext uri="{FF2B5EF4-FFF2-40B4-BE49-F238E27FC236}">
                <a16:creationId xmlns:a16="http://schemas.microsoft.com/office/drawing/2014/main" id="{225E141C-B076-452C-81D6-3A5328B9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8419" y="3774882"/>
            <a:ext cx="2779288" cy="401349"/>
          </a:xfrm>
          <a:prstGeom prst="wedgeRoundRectCallout">
            <a:avLst>
              <a:gd name="adj1" fmla="val -53801"/>
              <a:gd name="adj2" fmla="val -4311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provide a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ym typeface="Symbol" panose="05050102010706020507" pitchFamily="18" charset="2"/>
              </a:rPr>
              <a:t>colouring</a:t>
            </a:r>
            <a:r>
              <a:rPr lang="en-US" altLang="en-US" sz="2000" dirty="0"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C</a:t>
            </a:r>
            <a:r>
              <a:rPr lang="en-US" altLang="en-US" sz="2000" dirty="0">
                <a:solidFill>
                  <a:srgbClr val="FFFFFF"/>
                </a:solidFill>
                <a:sym typeface="Symbol" pitchFamily="18" charset="2"/>
              </a:rPr>
              <a:t>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112" name="AutoShape 46">
            <a:extLst>
              <a:ext uri="{FF2B5EF4-FFF2-40B4-BE49-F238E27FC236}">
                <a16:creationId xmlns:a16="http://schemas.microsoft.com/office/drawing/2014/main" id="{1B348C5D-8599-4BE3-A363-55AE632BE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972" y="4248085"/>
            <a:ext cx="3880824" cy="424908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# </a:t>
            </a:r>
            <a:r>
              <a:rPr lang="en-US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r>
              <a:rPr lang="en-US" altLang="en-US" sz="2000" dirty="0"/>
              <a:t>.</a:t>
            </a:r>
          </a:p>
        </p:txBody>
      </p:sp>
      <p:sp>
        <p:nvSpPr>
          <p:cNvPr id="113" name="AutoShape 46">
            <a:extLst>
              <a:ext uri="{FF2B5EF4-FFF2-40B4-BE49-F238E27FC236}">
                <a16:creationId xmlns:a16="http://schemas.microsoft.com/office/drawing/2014/main" id="{55250ED1-D2C7-4E85-AD6E-5D0F1FD5E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114" y="4755243"/>
            <a:ext cx="3276600" cy="400111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grpSp>
        <p:nvGrpSpPr>
          <p:cNvPr id="114" name="Group 47">
            <a:extLst>
              <a:ext uri="{FF2B5EF4-FFF2-40B4-BE49-F238E27FC236}">
                <a16:creationId xmlns:a16="http://schemas.microsoft.com/office/drawing/2014/main" id="{5A91DF53-B12C-405D-8EB1-043F32278D73}"/>
              </a:ext>
            </a:extLst>
          </p:cNvPr>
          <p:cNvGrpSpPr>
            <a:grpSpLocks/>
          </p:cNvGrpSpPr>
          <p:nvPr/>
        </p:nvGrpSpPr>
        <p:grpSpPr bwMode="auto">
          <a:xfrm>
            <a:off x="1230175" y="5212505"/>
            <a:ext cx="497386" cy="1150195"/>
            <a:chOff x="2593" y="768"/>
            <a:chExt cx="849" cy="1475"/>
          </a:xfrm>
        </p:grpSpPr>
        <p:sp>
          <p:nvSpPr>
            <p:cNvPr id="115" name="Freeform 48">
              <a:extLst>
                <a:ext uri="{FF2B5EF4-FFF2-40B4-BE49-F238E27FC236}">
                  <a16:creationId xmlns:a16="http://schemas.microsoft.com/office/drawing/2014/main" id="{B9CDF9B3-14DE-4262-AD8A-0150A84B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49">
              <a:extLst>
                <a:ext uri="{FF2B5EF4-FFF2-40B4-BE49-F238E27FC236}">
                  <a16:creationId xmlns:a16="http://schemas.microsoft.com/office/drawing/2014/main" id="{5E8E23BB-37FF-4AB7-A951-73184894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7" name="Freeform 50">
              <a:extLst>
                <a:ext uri="{FF2B5EF4-FFF2-40B4-BE49-F238E27FC236}">
                  <a16:creationId xmlns:a16="http://schemas.microsoft.com/office/drawing/2014/main" id="{6A174F13-8120-42B3-AB9C-2B98E677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8" name="Freeform 51">
              <a:extLst>
                <a:ext uri="{FF2B5EF4-FFF2-40B4-BE49-F238E27FC236}">
                  <a16:creationId xmlns:a16="http://schemas.microsoft.com/office/drawing/2014/main" id="{7E276439-B00F-42E0-A087-472B5102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Freeform 52">
              <a:extLst>
                <a:ext uri="{FF2B5EF4-FFF2-40B4-BE49-F238E27FC236}">
                  <a16:creationId xmlns:a16="http://schemas.microsoft.com/office/drawing/2014/main" id="{62F1ECB6-2B90-469D-9D55-095807D9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0" name="Freeform 53">
              <a:extLst>
                <a:ext uri="{FF2B5EF4-FFF2-40B4-BE49-F238E27FC236}">
                  <a16:creationId xmlns:a16="http://schemas.microsoft.com/office/drawing/2014/main" id="{C043CC05-AB53-4771-B682-CC23F228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1" name="Freeform 54">
              <a:extLst>
                <a:ext uri="{FF2B5EF4-FFF2-40B4-BE49-F238E27FC236}">
                  <a16:creationId xmlns:a16="http://schemas.microsoft.com/office/drawing/2014/main" id="{6DFDE5DE-E515-46BD-8950-8A2EAE63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22" name="Group 55">
              <a:extLst>
                <a:ext uri="{FF2B5EF4-FFF2-40B4-BE49-F238E27FC236}">
                  <a16:creationId xmlns:a16="http://schemas.microsoft.com/office/drawing/2014/main" id="{700F2CEC-DEB8-4C3F-83C9-3065E67D6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23" name="Freeform 56">
                <a:extLst>
                  <a:ext uri="{FF2B5EF4-FFF2-40B4-BE49-F238E27FC236}">
                    <a16:creationId xmlns:a16="http://schemas.microsoft.com/office/drawing/2014/main" id="{719EC4A5-E50E-48DE-88A8-DF2EEAF9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4" name="Freeform 57">
                <a:extLst>
                  <a:ext uri="{FF2B5EF4-FFF2-40B4-BE49-F238E27FC236}">
                    <a16:creationId xmlns:a16="http://schemas.microsoft.com/office/drawing/2014/main" id="{819CA297-7EF8-4146-9DEE-146CA2AF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5" name="AutoShape 58">
            <a:extLst>
              <a:ext uri="{FF2B5EF4-FFF2-40B4-BE49-F238E27FC236}">
                <a16:creationId xmlns:a16="http://schemas.microsoft.com/office/drawing/2014/main" id="{DA5250CC-153C-4D4A-8C50-A743DB57F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576" y="5233559"/>
            <a:ext cx="2523498" cy="380295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edge.</a:t>
            </a:r>
          </a:p>
        </p:txBody>
      </p:sp>
      <p:sp>
        <p:nvSpPr>
          <p:cNvPr id="126" name="AutoShape 46">
            <a:extLst>
              <a:ext uri="{FF2B5EF4-FFF2-40B4-BE49-F238E27FC236}">
                <a16:creationId xmlns:a16="http://schemas.microsoft.com/office/drawing/2014/main" id="{83D69065-2064-4870-B413-54CB7FFD6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090" y="5682947"/>
            <a:ext cx="3239706" cy="395128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sz="2000" dirty="0">
                <a:solidFill>
                  <a:schemeClr val="accent2"/>
                </a:solidFill>
              </a:rPr>
              <a:t>C(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n-US" sz="2000" dirty="0">
                <a:solidFill>
                  <a:schemeClr val="accent2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</a:t>
            </a:r>
            <a:r>
              <a:rPr lang="en-US" sz="2000" dirty="0">
                <a:solidFill>
                  <a:srgbClr val="FF0000"/>
                </a:solidFill>
              </a:rPr>
              <a:t>v</a:t>
            </a:r>
            <a:r>
              <a:rPr lang="en-US" sz="2000" dirty="0">
                <a:solidFill>
                  <a:schemeClr val="accent2"/>
                </a:solidFill>
              </a:rPr>
              <a:t>)</a:t>
            </a:r>
            <a:r>
              <a:rPr lang="en-US" altLang="en-US" sz="2000" dirty="0"/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093EF34-A17F-4EC4-8898-86F8E54F2980}"/>
              </a:ext>
            </a:extLst>
          </p:cNvPr>
          <p:cNvGrpSpPr/>
          <p:nvPr/>
        </p:nvGrpSpPr>
        <p:grpSpPr>
          <a:xfrm>
            <a:off x="6455813" y="5878590"/>
            <a:ext cx="2189428" cy="541260"/>
            <a:chOff x="6575645" y="4830840"/>
            <a:chExt cx="2189428" cy="54126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135195A-D6D0-429C-8FA6-AF14C28F1A1A}"/>
                </a:ext>
              </a:extLst>
            </p:cNvPr>
            <p:cNvGrpSpPr/>
            <p:nvPr/>
          </p:nvGrpSpPr>
          <p:grpSpPr>
            <a:xfrm>
              <a:off x="6575645" y="4830840"/>
              <a:ext cx="2189428" cy="400110"/>
              <a:chOff x="6575645" y="4830840"/>
              <a:chExt cx="2189428" cy="400110"/>
            </a:xfrm>
          </p:grpSpPr>
          <p:sp>
            <p:nvSpPr>
              <p:cNvPr id="86" name="Rectangle 5">
                <a:extLst>
                  <a:ext uri="{FF2B5EF4-FFF2-40B4-BE49-F238E27FC236}">
                    <a16:creationId xmlns:a16="http://schemas.microsoft.com/office/drawing/2014/main" id="{5A8CE314-E73F-4F7C-A774-026882EAC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5645" y="4830840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" </a:t>
                </a:r>
                <a:r>
                  <a:rPr lang="en-US" sz="2000" dirty="0">
                    <a:solidFill>
                      <a:srgbClr val="FF0000"/>
                    </a:solidFill>
                  </a:rPr>
                  <a:t>edge 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rgbClr val="FF0000"/>
                    </a:solidFill>
                  </a:rPr>
                  <a:t>u,v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endPara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90" name="Line 31">
                <a:extLst>
                  <a:ext uri="{FF2B5EF4-FFF2-40B4-BE49-F238E27FC236}">
                    <a16:creationId xmlns:a16="http://schemas.microsoft.com/office/drawing/2014/main" id="{54A4D1C5-A905-4615-BBC6-C517CA3DB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68572" y="4897281"/>
                <a:ext cx="796501" cy="17258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27" name="Line 31">
              <a:extLst>
                <a:ext uri="{FF2B5EF4-FFF2-40B4-BE49-F238E27FC236}">
                  <a16:creationId xmlns:a16="http://schemas.microsoft.com/office/drawing/2014/main" id="{6D6A8B92-22DB-45B8-B605-9C62867411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63000" y="4905391"/>
              <a:ext cx="0" cy="46670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257E78CD-B65E-4343-A7ED-D054040733E7}"/>
              </a:ext>
            </a:extLst>
          </p:cNvPr>
          <p:cNvGrpSpPr/>
          <p:nvPr/>
        </p:nvGrpSpPr>
        <p:grpSpPr>
          <a:xfrm>
            <a:off x="5905838" y="4631076"/>
            <a:ext cx="2742862" cy="455274"/>
            <a:chOff x="1660472" y="4413511"/>
            <a:chExt cx="2742862" cy="455274"/>
          </a:xfrm>
        </p:grpSpPr>
        <p:sp>
          <p:nvSpPr>
            <p:cNvPr id="129" name="Rectangle 5">
              <a:extLst>
                <a:ext uri="{FF2B5EF4-FFF2-40B4-BE49-F238E27FC236}">
                  <a16:creationId xmlns:a16="http://schemas.microsoft.com/office/drawing/2014/main" id="{069EA667-19E2-47E8-9387-C079F9557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472" y="4461893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#  nodes in </a:t>
              </a: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=</a:t>
              </a:r>
              <a:r>
                <a:rPr lang="en-US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US" altLang="en-US" sz="20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rgbClr val="FF0000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130" name="Line 31">
              <a:extLst>
                <a:ext uri="{FF2B5EF4-FFF2-40B4-BE49-F238E27FC236}">
                  <a16:creationId xmlns:a16="http://schemas.microsoft.com/office/drawing/2014/main" id="{F51C22C0-7476-4E60-90E5-92AFDA206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7827" y="4413511"/>
              <a:ext cx="925507" cy="13047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131" name="Line 31">
              <a:extLst>
                <a:ext uri="{FF2B5EF4-FFF2-40B4-BE49-F238E27FC236}">
                  <a16:creationId xmlns:a16="http://schemas.microsoft.com/office/drawing/2014/main" id="{73468B00-227C-4472-A8E4-6643C2637F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3333" y="4440333"/>
              <a:ext cx="0" cy="4284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132" name="Rectangle 5">
            <a:extLst>
              <a:ext uri="{FF2B5EF4-FFF2-40B4-BE49-F238E27FC236}">
                <a16:creationId xmlns:a16="http://schemas.microsoft.com/office/drawing/2014/main" id="{AB49A883-DEFE-49AD-BC61-E723A08B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755" y="2284312"/>
            <a:ext cx="6480546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        Planar Colouring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planar graph G, 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</a:t>
            </a: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[#  nodes in G </a:t>
            </a:r>
            <a:r>
              <a:rPr lang="el-GR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   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$ </a:t>
            </a:r>
            <a:r>
              <a:rPr lang="en-US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colouring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C,</a:t>
            </a:r>
            <a:b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                        [ # </a:t>
            </a:r>
            <a:r>
              <a:rPr lang="en-US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colours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 in C </a:t>
            </a:r>
            <a:r>
              <a:rPr lang="el-GR" altLang="en-US" sz="2000" dirty="0">
                <a:solidFill>
                  <a:schemeClr val="accent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chemeClr val="accent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b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           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US" sz="2000" dirty="0">
                <a:solidFill>
                  <a:schemeClr val="accent2"/>
                </a:solidFill>
              </a:rPr>
              <a:t>edge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chemeClr val="accent2"/>
                </a:solidFill>
              </a:rPr>
              <a:t>u,v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000" dirty="0">
                <a:solidFill>
                  <a:schemeClr val="accent2"/>
                </a:solidFill>
              </a:rPr>
              <a:t> C(u)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000" dirty="0">
                <a:solidFill>
                  <a:schemeClr val="accent2"/>
                </a:solidFill>
              </a:rPr>
              <a:t> C(v) ]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3" name="Rectangle 5">
            <a:extLst>
              <a:ext uri="{FF2B5EF4-FFF2-40B4-BE49-F238E27FC236}">
                <a16:creationId xmlns:a16="http://schemas.microsoft.com/office/drawing/2014/main" id="{220643B6-CDAA-42BB-8587-507A0D81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9039" y="2283910"/>
            <a:ext cx="36449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</a:rPr>
              <a:t>)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000" dirty="0">
                <a:solidFill>
                  <a:schemeClr val="accent2"/>
                </a:solidFill>
              </a:rPr>
              <a:t>                              (</a:t>
            </a:r>
            <a:r>
              <a:rPr lang="en-US" altLang="en-US" sz="2000" dirty="0" err="1">
                <a:solidFill>
                  <a:srgbClr val="FF0000"/>
                </a:solidFill>
              </a:rPr>
              <a:t>i</a:t>
            </a:r>
            <a:r>
              <a:rPr lang="en-US" altLang="en-US" sz="2000" dirty="0">
                <a:solidFill>
                  <a:schemeClr val="accent2"/>
                </a:solidFill>
              </a:rPr>
              <a:t>)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135" name="Picture 2" descr="http://www.swordofthespirit.net/bulwark/mosesbush.gif">
            <a:extLst>
              <a:ext uri="{FF2B5EF4-FFF2-40B4-BE49-F238E27FC236}">
                <a16:creationId xmlns:a16="http://schemas.microsoft.com/office/drawing/2014/main" id="{09AF64F1-1770-4FD6-87DC-9B2E31D1E6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926" y="3505200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AutoShape 38">
            <a:extLst>
              <a:ext uri="{FF2B5EF4-FFF2-40B4-BE49-F238E27FC236}">
                <a16:creationId xmlns:a16="http://schemas.microsoft.com/office/drawing/2014/main" id="{DB94CECA-9275-4202-888D-77413CD1F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951" y="3258180"/>
            <a:ext cx="4238172" cy="450508"/>
          </a:xfrm>
          <a:prstGeom prst="wedgeRoundRectCallout">
            <a:avLst>
              <a:gd name="adj1" fmla="val -66080"/>
              <a:gd name="adj2" fmla="val 3996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#  nodes in G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 err="1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7" name="Rectangle 5">
            <a:extLst>
              <a:ext uri="{FF2B5EF4-FFF2-40B4-BE49-F238E27FC236}">
                <a16:creationId xmlns:a16="http://schemas.microsoft.com/office/drawing/2014/main" id="{DC7390F1-673D-4BFC-B6FC-70387A49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164547"/>
            <a:ext cx="6455251" cy="110799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  <a:p>
            <a:pPr algn="l" eaLnBrk="1" hangingPunct="1">
              <a:defRPr/>
            </a:pPr>
            <a:r>
              <a:rPr lang="en-CA" altLang="en-US" sz="1800" dirty="0">
                <a:solidFill>
                  <a:srgbClr val="FFFFFF"/>
                </a:solidFill>
              </a:rPr>
              <a:t>    </a:t>
            </a:r>
          </a:p>
        </p:txBody>
      </p:sp>
      <p:sp>
        <p:nvSpPr>
          <p:cNvPr id="138" name="Rectangle 5">
            <a:extLst>
              <a:ext uri="{FF2B5EF4-FFF2-40B4-BE49-F238E27FC236}">
                <a16:creationId xmlns:a16="http://schemas.microsoft.com/office/drawing/2014/main" id="{76502ADA-ECB4-45B6-9815-6E8E36C8A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04800"/>
            <a:ext cx="5598359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139" name="Line 31">
            <a:extLst>
              <a:ext uri="{FF2B5EF4-FFF2-40B4-BE49-F238E27FC236}">
                <a16:creationId xmlns:a16="http://schemas.microsoft.com/office/drawing/2014/main" id="{2C65C504-18F8-435C-8B32-D00618C201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57086" y="4208753"/>
            <a:ext cx="0" cy="42845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sz="2000" dirty="0"/>
          </a:p>
        </p:txBody>
      </p:sp>
      <p:sp>
        <p:nvSpPr>
          <p:cNvPr id="140" name="Line 31">
            <a:extLst>
              <a:ext uri="{FF2B5EF4-FFF2-40B4-BE49-F238E27FC236}">
                <a16:creationId xmlns:a16="http://schemas.microsoft.com/office/drawing/2014/main" id="{DFB59396-0DC5-47E3-9EC8-1ADACCFF1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8699" y="4210050"/>
            <a:ext cx="0" cy="8763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463622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87" grpId="0"/>
      <p:bldP spid="97" grpId="0"/>
      <p:bldP spid="97" grpId="1"/>
      <p:bldP spid="109" grpId="0" animBg="1"/>
      <p:bldP spid="110" grpId="0" animBg="1"/>
      <p:bldP spid="111" grpId="0" animBg="1"/>
      <p:bldP spid="112" grpId="0" animBg="1"/>
      <p:bldP spid="113" grpId="0" animBg="1"/>
      <p:bldP spid="125" grpId="0" animBg="1"/>
      <p:bldP spid="126" grpId="0" animBg="1"/>
      <p:bldP spid="133" grpId="0"/>
      <p:bldP spid="136" grpId="0" animBg="1"/>
      <p:bldP spid="138" grpId="0" animBg="1"/>
      <p:bldP spid="139" grpId="0" animBg="1"/>
      <p:bldP spid="140" grpId="0" animBg="1"/>
      <p:bldP spid="140" grpId="1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031758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 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5" name="Rectangle 5">
            <a:extLst>
              <a:ext uri="{FF2B5EF4-FFF2-40B4-BE49-F238E27FC236}">
                <a16:creationId xmlns:a16="http://schemas.microsoft.com/office/drawing/2014/main" id="{D055EC13-B43A-4335-8EFF-74450988E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686" y="4034135"/>
            <a:ext cx="563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node u, degree(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G,u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0" name="Rectangle 5">
            <a:extLst>
              <a:ext uri="{FF2B5EF4-FFF2-40B4-BE49-F238E27FC236}">
                <a16:creationId xmlns:a16="http://schemas.microsoft.com/office/drawing/2014/main" id="{5E130884-C2AE-43E5-8E93-08E6D7EDE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206" y="2819400"/>
            <a:ext cx="81763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colouring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C,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[#  nodes in 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    [ #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C(v)]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1" name="Rectangle 5">
            <a:extLst>
              <a:ext uri="{FF2B5EF4-FFF2-40B4-BE49-F238E27FC236}">
                <a16:creationId xmlns:a16="http://schemas.microsoft.com/office/drawing/2014/main" id="{FFE92A25-509D-4CBA-B6E1-9A7844AFF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03" y="4644520"/>
            <a:ext cx="7467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planar graph G,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colouring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C,</a:t>
            </a: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[#  nodes in 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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[ #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in C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sz="2400" dirty="0">
                <a:solidFill>
                  <a:srgbClr val="FFC000"/>
                </a:solidFill>
              </a:rPr>
              <a:t>edge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C000"/>
                </a:solidFill>
              </a:rPr>
              <a:t>u,v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sz="2400" dirty="0">
                <a:solidFill>
                  <a:srgbClr val="FFC000"/>
                </a:solidFill>
              </a:rPr>
              <a:t> C(u)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C000"/>
                </a:solidFill>
              </a:rPr>
              <a:t> C(v)]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0" name="Left Brace 89">
            <a:extLst>
              <a:ext uri="{FF2B5EF4-FFF2-40B4-BE49-F238E27FC236}">
                <a16:creationId xmlns:a16="http://schemas.microsoft.com/office/drawing/2014/main" id="{61F1F657-E0C6-4845-B29A-D9DD80A817A7}"/>
              </a:ext>
            </a:extLst>
          </p:cNvPr>
          <p:cNvSpPr/>
          <p:nvPr/>
        </p:nvSpPr>
        <p:spPr bwMode="auto">
          <a:xfrm flipH="1">
            <a:off x="8610599" y="2412758"/>
            <a:ext cx="311485" cy="2056811"/>
          </a:xfrm>
          <a:prstGeom prst="leftBrac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92C4C40-6B8F-480C-8C8E-294D7F819444}"/>
              </a:ext>
            </a:extLst>
          </p:cNvPr>
          <p:cNvSpPr txBox="1"/>
          <p:nvPr/>
        </p:nvSpPr>
        <p:spPr>
          <a:xfrm>
            <a:off x="426863" y="4894927"/>
            <a:ext cx="59435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altLang="en-US" sz="36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endParaRPr lang="en-US" sz="3600" dirty="0"/>
          </a:p>
        </p:txBody>
      </p:sp>
      <p:sp>
        <p:nvSpPr>
          <p:cNvPr id="93" name="Left Brace 92">
            <a:extLst>
              <a:ext uri="{FF2B5EF4-FFF2-40B4-BE49-F238E27FC236}">
                <a16:creationId xmlns:a16="http://schemas.microsoft.com/office/drawing/2014/main" id="{9C6B45F8-EC9B-4365-BA98-0E2FCC7BEF53}"/>
              </a:ext>
            </a:extLst>
          </p:cNvPr>
          <p:cNvSpPr/>
          <p:nvPr/>
        </p:nvSpPr>
        <p:spPr bwMode="auto">
          <a:xfrm>
            <a:off x="1295400" y="4657056"/>
            <a:ext cx="304800" cy="1253550"/>
          </a:xfrm>
          <a:prstGeom prst="leftBrac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3068E73A-16BF-497E-9156-1DAD6F5DA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933450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CE6B3902-9429-4C08-BBC0-48C671D9D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626" y="1276350"/>
            <a:ext cx="33517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Degree of Planar Graph</a:t>
            </a:r>
            <a:endParaRPr lang="en-CA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BA371C11-911E-4865-AD7C-03276401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1936" y="1127630"/>
            <a:ext cx="20878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>
              <a:spcBef>
                <a:spcPts val="0"/>
              </a:spcBef>
              <a:defRPr/>
            </a:pPr>
            <a:r>
              <a:rPr lang="en-CA" altLang="en-US" sz="2000" dirty="0">
                <a:solidFill>
                  <a:schemeClr val="accent2"/>
                </a:solidFill>
              </a:rPr>
              <a:t>Planar Colouring</a:t>
            </a:r>
            <a:endParaRPr lang="en-CA" altLang="en-US" sz="2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84F8B59-F367-46D5-8E68-6EF4FE3D4D77}"/>
              </a:ext>
            </a:extLst>
          </p:cNvPr>
          <p:cNvSpPr txBox="1"/>
          <p:nvPr/>
        </p:nvSpPr>
        <p:spPr>
          <a:xfrm>
            <a:off x="3529966" y="953869"/>
            <a:ext cx="59435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altLang="en-US" sz="36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endParaRPr lang="en-US" sz="3600" dirty="0"/>
          </a:p>
        </p:txBody>
      </p:sp>
      <p:sp>
        <p:nvSpPr>
          <p:cNvPr id="40" name="Left Brace 39">
            <a:extLst>
              <a:ext uri="{FF2B5EF4-FFF2-40B4-BE49-F238E27FC236}">
                <a16:creationId xmlns:a16="http://schemas.microsoft.com/office/drawing/2014/main" id="{E97746BA-19C8-4717-8B1A-058F9949FABF}"/>
              </a:ext>
            </a:extLst>
          </p:cNvPr>
          <p:cNvSpPr/>
          <p:nvPr/>
        </p:nvSpPr>
        <p:spPr bwMode="auto">
          <a:xfrm flipH="1">
            <a:off x="3310891" y="953149"/>
            <a:ext cx="176412" cy="723311"/>
          </a:xfrm>
          <a:prstGeom prst="leftBrac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D70F567-C7F0-49BE-A344-FB9D7D487238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26AD147-F6C2-4783-8DF9-68F6F7C8F032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3" name="Picture 4" descr="IcosahedralGraph">
              <a:extLst>
                <a:ext uri="{FF2B5EF4-FFF2-40B4-BE49-F238E27FC236}">
                  <a16:creationId xmlns:a16="http://schemas.microsoft.com/office/drawing/2014/main" id="{A698FC82-BE12-4376-9FA3-F08A5ACBEE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" name="Oval 10">
              <a:extLst>
                <a:ext uri="{FF2B5EF4-FFF2-40B4-BE49-F238E27FC236}">
                  <a16:creationId xmlns:a16="http://schemas.microsoft.com/office/drawing/2014/main" id="{413EC087-DD5C-4302-9D39-3B20C855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3883177-D77C-4F23-A5A6-60F674D14195}"/>
              </a:ext>
            </a:extLst>
          </p:cNvPr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48" name="Oval 10">
              <a:extLst>
                <a:ext uri="{FF2B5EF4-FFF2-40B4-BE49-F238E27FC236}">
                  <a16:creationId xmlns:a16="http://schemas.microsoft.com/office/drawing/2014/main" id="{D252E4AB-FA9B-48FD-8A6A-46F510EB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" name="Oval 10">
              <a:extLst>
                <a:ext uri="{FF2B5EF4-FFF2-40B4-BE49-F238E27FC236}">
                  <a16:creationId xmlns:a16="http://schemas.microsoft.com/office/drawing/2014/main" id="{9E09444C-6497-4A9E-BE02-350B536FB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2" name="Oval 10">
              <a:extLst>
                <a:ext uri="{FF2B5EF4-FFF2-40B4-BE49-F238E27FC236}">
                  <a16:creationId xmlns:a16="http://schemas.microsoft.com/office/drawing/2014/main" id="{FFB76756-D18C-457C-B5A5-C5386FD2A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D922759D-A0A6-4763-AD88-3828DE92C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581AD294-B6D1-445F-AE02-8299D8F78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80B142E1-96DB-42AB-9953-87B0ADB23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Oval 10">
              <a:extLst>
                <a:ext uri="{FF2B5EF4-FFF2-40B4-BE49-F238E27FC236}">
                  <a16:creationId xmlns:a16="http://schemas.microsoft.com/office/drawing/2014/main" id="{13ED9048-3867-4695-BB2B-36DDE8921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16CE68EE-93F7-404A-A874-343ED2EC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DAD92571-44B9-4693-9991-72AF8168C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DC6E827A-1A26-4E8E-B84B-B85A6EE6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0" name="Oval 10">
              <a:extLst>
                <a:ext uri="{FF2B5EF4-FFF2-40B4-BE49-F238E27FC236}">
                  <a16:creationId xmlns:a16="http://schemas.microsoft.com/office/drawing/2014/main" id="{83962ECA-DF56-4F1A-8B4F-1BE50143F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09E8C925-ED99-40B8-A637-CCB91C799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8E9D4A8D-D269-405D-9F71-8D1B19669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CAAD387-0557-4836-9DD4-53F0D04C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4" name="Freeform 4">
            <a:extLst>
              <a:ext uri="{FF2B5EF4-FFF2-40B4-BE49-F238E27FC236}">
                <a16:creationId xmlns:a16="http://schemas.microsoft.com/office/drawing/2014/main" id="{96C5886F-8BF7-4336-A18C-5B700A2983BF}"/>
              </a:ext>
            </a:extLst>
          </p:cNvPr>
          <p:cNvSpPr/>
          <p:nvPr/>
        </p:nvSpPr>
        <p:spPr bwMode="auto">
          <a:xfrm>
            <a:off x="8565095" y="1645919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73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45" grpId="0"/>
      <p:bldP spid="50" grpId="0"/>
      <p:bldP spid="51" grpId="0"/>
      <p:bldP spid="90" grpId="0" animBg="1"/>
      <p:bldP spid="92" grpId="0"/>
      <p:bldP spid="93" grpId="0" animBg="1"/>
      <p:bldP spid="33" grpId="0"/>
      <p:bldP spid="34" grpId="0"/>
      <p:bldP spid="38" grpId="0"/>
      <p:bldP spid="39" grpId="0"/>
      <p:bldP spid="40" grpId="0" animBg="1"/>
      <p:bldP spid="64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9E8593-678B-49CB-A765-901AC5EBEF22}"/>
              </a:ext>
            </a:extLst>
          </p:cNvPr>
          <p:cNvGrpSpPr/>
          <p:nvPr/>
        </p:nvGrpSpPr>
        <p:grpSpPr>
          <a:xfrm>
            <a:off x="102376" y="605981"/>
            <a:ext cx="5019689" cy="1756219"/>
            <a:chOff x="102376" y="605981"/>
            <a:chExt cx="5019689" cy="1756219"/>
          </a:xfrm>
        </p:grpSpPr>
        <p:sp>
          <p:nvSpPr>
            <p:cNvPr id="167" name="AutoShape 46">
              <a:extLst>
                <a:ext uri="{FF2B5EF4-FFF2-40B4-BE49-F238E27FC236}">
                  <a16:creationId xmlns:a16="http://schemas.microsoft.com/office/drawing/2014/main" id="{85AE3075-D551-4F8E-B9D8-E7FC7A7CB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994" y="1426854"/>
              <a:ext cx="4292071" cy="449261"/>
            </a:xfrm>
            <a:prstGeom prst="wedgeRoundRectCallout">
              <a:avLst>
                <a:gd name="adj1" fmla="val -54312"/>
                <a:gd name="adj2" fmla="val -4401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If I can prove 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S(0) &amp; 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]]</a:t>
              </a:r>
              <a:r>
                <a:rPr lang="en-US" altLang="en-US" sz="2000" dirty="0">
                  <a:solidFill>
                    <a:srgbClr val="FFFFFF"/>
                  </a:solidFill>
                </a:rPr>
                <a:t>,</a:t>
              </a: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  <a:p>
              <a:pPr lvl="0"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 </a:t>
              </a:r>
              <a:endParaRPr lang="en-US" altLang="en-US" sz="2000" dirty="0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1D2F004-8EF9-42FF-94DA-1E093ABC0266}"/>
                </a:ext>
              </a:extLst>
            </p:cNvPr>
            <p:cNvGrpSpPr/>
            <p:nvPr/>
          </p:nvGrpSpPr>
          <p:grpSpPr>
            <a:xfrm>
              <a:off x="102376" y="605981"/>
              <a:ext cx="5019689" cy="1756219"/>
              <a:chOff x="102376" y="626364"/>
              <a:chExt cx="5019689" cy="1756219"/>
            </a:xfrm>
          </p:grpSpPr>
          <p:pic>
            <p:nvPicPr>
              <p:cNvPr id="150" name="Picture 2" descr="http://www.swordofthespirit.net/bulwark/mosesbush.gif">
                <a:extLst>
                  <a:ext uri="{FF2B5EF4-FFF2-40B4-BE49-F238E27FC236}">
                    <a16:creationId xmlns:a16="http://schemas.microsoft.com/office/drawing/2014/main" id="{39FD08CC-FAA5-4A53-94BE-0FCBD21C5F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376" y="626364"/>
                <a:ext cx="1008341" cy="586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AutoShape 38">
                <a:extLst>
                  <a:ext uri="{FF2B5EF4-FFF2-40B4-BE49-F238E27FC236}">
                    <a16:creationId xmlns:a16="http://schemas.microsoft.com/office/drawing/2014/main" id="{C43B533D-1BB2-433D-B080-7F661017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90" y="991931"/>
                <a:ext cx="4270010" cy="412486"/>
              </a:xfrm>
              <a:prstGeom prst="wedgeRoundRectCallout">
                <a:avLst>
                  <a:gd name="adj1" fmla="val -50713"/>
                  <a:gd name="adj2" fmla="val -95972"/>
                  <a:gd name="adj3" fmla="val 16667"/>
                </a:avLst>
              </a:prstGeom>
              <a:noFill/>
              <a:ln w="12700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lvl="0">
                  <a:spcBef>
                    <a:spcPct val="0"/>
                  </a:spcBef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I will assure you that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induction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is true.</a:t>
                </a:r>
                <a:endPara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endParaRPr>
              </a:p>
            </p:txBody>
          </p:sp>
          <p:grpSp>
            <p:nvGrpSpPr>
              <p:cNvPr id="152" name="Group 26">
                <a:extLst>
                  <a:ext uri="{FF2B5EF4-FFF2-40B4-BE49-F238E27FC236}">
                    <a16:creationId xmlns:a16="http://schemas.microsoft.com/office/drawing/2014/main" id="{4DB4050C-5AB7-452D-ABB0-4BE7A6EC64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8033" y="1184140"/>
                <a:ext cx="476833" cy="1198443"/>
                <a:chOff x="2308" y="1513"/>
                <a:chExt cx="1162" cy="2570"/>
              </a:xfrm>
            </p:grpSpPr>
            <p:grpSp>
              <p:nvGrpSpPr>
                <p:cNvPr id="153" name="Group 27">
                  <a:extLst>
                    <a:ext uri="{FF2B5EF4-FFF2-40B4-BE49-F238E27FC236}">
                      <a16:creationId xmlns:a16="http://schemas.microsoft.com/office/drawing/2014/main" id="{C41647AD-E9E7-4097-9457-3F1CCC362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61" name="Freeform 28">
                    <a:extLst>
                      <a:ext uri="{FF2B5EF4-FFF2-40B4-BE49-F238E27FC236}">
                        <a16:creationId xmlns:a16="http://schemas.microsoft.com/office/drawing/2014/main" id="{93B76418-8590-49A2-9D55-1597444000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29">
                    <a:extLst>
                      <a:ext uri="{FF2B5EF4-FFF2-40B4-BE49-F238E27FC236}">
                        <a16:creationId xmlns:a16="http://schemas.microsoft.com/office/drawing/2014/main" id="{F932B06A-8C92-4EAF-8F5C-A137C85F9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30">
                    <a:extLst>
                      <a:ext uri="{FF2B5EF4-FFF2-40B4-BE49-F238E27FC236}">
                        <a16:creationId xmlns:a16="http://schemas.microsoft.com/office/drawing/2014/main" id="{AB1B193C-3AB4-4A9A-B44A-7781186E3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" name="Freeform 31">
                    <a:extLst>
                      <a:ext uri="{FF2B5EF4-FFF2-40B4-BE49-F238E27FC236}">
                        <a16:creationId xmlns:a16="http://schemas.microsoft.com/office/drawing/2014/main" id="{9503E82C-ACD4-4B94-9366-40BB357B5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" name="Freeform 32">
                    <a:extLst>
                      <a:ext uri="{FF2B5EF4-FFF2-40B4-BE49-F238E27FC236}">
                        <a16:creationId xmlns:a16="http://schemas.microsoft.com/office/drawing/2014/main" id="{9F0084EC-08F0-4BA2-88C5-B8AD3A388A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" name="Freeform 33">
                    <a:extLst>
                      <a:ext uri="{FF2B5EF4-FFF2-40B4-BE49-F238E27FC236}">
                        <a16:creationId xmlns:a16="http://schemas.microsoft.com/office/drawing/2014/main" id="{020CCADD-2874-478C-8966-5FE6B9E8A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4" name="Freeform 34">
                  <a:extLst>
                    <a:ext uri="{FF2B5EF4-FFF2-40B4-BE49-F238E27FC236}">
                      <a16:creationId xmlns:a16="http://schemas.microsoft.com/office/drawing/2014/main" id="{7F9ADA29-436A-40DE-BCE6-C7EF95446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35">
                  <a:extLst>
                    <a:ext uri="{FF2B5EF4-FFF2-40B4-BE49-F238E27FC236}">
                      <a16:creationId xmlns:a16="http://schemas.microsoft.com/office/drawing/2014/main" id="{4C620C16-1203-4391-8DBA-E9AA81B2E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Oval 36">
                  <a:extLst>
                    <a:ext uri="{FF2B5EF4-FFF2-40B4-BE49-F238E27FC236}">
                      <a16:creationId xmlns:a16="http://schemas.microsoft.com/office/drawing/2014/main" id="{628247DE-E295-4EBB-B522-9D8F4E73F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Oval 37">
                  <a:extLst>
                    <a:ext uri="{FF2B5EF4-FFF2-40B4-BE49-F238E27FC236}">
                      <a16:creationId xmlns:a16="http://schemas.microsoft.com/office/drawing/2014/main" id="{A379E1EE-5347-4B42-836B-FF5665BB6F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38">
                  <a:extLst>
                    <a:ext uri="{FF2B5EF4-FFF2-40B4-BE49-F238E27FC236}">
                      <a16:creationId xmlns:a16="http://schemas.microsoft.com/office/drawing/2014/main" id="{D28313A7-7CD6-4B6D-85DC-5ED821F59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39">
                  <a:extLst>
                    <a:ext uri="{FF2B5EF4-FFF2-40B4-BE49-F238E27FC236}">
                      <a16:creationId xmlns:a16="http://schemas.microsoft.com/office/drawing/2014/main" id="{63BE4775-8170-408A-977D-AA49C2A05E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31306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40">
                  <a:extLst>
                    <a:ext uri="{FF2B5EF4-FFF2-40B4-BE49-F238E27FC236}">
                      <a16:creationId xmlns:a16="http://schemas.microsoft.com/office/drawing/2014/main" id="{364DD4E2-A455-4D92-BF52-843263484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1" name="AutoShape 38">
                <a:extLst>
                  <a:ext uri="{FF2B5EF4-FFF2-40B4-BE49-F238E27FC236}">
                    <a16:creationId xmlns:a16="http://schemas.microsoft.com/office/drawing/2014/main" id="{3641ED70-2215-4EC3-A19E-F23E576AE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55" y="1924602"/>
                <a:ext cx="4270010" cy="412486"/>
              </a:xfrm>
              <a:prstGeom prst="wedgeRoundRectCallout">
                <a:avLst>
                  <a:gd name="adj1" fmla="val -57171"/>
                  <a:gd name="adj2" fmla="val -110047"/>
                  <a:gd name="adj3" fmla="val 16667"/>
                </a:avLst>
              </a:prstGeom>
              <a:noFill/>
              <a:ln w="12700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lvl="0">
                  <a:spcBef>
                    <a:spcPct val="0"/>
                  </a:spcBef>
                </a:pPr>
                <a:r>
                  <a:rPr lang="en-US" altLang="en-US" sz="2000" dirty="0">
                    <a:solidFill>
                      <a:srgbClr val="FFFFFF"/>
                    </a:solidFill>
                    <a:latin typeface="Times New Roman"/>
                  </a:rPr>
                  <a:t>t</a:t>
                </a:r>
                <a:r>
                  <a:rPr lang="en-US" altLang="en-US" sz="2000" noProof="0" dirty="0">
                    <a:solidFill>
                      <a:srgbClr val="FFFFFF"/>
                    </a:solidFill>
                    <a:latin typeface="Times New Roman"/>
                  </a:rPr>
                  <a:t>hen 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will assure you that</a:t>
                </a: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  <a:sym typeface="Symbol" pitchFamily="18" charset="2"/>
                  </a:rPr>
                  <a:t> </a:t>
                </a: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 err="1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i</a:t>
                </a:r>
                <a:r>
                  <a:rPr lang="en-CA" altLang="en-US" sz="2000" dirty="0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 S(</a:t>
                </a:r>
                <a:r>
                  <a:rPr lang="en-CA" altLang="en-US" sz="2000" dirty="0" err="1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i</a:t>
                </a:r>
                <a:r>
                  <a:rPr lang="en-CA" altLang="en-US" sz="2000" dirty="0">
                    <a:solidFill>
                      <a:schemeClr val="tx2"/>
                    </a:solidFill>
                    <a:latin typeface="+mj-lt"/>
                    <a:sym typeface="Symbol" panose="05050102010706020507" pitchFamily="18" charset="2"/>
                  </a:rPr>
                  <a:t>)</a:t>
                </a:r>
                <a:r>
                  <a:rPr lang="en-US" altLang="en-US" sz="2000" dirty="0">
                    <a:solidFill>
                      <a:srgbClr val="FFFFFF"/>
                    </a:solidFill>
                  </a:rPr>
                  <a:t>.</a:t>
                </a:r>
                <a:endPara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C119F45-1DA2-48C5-B0A6-C91AA85C2275}"/>
              </a:ext>
            </a:extLst>
          </p:cNvPr>
          <p:cNvGrpSpPr/>
          <p:nvPr/>
        </p:nvGrpSpPr>
        <p:grpSpPr>
          <a:xfrm>
            <a:off x="458716" y="3244850"/>
            <a:ext cx="4646684" cy="1353849"/>
            <a:chOff x="458716" y="3244850"/>
            <a:chExt cx="4646684" cy="1353849"/>
          </a:xfrm>
        </p:grpSpPr>
        <p:grpSp>
          <p:nvGrpSpPr>
            <p:cNvPr id="168" name="Group 47">
              <a:extLst>
                <a:ext uri="{FF2B5EF4-FFF2-40B4-BE49-F238E27FC236}">
                  <a16:creationId xmlns:a16="http://schemas.microsoft.com/office/drawing/2014/main" id="{54EFD7A6-C4C8-4443-AC24-13AA31B3E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8716" y="3416204"/>
              <a:ext cx="497386" cy="1150195"/>
              <a:chOff x="2593" y="768"/>
              <a:chExt cx="849" cy="1475"/>
            </a:xfrm>
          </p:grpSpPr>
          <p:sp>
            <p:nvSpPr>
              <p:cNvPr id="169" name="Freeform 48">
                <a:extLst>
                  <a:ext uri="{FF2B5EF4-FFF2-40B4-BE49-F238E27FC236}">
                    <a16:creationId xmlns:a16="http://schemas.microsoft.com/office/drawing/2014/main" id="{BCFE254C-B21D-4C5D-884E-AAFB5341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0" name="Freeform 49">
                <a:extLst>
                  <a:ext uri="{FF2B5EF4-FFF2-40B4-BE49-F238E27FC236}">
                    <a16:creationId xmlns:a16="http://schemas.microsoft.com/office/drawing/2014/main" id="{DCE01B30-9F6C-4100-ADA3-3D26FF8A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1" name="Freeform 50">
                <a:extLst>
                  <a:ext uri="{FF2B5EF4-FFF2-40B4-BE49-F238E27FC236}">
                    <a16:creationId xmlns:a16="http://schemas.microsoft.com/office/drawing/2014/main" id="{A0791E24-D91C-4570-93F3-79A9A2B4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2" name="Freeform 51">
                <a:extLst>
                  <a:ext uri="{FF2B5EF4-FFF2-40B4-BE49-F238E27FC236}">
                    <a16:creationId xmlns:a16="http://schemas.microsoft.com/office/drawing/2014/main" id="{D3714A95-AD95-4547-A377-9C77FA22D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3" name="Freeform 52">
                <a:extLst>
                  <a:ext uri="{FF2B5EF4-FFF2-40B4-BE49-F238E27FC236}">
                    <a16:creationId xmlns:a16="http://schemas.microsoft.com/office/drawing/2014/main" id="{D49E652E-1A80-459D-AA06-15261938D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4" name="Freeform 53">
                <a:extLst>
                  <a:ext uri="{FF2B5EF4-FFF2-40B4-BE49-F238E27FC236}">
                    <a16:creationId xmlns:a16="http://schemas.microsoft.com/office/drawing/2014/main" id="{15EE486C-868B-42BA-BA3D-18745AC38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5" name="Freeform 54">
                <a:extLst>
                  <a:ext uri="{FF2B5EF4-FFF2-40B4-BE49-F238E27FC236}">
                    <a16:creationId xmlns:a16="http://schemas.microsoft.com/office/drawing/2014/main" id="{43490036-82FE-4674-9458-7B99948B5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176" name="Group 55">
                <a:extLst>
                  <a:ext uri="{FF2B5EF4-FFF2-40B4-BE49-F238E27FC236}">
                    <a16:creationId xmlns:a16="http://schemas.microsoft.com/office/drawing/2014/main" id="{BB1D11DB-0F7F-42BA-A1E3-BF5346457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0" y="768"/>
                <a:ext cx="230" cy="1456"/>
                <a:chOff x="2720" y="768"/>
                <a:chExt cx="230" cy="1456"/>
              </a:xfrm>
            </p:grpSpPr>
            <p:sp>
              <p:nvSpPr>
                <p:cNvPr id="177" name="Freeform 56">
                  <a:extLst>
                    <a:ext uri="{FF2B5EF4-FFF2-40B4-BE49-F238E27FC236}">
                      <a16:creationId xmlns:a16="http://schemas.microsoft.com/office/drawing/2014/main" id="{FB15F581-9AE4-479B-8992-F4B3EC58C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57">
                  <a:extLst>
                    <a:ext uri="{FF2B5EF4-FFF2-40B4-BE49-F238E27FC236}">
                      <a16:creationId xmlns:a16="http://schemas.microsoft.com/office/drawing/2014/main" id="{4A2834E0-14F5-4AE6-A36A-12D92BB4D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79" name="AutoShape 58">
              <a:extLst>
                <a:ext uri="{FF2B5EF4-FFF2-40B4-BE49-F238E27FC236}">
                  <a16:creationId xmlns:a16="http://schemas.microsoft.com/office/drawing/2014/main" id="{47B7E859-6F01-4EA4-8D00-01FD803D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721014"/>
              <a:ext cx="3124200" cy="401349"/>
            </a:xfrm>
            <a:prstGeom prst="wedgeRoundRectCallout">
              <a:avLst>
                <a:gd name="adj1" fmla="val -60874"/>
                <a:gd name="adj2" fmla="val 40655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Let 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i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sym typeface="Symbol" pitchFamily="18" charset="2"/>
                </a:rPr>
                <a:t>be an arbitrary integer.</a:t>
              </a:r>
            </a:p>
          </p:txBody>
        </p:sp>
        <p:sp>
          <p:nvSpPr>
            <p:cNvPr id="182" name="AutoShape 46">
              <a:extLst>
                <a:ext uri="{FF2B5EF4-FFF2-40B4-BE49-F238E27FC236}">
                  <a16:creationId xmlns:a16="http://schemas.microsoft.com/office/drawing/2014/main" id="{97A79DA5-9825-4134-898B-2F33D2B60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3244850"/>
              <a:ext cx="4051300" cy="401349"/>
            </a:xfrm>
            <a:prstGeom prst="wedgeRoundRectCallout">
              <a:avLst>
                <a:gd name="adj1" fmla="val -51641"/>
                <a:gd name="adj2" fmla="val -50346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&amp; I need to prove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</a:rPr>
                <a:t> 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]]</a:t>
              </a:r>
              <a:r>
                <a:rPr lang="en-US" altLang="en-US" sz="2000" dirty="0"/>
                <a:t>.</a:t>
              </a:r>
            </a:p>
          </p:txBody>
        </p:sp>
        <p:sp>
          <p:nvSpPr>
            <p:cNvPr id="183" name="AutoShape 46">
              <a:extLst>
                <a:ext uri="{FF2B5EF4-FFF2-40B4-BE49-F238E27FC236}">
                  <a16:creationId xmlns:a16="http://schemas.microsoft.com/office/drawing/2014/main" id="{E7B03E2C-A784-4164-B4B0-6809A9DDC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197350"/>
              <a:ext cx="3251200" cy="401349"/>
            </a:xfrm>
            <a:prstGeom prst="wedgeRoundRectCallout">
              <a:avLst>
                <a:gd name="adj1" fmla="val -51641"/>
                <a:gd name="adj2" fmla="val -50346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</a:rPr>
                <a:t>I need to prove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</a:rPr>
                <a:t> 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i-1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)S(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]</a:t>
              </a:r>
              <a:r>
                <a:rPr lang="en-US" altLang="en-US" sz="2000" dirty="0"/>
                <a:t>.</a:t>
              </a:r>
            </a:p>
          </p:txBody>
        </p:sp>
      </p:grpSp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654728"/>
            <a:ext cx="3251200" cy="412486"/>
          </a:xfrm>
          <a:prstGeom prst="wedgeRoundRectCallout">
            <a:avLst>
              <a:gd name="adj1" fmla="val -53389"/>
              <a:gd name="adj2" fmla="val -3951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5104101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7D60F40-83B6-424C-B613-7B050C1BCDB0}"/>
              </a:ext>
            </a:extLst>
          </p:cNvPr>
          <p:cNvGrpSpPr/>
          <p:nvPr/>
        </p:nvGrpSpPr>
        <p:grpSpPr>
          <a:xfrm>
            <a:off x="6786568" y="533400"/>
            <a:ext cx="2281232" cy="2485806"/>
            <a:chOff x="6786568" y="533400"/>
            <a:chExt cx="2281232" cy="2485806"/>
          </a:xfrm>
        </p:grpSpPr>
        <p:sp>
          <p:nvSpPr>
            <p:cNvPr id="88" name="Rectangle 5">
              <a:extLst>
                <a:ext uri="{FF2B5EF4-FFF2-40B4-BE49-F238E27FC236}">
                  <a16:creationId xmlns:a16="http://schemas.microsoft.com/office/drawing/2014/main" id="{FD704E2C-B374-4CDD-8011-CA50A7649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8772" y="533400"/>
              <a:ext cx="16764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Induction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89" name="Rectangle 5">
              <a:extLst>
                <a:ext uri="{FF2B5EF4-FFF2-40B4-BE49-F238E27FC236}">
                  <a16:creationId xmlns:a16="http://schemas.microsoft.com/office/drawing/2014/main" id="{F8306EDC-FFB1-4C64-AA39-68B9A125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9997" y="2258041"/>
              <a:ext cx="7067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rgbClr val="FF0000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0" name="Rectangle 5">
              <a:extLst>
                <a:ext uri="{FF2B5EF4-FFF2-40B4-BE49-F238E27FC236}">
                  <a16:creationId xmlns:a16="http://schemas.microsoft.com/office/drawing/2014/main" id="{C0E49B36-375C-4988-A2CF-579C10D25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942" y="1909223"/>
              <a:ext cx="9144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 S(0)</a:t>
              </a:r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FD6E0EA4-18DD-4740-B0CB-B2EE09CB82AA}"/>
                </a:ext>
              </a:extLst>
            </p:cNvPr>
            <p:cNvGrpSpPr/>
            <p:nvPr/>
          </p:nvGrpSpPr>
          <p:grpSpPr>
            <a:xfrm>
              <a:off x="7252751" y="2229911"/>
              <a:ext cx="356664" cy="261546"/>
              <a:chOff x="1061456" y="2375060"/>
              <a:chExt cx="356664" cy="46166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FA97B70C-4DA1-462B-944F-707DDEB2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1456" y="2409018"/>
                <a:ext cx="344649" cy="28406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93" name="Line 31">
                <a:extLst>
                  <a:ext uri="{FF2B5EF4-FFF2-40B4-BE49-F238E27FC236}">
                    <a16:creationId xmlns:a16="http://schemas.microsoft.com/office/drawing/2014/main" id="{E79E7ACC-B8AC-4D7A-9419-B19EFEB29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8120" y="2375060"/>
                <a:ext cx="0" cy="46166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94" name="Rectangle 5">
              <a:extLst>
                <a:ext uri="{FF2B5EF4-FFF2-40B4-BE49-F238E27FC236}">
                  <a16:creationId xmlns:a16="http://schemas.microsoft.com/office/drawing/2014/main" id="{651958B8-1A5D-4797-905B-39587D2F6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9591" y="2619096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i-1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CD32A4F9-C963-4785-B623-CA6D3A5BDEF8}"/>
                </a:ext>
              </a:extLst>
            </p:cNvPr>
            <p:cNvGrpSpPr/>
            <p:nvPr/>
          </p:nvGrpSpPr>
          <p:grpSpPr>
            <a:xfrm>
              <a:off x="7271605" y="2491457"/>
              <a:ext cx="675619" cy="247101"/>
              <a:chOff x="7877831" y="2362200"/>
              <a:chExt cx="675619" cy="344118"/>
            </a:xfrm>
          </p:grpSpPr>
          <p:sp>
            <p:nvSpPr>
              <p:cNvPr id="96" name="Line 26">
                <a:extLst>
                  <a:ext uri="{FF2B5EF4-FFF2-40B4-BE49-F238E27FC236}">
                    <a16:creationId xmlns:a16="http://schemas.microsoft.com/office/drawing/2014/main" id="{91D3BDB5-4B9C-45F6-9EC6-4131EA153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77831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97" name="Line 26">
                <a:extLst>
                  <a:ext uri="{FF2B5EF4-FFF2-40B4-BE49-F238E27FC236}">
                    <a16:creationId xmlns:a16="http://schemas.microsoft.com/office/drawing/2014/main" id="{F67DDD73-3D68-4742-B6A4-4D729F157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6178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</p:grpSp>
        <p:sp>
          <p:nvSpPr>
            <p:cNvPr id="98" name="Rectangle 5">
              <a:extLst>
                <a:ext uri="{FF2B5EF4-FFF2-40B4-BE49-F238E27FC236}">
                  <a16:creationId xmlns:a16="http://schemas.microsoft.com/office/drawing/2014/main" id="{BEB6EE0B-186B-4563-BE27-3DBB80248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588" y="2619096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 err="1">
                  <a:solidFill>
                    <a:srgbClr val="FF0000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accent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99" name="Rectangle 5">
              <a:extLst>
                <a:ext uri="{FF2B5EF4-FFF2-40B4-BE49-F238E27FC236}">
                  <a16:creationId xmlns:a16="http://schemas.microsoft.com/office/drawing/2014/main" id="{77919D23-3190-43EC-B5A2-D0EE3EA6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4909" y="2093943"/>
              <a:ext cx="7067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EC5E9D33-607F-42E5-AD64-0C9D2B1670FF}"/>
                </a:ext>
              </a:extLst>
            </p:cNvPr>
            <p:cNvGrpSpPr/>
            <p:nvPr/>
          </p:nvGrpSpPr>
          <p:grpSpPr>
            <a:xfrm>
              <a:off x="8157663" y="2065813"/>
              <a:ext cx="356664" cy="261546"/>
              <a:chOff x="1061456" y="2375060"/>
              <a:chExt cx="356664" cy="461666"/>
            </a:xfrm>
          </p:grpSpPr>
          <p:sp>
            <p:nvSpPr>
              <p:cNvPr id="101" name="Line 31">
                <a:extLst>
                  <a:ext uri="{FF2B5EF4-FFF2-40B4-BE49-F238E27FC236}">
                    <a16:creationId xmlns:a16="http://schemas.microsoft.com/office/drawing/2014/main" id="{058D2A58-72CE-4D6A-95F2-E59BF862F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1456" y="2409018"/>
                <a:ext cx="344649" cy="28406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2" name="Line 31">
                <a:extLst>
                  <a:ext uri="{FF2B5EF4-FFF2-40B4-BE49-F238E27FC236}">
                    <a16:creationId xmlns:a16="http://schemas.microsoft.com/office/drawing/2014/main" id="{EC61E945-C716-424F-9B88-46716AB72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8120" y="2375060"/>
                <a:ext cx="0" cy="461666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03" name="Rectangle 5">
              <a:extLst>
                <a:ext uri="{FF2B5EF4-FFF2-40B4-BE49-F238E27FC236}">
                  <a16:creationId xmlns:a16="http://schemas.microsoft.com/office/drawing/2014/main" id="{6A1BD175-A75F-45AF-BD01-22D8BCC1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3147" y="2205349"/>
              <a:ext cx="8046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</a:t>
              </a: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US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C764A1E1-AC09-4056-8CAB-5FE7BB4BDB16}"/>
                </a:ext>
              </a:extLst>
            </p:cNvPr>
            <p:cNvGrpSpPr/>
            <p:nvPr/>
          </p:nvGrpSpPr>
          <p:grpSpPr>
            <a:xfrm>
              <a:off x="7414090" y="1844875"/>
              <a:ext cx="1143000" cy="406422"/>
              <a:chOff x="7877831" y="2362200"/>
              <a:chExt cx="1143000" cy="565992"/>
            </a:xfrm>
          </p:grpSpPr>
          <p:sp>
            <p:nvSpPr>
              <p:cNvPr id="105" name="Line 26">
                <a:extLst>
                  <a:ext uri="{FF2B5EF4-FFF2-40B4-BE49-F238E27FC236}">
                    <a16:creationId xmlns:a16="http://schemas.microsoft.com/office/drawing/2014/main" id="{4B766EB4-3BED-4518-8034-36F1518A5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77831" y="2362200"/>
                <a:ext cx="337272" cy="34411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106" name="Line 26">
                <a:extLst>
                  <a:ext uri="{FF2B5EF4-FFF2-40B4-BE49-F238E27FC236}">
                    <a16:creationId xmlns:a16="http://schemas.microsoft.com/office/drawing/2014/main" id="{B8C60F9F-CB1A-49B3-B32D-A1CF55E6C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6178" y="2362201"/>
                <a:ext cx="804653" cy="327865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  <p:sp>
            <p:nvSpPr>
              <p:cNvPr id="107" name="Line 26">
                <a:extLst>
                  <a:ext uri="{FF2B5EF4-FFF2-40B4-BE49-F238E27FC236}">
                    <a16:creationId xmlns:a16="http://schemas.microsoft.com/office/drawing/2014/main" id="{2523DF1D-C90C-4450-974B-A8DDE6AD5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73156" y="2389796"/>
                <a:ext cx="131007" cy="53839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>
                  <a:latin typeface="+mj-lt"/>
                </a:endParaRPr>
              </a:p>
            </p:txBody>
          </p:sp>
        </p:grpSp>
        <p:sp>
          <p:nvSpPr>
            <p:cNvPr id="108" name="Rectangle 5">
              <a:extLst>
                <a:ext uri="{FF2B5EF4-FFF2-40B4-BE49-F238E27FC236}">
                  <a16:creationId xmlns:a16="http://schemas.microsoft.com/office/drawing/2014/main" id="{725D5CD4-72E0-458B-BF7C-C4E74BD52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6568" y="814973"/>
              <a:ext cx="2036538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S(0) &amp; </a:t>
              </a:r>
              <a:b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</a:b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[S(i-1)S(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]] </a:t>
              </a:r>
              <a:b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</a:br>
              <a:r>
                <a:rPr lang="en-CA" altLang="en-US" sz="2000" dirty="0">
                  <a:solidFill>
                    <a:schemeClr val="tx2"/>
                  </a:solidFill>
                  <a:sym typeface="Wingdings" panose="05000000000000000000" pitchFamily="2" charset="2"/>
                </a:rPr>
                <a:t>      </a:t>
              </a: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  <a:sym typeface="Symbol" pitchFamily="18" charset="2"/>
                </a:rPr>
                <a:t>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</a:t>
              </a:r>
              <a:r>
                <a:rPr lang="en-US" altLang="en-US" sz="2000" dirty="0">
                  <a:solidFill>
                    <a:schemeClr val="tx2"/>
                  </a:solidFill>
                  <a:latin typeface="Symbol" pitchFamily="18" charset="2"/>
                </a:rPr>
                <a:t>"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 S(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i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0402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 animBg="1"/>
      <p:bldP spid="185" grpId="0" animBg="1"/>
      <p:bldP spid="186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170" y="2343372"/>
            <a:ext cx="5867400" cy="936545"/>
          </a:xfrm>
          <a:prstGeom prst="wedgeRoundRectCallout">
            <a:avLst>
              <a:gd name="adj1" fmla="val -57890"/>
              <a:gd name="adj2" fmla="val -749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graphs with zero nodes can be coloured bichromatically. 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13666" name="Picture 2" descr="🔥 Albino Baby Asian Elephant 🔥 : NatureIsFuckingLit">
            <a:extLst>
              <a:ext uri="{FF2B5EF4-FFF2-40B4-BE49-F238E27FC236}">
                <a16:creationId xmlns:a16="http://schemas.microsoft.com/office/drawing/2014/main" id="{65558790-68D2-455D-B909-6B670A1B3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9696" y="3397892"/>
            <a:ext cx="3522440" cy="2641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" name="AutoShape 35">
            <a:extLst>
              <a:ext uri="{FF2B5EF4-FFF2-40B4-BE49-F238E27FC236}">
                <a16:creationId xmlns:a16="http://schemas.microsoft.com/office/drawing/2014/main" id="{0664A164-85A5-4258-B857-C4FD35F39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434" y="3981734"/>
            <a:ext cx="4600651" cy="526892"/>
          </a:xfrm>
          <a:prstGeom prst="wedgeRoundRectCallout">
            <a:avLst>
              <a:gd name="adj1" fmla="val -53712"/>
              <a:gd name="adj2" fmla="val -2455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There are no elephants in the room.</a:t>
            </a:r>
          </a:p>
        </p:txBody>
      </p:sp>
      <p:grpSp>
        <p:nvGrpSpPr>
          <p:cNvPr id="49" name="Group 29">
            <a:extLst>
              <a:ext uri="{FF2B5EF4-FFF2-40B4-BE49-F238E27FC236}">
                <a16:creationId xmlns:a16="http://schemas.microsoft.com/office/drawing/2014/main" id="{BC12644C-A014-4A14-B330-862529969AD9}"/>
              </a:ext>
            </a:extLst>
          </p:cNvPr>
          <p:cNvGrpSpPr>
            <a:grpSpLocks/>
          </p:cNvGrpSpPr>
          <p:nvPr/>
        </p:nvGrpSpPr>
        <p:grpSpPr bwMode="auto">
          <a:xfrm>
            <a:off x="-38200" y="3859110"/>
            <a:ext cx="1223454" cy="1239990"/>
            <a:chOff x="2065" y="1551"/>
            <a:chExt cx="1628" cy="1988"/>
          </a:xfrm>
        </p:grpSpPr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B84292F2-6167-4CA5-830B-94424539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AB17026-60DC-45F3-8C60-45815912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5DA301A5-482D-46AE-BE10-1C9FB2F5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5DA38885-7517-4DBE-ADDE-7B4E5E5D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6625B9F9-AFBF-4912-A9FB-B3C1F47C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24631285-9EC9-4185-B378-3A9FE850C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313A5500-5D1E-4435-B856-5C5F7573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439C0237-0228-46D6-9FD4-4DCFD672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2DA38530-A6F3-4EFF-A038-BA21957C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F880B186-0AAB-4226-8577-BBFD4A2F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D0D1157D-8660-43D2-A91D-335C440FE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ACA4BB7-3742-47DD-B9A1-72FB16AC2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00A6FB68-7EFE-402A-9421-6B17605D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5067CA0A-8B5C-4852-832F-EC998CFC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020932D-8B99-4FFB-9305-499997FB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45BEFF10-FAD5-47D5-A8DA-FEA3AB79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C8796FB5-F1BC-4B66-BEE4-E09C5ABD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5" name="AutoShape 55">
            <a:extLst>
              <a:ext uri="{FF2B5EF4-FFF2-40B4-BE49-F238E27FC236}">
                <a16:creationId xmlns:a16="http://schemas.microsoft.com/office/drawing/2014/main" id="{23693D34-01E1-4C74-A2ED-8C20B0F37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349" y="3378558"/>
            <a:ext cx="4600651" cy="526892"/>
          </a:xfrm>
          <a:prstGeom prst="wedgeRoundRectCallout">
            <a:avLst>
              <a:gd name="adj1" fmla="val -55930"/>
              <a:gd name="adj2" fmla="val -4172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every elephant in the room pink?</a:t>
            </a:r>
          </a:p>
        </p:txBody>
      </p:sp>
      <p:sp>
        <p:nvSpPr>
          <p:cNvPr id="86" name="AutoShape 55">
            <a:extLst>
              <a:ext uri="{FF2B5EF4-FFF2-40B4-BE49-F238E27FC236}">
                <a16:creationId xmlns:a16="http://schemas.microsoft.com/office/drawing/2014/main" id="{AC61EDBC-80A8-4BCB-B63E-D8663853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8800" y="4569704"/>
            <a:ext cx="5074400" cy="422895"/>
          </a:xfrm>
          <a:prstGeom prst="wedgeRoundRectCallout">
            <a:avLst>
              <a:gd name="adj1" fmla="val -52942"/>
              <a:gd name="adj2" fmla="val -434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there is not one that is not pink.</a:t>
            </a:r>
          </a:p>
        </p:txBody>
      </p:sp>
      <p:sp>
        <p:nvSpPr>
          <p:cNvPr id="87" name="AutoShape 55">
            <a:extLst>
              <a:ext uri="{FF2B5EF4-FFF2-40B4-BE49-F238E27FC236}">
                <a16:creationId xmlns:a16="http://schemas.microsoft.com/office/drawing/2014/main" id="{CA3D408D-C4FB-4B94-881B-3009F7E69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372" y="5074415"/>
            <a:ext cx="3542991" cy="867099"/>
          </a:xfrm>
          <a:prstGeom prst="wedgeRoundRectCallout">
            <a:avLst>
              <a:gd name="adj1" fmla="val -53916"/>
              <a:gd name="adj2" fmla="val -4166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 there is not an edge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that is not bichromatic.</a:t>
            </a:r>
          </a:p>
        </p:txBody>
      </p:sp>
      <p:sp>
        <p:nvSpPr>
          <p:cNvPr id="88" name="AutoShape 55">
            <a:extLst>
              <a:ext uri="{FF2B5EF4-FFF2-40B4-BE49-F238E27FC236}">
                <a16:creationId xmlns:a16="http://schemas.microsoft.com/office/drawing/2014/main" id="{76051EE2-ADFE-470D-97BF-21E5EA4E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990901"/>
            <a:ext cx="3962400" cy="867099"/>
          </a:xfrm>
          <a:prstGeom prst="wedgeRoundRectCallout">
            <a:avLst>
              <a:gd name="adj1" fmla="val -51834"/>
              <a:gd name="adj2" fmla="val -461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the empty colouring is a bichromatic colouring.</a:t>
            </a:r>
          </a:p>
        </p:txBody>
      </p:sp>
    </p:spTree>
    <p:extLst>
      <p:ext uri="{BB962C8B-B14F-4D97-AF65-F5344CB8AC3E}">
        <p14:creationId xmlns:p14="http://schemas.microsoft.com/office/powerpoint/2010/main" val="2613191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3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9" grpId="0"/>
      <p:bldP spid="47" grpId="0" animBg="1"/>
      <p:bldP spid="56" grpId="0" animBg="1"/>
      <p:bldP spid="48" grpId="0" animBg="1"/>
      <p:bldP spid="85" grpId="0" animBg="1"/>
      <p:bldP spid="86" grpId="0" animBg="1"/>
      <p:bldP spid="87" grpId="0" animBg="1"/>
      <p:bldP spid="88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53" name="Group 29">
            <a:extLst>
              <a:ext uri="{FF2B5EF4-FFF2-40B4-BE49-F238E27FC236}">
                <a16:creationId xmlns:a16="http://schemas.microsoft.com/office/drawing/2014/main" id="{D5F6BBD0-CC7D-4EEC-B46B-63A56DE04F2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413408"/>
            <a:ext cx="917591" cy="929993"/>
            <a:chOff x="2065" y="1551"/>
            <a:chExt cx="1628" cy="1988"/>
          </a:xfrm>
        </p:grpSpPr>
        <p:sp>
          <p:nvSpPr>
            <p:cNvPr id="254" name="Freeform 30">
              <a:extLst>
                <a:ext uri="{FF2B5EF4-FFF2-40B4-BE49-F238E27FC236}">
                  <a16:creationId xmlns:a16="http://schemas.microsoft.com/office/drawing/2014/main" id="{88B6510D-A515-4504-9779-19E97653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3F80933A-F459-47B8-AC1B-DE6E153A2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89C356F0-F74D-4255-8EF1-F5520D79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CDF188A5-783C-49BC-86CB-3A0360AA8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284C0B78-1760-4B49-8110-791F342D1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440984AF-0191-458E-A2F6-E5A2A6912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9031E2BF-D91A-4B7F-9100-EBE637A07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FDBB087A-D90B-4AE6-A149-BA4F1EDB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CEC75B21-2B29-4BEC-957F-99E9236F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0988CF28-BA65-4CCE-BC6E-7203E785D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B4FA1158-4234-4BD7-8AAF-85511F96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2C2FA2CD-1858-48B8-B75C-51BF2DF6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549BFC06-4DD4-450B-801D-E6069ABB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D0255B26-1529-4263-8BFC-9F94670A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DA26D36F-67F0-476F-9CC8-31089F59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DD31291D-64F4-4F7C-902B-3D098906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A100375C-939C-43F7-9C71-4D288E965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71" name="AutoShape 35">
            <a:extLst>
              <a:ext uri="{FF2B5EF4-FFF2-40B4-BE49-F238E27FC236}">
                <a16:creationId xmlns:a16="http://schemas.microsoft.com/office/drawing/2014/main" id="{6799D723-C364-49A6-9239-4799E155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63" y="3251065"/>
            <a:ext cx="6662668" cy="1701935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Note roles are switched!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chemeClr val="accent2"/>
                </a:solidFill>
              </a:rPr>
              <a:t>Blue:</a:t>
            </a:r>
            <a:r>
              <a:rPr lang="en-US" altLang="en-US" sz="2400" dirty="0">
                <a:solidFill>
                  <a:srgbClr val="FFFFFF"/>
                </a:solidFill>
              </a:rPr>
              <a:t>     Things for   </a:t>
            </a:r>
            <a:r>
              <a:rPr lang="en-US" altLang="en-US" sz="2400" dirty="0">
                <a:solidFill>
                  <a:schemeClr val="accent2"/>
                </a:solidFill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</a:rPr>
              <a:t>    to </a:t>
            </a:r>
            <a:r>
              <a:rPr lang="en-US" altLang="en-US" sz="2400" dirty="0">
                <a:solidFill>
                  <a:schemeClr val="accent2"/>
                </a:solidFill>
              </a:rPr>
              <a:t>prove/provide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00"/>
                </a:solidFill>
              </a:rPr>
              <a:t>Yellow:</a:t>
            </a:r>
            <a:r>
              <a:rPr lang="en-US" altLang="en-US" sz="2400" dirty="0">
                <a:solidFill>
                  <a:srgbClr val="FFFFFF"/>
                </a:solidFill>
              </a:rPr>
              <a:t> Things for    </a:t>
            </a:r>
            <a:r>
              <a:rPr lang="en-US" altLang="en-US" sz="2400" dirty="0">
                <a:solidFill>
                  <a:srgbClr val="FFFF00"/>
                </a:solidFill>
              </a:rPr>
              <a:t>oracle   </a:t>
            </a:r>
            <a:r>
              <a:rPr lang="en-US" altLang="en-US" sz="2400" dirty="0">
                <a:solidFill>
                  <a:srgbClr val="FFFFFF"/>
                </a:solidFill>
              </a:rPr>
              <a:t> to </a:t>
            </a:r>
            <a:r>
              <a:rPr lang="en-US" altLang="en-US" sz="2400" dirty="0">
                <a:solidFill>
                  <a:srgbClr val="FFFF00"/>
                </a:solidFill>
              </a:rPr>
              <a:t>assure/provide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1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Red:</a:t>
            </a:r>
            <a:r>
              <a:rPr lang="en-US" altLang="en-US" sz="2400" dirty="0">
                <a:solidFill>
                  <a:srgbClr val="FFFFFF"/>
                </a:solidFill>
              </a:rPr>
              <a:t>      Things for </a:t>
            </a:r>
            <a:r>
              <a:rPr lang="en-US" altLang="en-US" sz="2400" dirty="0">
                <a:solidFill>
                  <a:srgbClr val="FF0000"/>
                </a:solidFill>
              </a:rPr>
              <a:t>adversary</a:t>
            </a:r>
            <a:r>
              <a:rPr lang="en-US" altLang="en-US" sz="2400" dirty="0">
                <a:solidFill>
                  <a:srgbClr val="FFFFFF"/>
                </a:solidFill>
              </a:rPr>
              <a:t> to </a:t>
            </a:r>
            <a:r>
              <a:rPr lang="en-US" altLang="en-US" sz="2400" dirty="0">
                <a:solidFill>
                  <a:srgbClr val="FF0000"/>
                </a:solidFill>
              </a:rPr>
              <a:t>provide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D6AFB7AA-28C9-453C-AD41-37FBCD79FC7F}"/>
              </a:ext>
            </a:extLst>
          </p:cNvPr>
          <p:cNvSpPr/>
          <p:nvPr/>
        </p:nvSpPr>
        <p:spPr bwMode="auto">
          <a:xfrm>
            <a:off x="6641690" y="609048"/>
            <a:ext cx="2483258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655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271" grpId="0" animBg="1"/>
      <p:bldP spid="27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0" name="AutoShape 55">
            <a:extLst>
              <a:ext uri="{FF2B5EF4-FFF2-40B4-BE49-F238E27FC236}">
                <a16:creationId xmlns:a16="http://schemas.microsoft.com/office/drawing/2014/main" id="{71382962-92CC-401C-915F-16787F31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057400"/>
            <a:ext cx="3860902" cy="549259"/>
          </a:xfrm>
          <a:prstGeom prst="wedgeRoundRectCallout">
            <a:avLst>
              <a:gd name="adj1" fmla="val -53780"/>
              <a:gd name="adj2" fmla="val 313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467046A9-58E1-4292-9D9A-138DCD64CC3D}"/>
              </a:ext>
            </a:extLst>
          </p:cNvPr>
          <p:cNvSpPr/>
          <p:nvPr/>
        </p:nvSpPr>
        <p:spPr bwMode="auto">
          <a:xfrm>
            <a:off x="768974" y="1003301"/>
            <a:ext cx="564526" cy="45720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663841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1A806493-C59E-412C-B7A3-DB66367A6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3463732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29" name="Group 45">
            <a:extLst>
              <a:ext uri="{FF2B5EF4-FFF2-40B4-BE49-F238E27FC236}">
                <a16:creationId xmlns:a16="http://schemas.microsoft.com/office/drawing/2014/main" id="{BA51F01E-21DE-4D7A-926B-1CA9350F32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3186701"/>
            <a:ext cx="632884" cy="1270000"/>
            <a:chOff x="2593" y="768"/>
            <a:chExt cx="849" cy="1475"/>
          </a:xfrm>
        </p:grpSpPr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7E02A92C-A083-4E4B-96A3-CC817B221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C9CD1B4F-130E-4F05-8295-B68D6FB8D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5FEA754D-5B9B-4BCD-93D5-76300AC3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CA8E7E07-93CA-407F-AD50-DEF731B3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F65AC960-6F15-43E3-90A2-A1AD999A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DC68C9A6-BD69-4F37-B9C3-648036DF2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AD783CA0-54ED-42D5-AEB4-F8EECC5E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" name="Group 53">
              <a:extLst>
                <a:ext uri="{FF2B5EF4-FFF2-40B4-BE49-F238E27FC236}">
                  <a16:creationId xmlns:a16="http://schemas.microsoft.com/office/drawing/2014/main" id="{0ED3000E-BB9B-444B-AEB3-A969FC45AA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51292040-A1EE-4FBE-9CF3-AF7AC895F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1D4CE17E-540C-417A-BB21-A91323FF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0" name="Picture 2" descr="http://www.swordofthespirit.net/bulwark/mosesbush.gif">
            <a:extLst>
              <a:ext uri="{FF2B5EF4-FFF2-40B4-BE49-F238E27FC236}">
                <a16:creationId xmlns:a16="http://schemas.microsoft.com/office/drawing/2014/main" id="{7A76DA67-6158-4FE7-81AF-F2E08702B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4327543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F46CDE37-E04F-4462-B740-D0E9D311A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4419601"/>
            <a:ext cx="48158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1DA15B02-FCBA-4029-AF93-59C677900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5105400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45730484-4AC8-4E25-917E-62EC4B379C19}"/>
              </a:ext>
            </a:extLst>
          </p:cNvPr>
          <p:cNvSpPr/>
          <p:nvPr/>
        </p:nvSpPr>
        <p:spPr bwMode="auto">
          <a:xfrm>
            <a:off x="3839028" y="2652744"/>
            <a:ext cx="475344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8AECE3CF-FD3A-4DDC-A19B-50FA71F2DBF0}"/>
              </a:ext>
            </a:extLst>
          </p:cNvPr>
          <p:cNvSpPr/>
          <p:nvPr/>
        </p:nvSpPr>
        <p:spPr bwMode="auto">
          <a:xfrm>
            <a:off x="4340286" y="2681720"/>
            <a:ext cx="76511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62C6C135-5FA6-4CB9-B525-B2B36B31B121}"/>
              </a:ext>
            </a:extLst>
          </p:cNvPr>
          <p:cNvSpPr/>
          <p:nvPr/>
        </p:nvSpPr>
        <p:spPr bwMode="auto">
          <a:xfrm>
            <a:off x="5294343" y="2691487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774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  <p:bldP spid="231" grpId="0" animBg="1"/>
      <p:bldP spid="231" grpId="1" animBg="1"/>
      <p:bldP spid="232" grpId="0" animBg="1"/>
      <p:bldP spid="233" grpId="0" animBg="1"/>
      <p:bldP spid="28" grpId="0" animBg="1"/>
      <p:bldP spid="41" grpId="0" animBg="1"/>
      <p:bldP spid="42" grpId="0" animBg="1"/>
      <p:bldP spid="63" grpId="0" animBg="1"/>
      <p:bldP spid="63" grpId="1" animBg="1"/>
      <p:bldP spid="64" grpId="0" animBg="1"/>
      <p:bldP spid="65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139A87-8A60-451C-821A-929646C765AB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49" name="Rectangle 5">
              <a:extLst>
                <a:ext uri="{FF2B5EF4-FFF2-40B4-BE49-F238E27FC236}">
                  <a16:creationId xmlns:a16="http://schemas.microsoft.com/office/drawing/2014/main" id="{3AA68F23-8D43-4A6A-9602-2983AC5D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49FC4B3F-BC53-4D29-9363-2DA06A964CD4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70" name="Rectangle 5">
                <a:extLst>
                  <a:ext uri="{FF2B5EF4-FFF2-40B4-BE49-F238E27FC236}">
                    <a16:creationId xmlns:a16="http://schemas.microsoft.com/office/drawing/2014/main" id="{ABC90CA5-B82E-4107-99FB-88B6F3493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1" name="Line 31">
                <a:extLst>
                  <a:ext uri="{FF2B5EF4-FFF2-40B4-BE49-F238E27FC236}">
                    <a16:creationId xmlns:a16="http://schemas.microsoft.com/office/drawing/2014/main" id="{4EDBD516-54A4-4258-A291-7F4893679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2" name="Line 31">
                <a:extLst>
                  <a:ext uri="{FF2B5EF4-FFF2-40B4-BE49-F238E27FC236}">
                    <a16:creationId xmlns:a16="http://schemas.microsoft.com/office/drawing/2014/main" id="{D78D02F5-57EE-4882-BFC2-297C8F574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A9B70576-969A-441D-9B8A-9669C878C5D7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67" name="Rectangle 5">
                <a:extLst>
                  <a:ext uri="{FF2B5EF4-FFF2-40B4-BE49-F238E27FC236}">
                    <a16:creationId xmlns:a16="http://schemas.microsoft.com/office/drawing/2014/main" id="{E622376A-7F01-4486-89E5-17DD6DB0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68" name="Line 31">
                <a:extLst>
                  <a:ext uri="{FF2B5EF4-FFF2-40B4-BE49-F238E27FC236}">
                    <a16:creationId xmlns:a16="http://schemas.microsoft.com/office/drawing/2014/main" id="{13ECE30D-B87C-4C3D-A0B7-8B14DD4F0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9" name="Line 31">
                <a:extLst>
                  <a:ext uri="{FF2B5EF4-FFF2-40B4-BE49-F238E27FC236}">
                    <a16:creationId xmlns:a16="http://schemas.microsoft.com/office/drawing/2014/main" id="{B109B7DC-21D2-41A0-998C-64EE62D9C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85136331-981A-4760-9ED6-F688269AD197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65" name="Line 31">
                <a:extLst>
                  <a:ext uri="{FF2B5EF4-FFF2-40B4-BE49-F238E27FC236}">
                    <a16:creationId xmlns:a16="http://schemas.microsoft.com/office/drawing/2014/main" id="{62E532DC-1190-44B1-8260-B9567165D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6" name="Rectangle 5">
                <a:extLst>
                  <a:ext uri="{FF2B5EF4-FFF2-40B4-BE49-F238E27FC236}">
                    <a16:creationId xmlns:a16="http://schemas.microsoft.com/office/drawing/2014/main" id="{374A9D0A-EB7C-465A-BAB6-FD40E5555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5092F59C-93E9-44B8-BA2A-4BA92953C5F9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3CEB681A-CC21-47CE-9069-8A53B850E563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63" name="Rectangle 5">
                  <a:extLst>
                    <a:ext uri="{FF2B5EF4-FFF2-40B4-BE49-F238E27FC236}">
                      <a16:creationId xmlns:a16="http://schemas.microsoft.com/office/drawing/2014/main" id="{5A2ED097-B5B7-43A4-B97D-01105B317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64" name="Line 31">
                  <a:extLst>
                    <a:ext uri="{FF2B5EF4-FFF2-40B4-BE49-F238E27FC236}">
                      <a16:creationId xmlns:a16="http://schemas.microsoft.com/office/drawing/2014/main" id="{F6598432-A14B-4AA3-AB13-6C71570865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62" name="Line 31">
                <a:extLst>
                  <a:ext uri="{FF2B5EF4-FFF2-40B4-BE49-F238E27FC236}">
                    <a16:creationId xmlns:a16="http://schemas.microsoft.com/office/drawing/2014/main" id="{94E2BFBB-3A5F-4F53-ADD6-6A08C5E5E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53DA430B-F11E-4F2F-A8CC-0C405DC63AD4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58" name="Rectangle 5">
                <a:extLst>
                  <a:ext uri="{FF2B5EF4-FFF2-40B4-BE49-F238E27FC236}">
                    <a16:creationId xmlns:a16="http://schemas.microsoft.com/office/drawing/2014/main" id="{F796848F-E157-4E96-9DA2-7CDD69FA5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59" name="Line 31">
                <a:extLst>
                  <a:ext uri="{FF2B5EF4-FFF2-40B4-BE49-F238E27FC236}">
                    <a16:creationId xmlns:a16="http://schemas.microsoft.com/office/drawing/2014/main" id="{943D0166-8ECE-4931-A084-3ABC77CCE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0" name="Line 31">
                <a:extLst>
                  <a:ext uri="{FF2B5EF4-FFF2-40B4-BE49-F238E27FC236}">
                    <a16:creationId xmlns:a16="http://schemas.microsoft.com/office/drawing/2014/main" id="{2604EBF4-0FE9-4963-BA5F-AF239865F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55" name="Rectangle 5">
              <a:extLst>
                <a:ext uri="{FF2B5EF4-FFF2-40B4-BE49-F238E27FC236}">
                  <a16:creationId xmlns:a16="http://schemas.microsoft.com/office/drawing/2014/main" id="{422AF130-8209-4EA3-A07F-241367C28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56" name="Line 31">
              <a:extLst>
                <a:ext uri="{FF2B5EF4-FFF2-40B4-BE49-F238E27FC236}">
                  <a16:creationId xmlns:a16="http://schemas.microsoft.com/office/drawing/2014/main" id="{CDB0841A-A5AD-408A-9F6C-BA1F631A4F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57" name="Line 31">
              <a:extLst>
                <a:ext uri="{FF2B5EF4-FFF2-40B4-BE49-F238E27FC236}">
                  <a16:creationId xmlns:a16="http://schemas.microsoft.com/office/drawing/2014/main" id="{5E022BFC-ED1B-4156-B3EB-8D5F16CD09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0BE2AAB-E880-41B6-B3D6-A68D975CC11B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74" name="Rectangle 5">
              <a:extLst>
                <a:ext uri="{FF2B5EF4-FFF2-40B4-BE49-F238E27FC236}">
                  <a16:creationId xmlns:a16="http://schemas.microsoft.com/office/drawing/2014/main" id="{956BFE39-1C79-4AAD-8975-D644F47AF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EFEA4E57-7C48-4531-BAD6-BD1D3F6E7B3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195" name="Rectangle 5">
                <a:extLst>
                  <a:ext uri="{FF2B5EF4-FFF2-40B4-BE49-F238E27FC236}">
                    <a16:creationId xmlns:a16="http://schemas.microsoft.com/office/drawing/2014/main" id="{1C8417AC-A94C-471E-AD54-CE2DC6322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6" name="Line 31">
                <a:extLst>
                  <a:ext uri="{FF2B5EF4-FFF2-40B4-BE49-F238E27FC236}">
                    <a16:creationId xmlns:a16="http://schemas.microsoft.com/office/drawing/2014/main" id="{B2FE27B2-5F72-492B-8980-F28DE78CA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7" name="Line 31">
                <a:extLst>
                  <a:ext uri="{FF2B5EF4-FFF2-40B4-BE49-F238E27FC236}">
                    <a16:creationId xmlns:a16="http://schemas.microsoft.com/office/drawing/2014/main" id="{BAEC535A-BACC-404C-8B4F-6D3FFDA86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BDF3E010-3161-49A5-94A3-3B2AE57B24E1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192" name="Rectangle 5">
                <a:extLst>
                  <a:ext uri="{FF2B5EF4-FFF2-40B4-BE49-F238E27FC236}">
                    <a16:creationId xmlns:a16="http://schemas.microsoft.com/office/drawing/2014/main" id="{0749662D-FA7D-440F-A37D-CEC4BCBC0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28AE3C51-1D8C-4663-B81C-CFCA83146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4" name="Line 31">
                <a:extLst>
                  <a:ext uri="{FF2B5EF4-FFF2-40B4-BE49-F238E27FC236}">
                    <a16:creationId xmlns:a16="http://schemas.microsoft.com/office/drawing/2014/main" id="{BC3AEC20-8CE1-43A8-A1CE-9510CC239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3F0E381-5CBA-434A-B724-26E198712A9F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D910D2B2-8BF8-46E9-B95F-06101F6DEF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40B810BC-7578-42CD-8DE0-B18CF1D80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6ED2FE0-06BA-412D-BA29-778A8DBFE99A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447BF8F4-2DC1-4343-BF56-D6A61F9FC30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8" name="Rectangle 5">
                  <a:extLst>
                    <a:ext uri="{FF2B5EF4-FFF2-40B4-BE49-F238E27FC236}">
                      <a16:creationId xmlns:a16="http://schemas.microsoft.com/office/drawing/2014/main" id="{7F062059-277B-4FE8-A00C-BB1CD5794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9" name="Line 31">
                  <a:extLst>
                    <a:ext uri="{FF2B5EF4-FFF2-40B4-BE49-F238E27FC236}">
                      <a16:creationId xmlns:a16="http://schemas.microsoft.com/office/drawing/2014/main" id="{7F716439-C6F7-44AF-8DC9-B83EEB37A2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7" name="Line 31">
                <a:extLst>
                  <a:ext uri="{FF2B5EF4-FFF2-40B4-BE49-F238E27FC236}">
                    <a16:creationId xmlns:a16="http://schemas.microsoft.com/office/drawing/2014/main" id="{3AB65E1A-F2B4-4E2C-A93F-20E28F956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47357934-6441-417D-8F22-779868C0CCB1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83" name="Rectangle 5">
                <a:extLst>
                  <a:ext uri="{FF2B5EF4-FFF2-40B4-BE49-F238E27FC236}">
                    <a16:creationId xmlns:a16="http://schemas.microsoft.com/office/drawing/2014/main" id="{66ED0BD1-BC67-4F65-A16C-21D91E0FE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4" name="Line 31">
                <a:extLst>
                  <a:ext uri="{FF2B5EF4-FFF2-40B4-BE49-F238E27FC236}">
                    <a16:creationId xmlns:a16="http://schemas.microsoft.com/office/drawing/2014/main" id="{5507FF85-BCBE-4FB8-930A-30EB3FC39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5" name="Line 31">
                <a:extLst>
                  <a:ext uri="{FF2B5EF4-FFF2-40B4-BE49-F238E27FC236}">
                    <a16:creationId xmlns:a16="http://schemas.microsoft.com/office/drawing/2014/main" id="{CB93AC1F-DE68-4D0C-A30B-A73E81A6F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80" name="Rectangle 5">
              <a:extLst>
                <a:ext uri="{FF2B5EF4-FFF2-40B4-BE49-F238E27FC236}">
                  <a16:creationId xmlns:a16="http://schemas.microsoft.com/office/drawing/2014/main" id="{01C9B187-2B15-43C7-A6C9-7C9343B7E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81" name="Line 31">
              <a:extLst>
                <a:ext uri="{FF2B5EF4-FFF2-40B4-BE49-F238E27FC236}">
                  <a16:creationId xmlns:a16="http://schemas.microsoft.com/office/drawing/2014/main" id="{B92CDEBE-3D50-4F86-A7AB-6458B0EF7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82" name="Line 31">
              <a:extLst>
                <a:ext uri="{FF2B5EF4-FFF2-40B4-BE49-F238E27FC236}">
                  <a16:creationId xmlns:a16="http://schemas.microsoft.com/office/drawing/2014/main" id="{A1C88D61-10C6-4361-8148-7EB77721B5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3666CFE-A982-4BD2-BEFA-7AE3EC737395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0B849427-D18C-413D-B0F1-75937BE7F1B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93" name="Picture 4" descr="IcosahedralGraph">
              <a:extLst>
                <a:ext uri="{FF2B5EF4-FFF2-40B4-BE49-F238E27FC236}">
                  <a16:creationId xmlns:a16="http://schemas.microsoft.com/office/drawing/2014/main" id="{B72D840A-C69B-44E2-9776-4444455CF4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4" name="Oval 10">
              <a:extLst>
                <a:ext uri="{FF2B5EF4-FFF2-40B4-BE49-F238E27FC236}">
                  <a16:creationId xmlns:a16="http://schemas.microsoft.com/office/drawing/2014/main" id="{5FBB2321-A28C-4CD8-9426-AE87BC55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54FD4B96-F874-411E-BB01-465F381D295B}"/>
              </a:ext>
            </a:extLst>
          </p:cNvPr>
          <p:cNvGrpSpPr/>
          <p:nvPr/>
        </p:nvGrpSpPr>
        <p:grpSpPr>
          <a:xfrm>
            <a:off x="7196297" y="4923184"/>
            <a:ext cx="1887666" cy="1832341"/>
            <a:chOff x="7196297" y="323069"/>
            <a:chExt cx="1887666" cy="1832341"/>
          </a:xfrm>
        </p:grpSpPr>
        <p:sp>
          <p:nvSpPr>
            <p:cNvPr id="96" name="Oval 10">
              <a:extLst>
                <a:ext uri="{FF2B5EF4-FFF2-40B4-BE49-F238E27FC236}">
                  <a16:creationId xmlns:a16="http://schemas.microsoft.com/office/drawing/2014/main" id="{1AA92E1F-30B7-4636-82D8-3E4654078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Oval 10">
              <a:extLst>
                <a:ext uri="{FF2B5EF4-FFF2-40B4-BE49-F238E27FC236}">
                  <a16:creationId xmlns:a16="http://schemas.microsoft.com/office/drawing/2014/main" id="{2224B517-0643-4268-86F9-42874F65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C3A84C6-D35E-46DE-B63F-FB522EF7D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Oval 10">
              <a:extLst>
                <a:ext uri="{FF2B5EF4-FFF2-40B4-BE49-F238E27FC236}">
                  <a16:creationId xmlns:a16="http://schemas.microsoft.com/office/drawing/2014/main" id="{31EE86F4-71E7-4C23-BFAF-F303E309D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5C3BCADD-6E82-464B-A34A-5DEFBE074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7B37D00B-3FD0-4E6A-839A-75B2A1730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2D62DD0E-F948-408D-98DC-555C23F4C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3851EDB5-8B49-45BD-AC51-9F04E2FDC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9845170E-B9A6-412D-BB80-A73A224E7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D528BA79-9CAB-4565-B83B-A3DB83DC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F64991B9-1E2B-467D-907B-54D0C04F2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F03F4C70-A717-4477-B535-C682CE1D4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EBAB3411-7367-4F67-BC26-548E83A6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0F581FEC-E0F1-42CF-8AEA-B6A85446C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Oval 109">
            <a:extLst>
              <a:ext uri="{FF2B5EF4-FFF2-40B4-BE49-F238E27FC236}">
                <a16:creationId xmlns:a16="http://schemas.microsoft.com/office/drawing/2014/main" id="{3FB86938-9987-4DF7-942F-1DA2E0C3E69E}"/>
              </a:ext>
            </a:extLst>
          </p:cNvPr>
          <p:cNvSpPr/>
          <p:nvPr/>
        </p:nvSpPr>
        <p:spPr bwMode="auto">
          <a:xfrm>
            <a:off x="6641690" y="609048"/>
            <a:ext cx="2483258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AutoShape 55">
            <a:extLst>
              <a:ext uri="{FF2B5EF4-FFF2-40B4-BE49-F238E27FC236}">
                <a16:creationId xmlns:a16="http://schemas.microsoft.com/office/drawing/2014/main" id="{6930EB88-37C8-428D-B7AE-8A82D28BD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25" y="3266858"/>
            <a:ext cx="6812972" cy="865851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planar graph with 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7D528FAE-FCBB-4E26-885C-FB854BF9604F}"/>
              </a:ext>
            </a:extLst>
          </p:cNvPr>
          <p:cNvSpPr/>
          <p:nvPr/>
        </p:nvSpPr>
        <p:spPr bwMode="auto">
          <a:xfrm>
            <a:off x="6421684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4" name="Group 45">
            <a:extLst>
              <a:ext uri="{FF2B5EF4-FFF2-40B4-BE49-F238E27FC236}">
                <a16:creationId xmlns:a16="http://schemas.microsoft.com/office/drawing/2014/main" id="{DD7E2D39-851D-4B5A-8120-0CACED29CF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89255" y="3029114"/>
            <a:ext cx="632884" cy="1270000"/>
            <a:chOff x="2593" y="768"/>
            <a:chExt cx="849" cy="1475"/>
          </a:xfrm>
        </p:grpSpPr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CD1CDB89-5487-4902-82E6-EADB76EF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0F152CBB-F97D-4CE3-876F-DAC294D32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5">
              <a:extLst>
                <a:ext uri="{FF2B5EF4-FFF2-40B4-BE49-F238E27FC236}">
                  <a16:creationId xmlns:a16="http://schemas.microsoft.com/office/drawing/2014/main" id="{3D26D8BE-2F9B-47BA-B940-07CAA111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69">
              <a:extLst>
                <a:ext uri="{FF2B5EF4-FFF2-40B4-BE49-F238E27FC236}">
                  <a16:creationId xmlns:a16="http://schemas.microsoft.com/office/drawing/2014/main" id="{9F72B497-9A14-490C-9F99-CDBD1E74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70">
              <a:extLst>
                <a:ext uri="{FF2B5EF4-FFF2-40B4-BE49-F238E27FC236}">
                  <a16:creationId xmlns:a16="http://schemas.microsoft.com/office/drawing/2014/main" id="{D205D974-1F59-45E7-9F28-C3119C1D0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1BC8620B-8C63-44A5-B851-EF4EF18B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3E8C71EF-96B9-4C9C-A364-57C7B2B7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53">
              <a:extLst>
                <a:ext uri="{FF2B5EF4-FFF2-40B4-BE49-F238E27FC236}">
                  <a16:creationId xmlns:a16="http://schemas.microsoft.com/office/drawing/2014/main" id="{1C0BA33F-39A6-4BBC-A1E6-F59CB700E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23" name="Freeform 54">
                <a:extLst>
                  <a:ext uri="{FF2B5EF4-FFF2-40B4-BE49-F238E27FC236}">
                    <a16:creationId xmlns:a16="http://schemas.microsoft.com/office/drawing/2014/main" id="{03B0A595-5D13-465D-8542-ADBE27E43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55">
                <a:extLst>
                  <a:ext uri="{FF2B5EF4-FFF2-40B4-BE49-F238E27FC236}">
                    <a16:creationId xmlns:a16="http://schemas.microsoft.com/office/drawing/2014/main" id="{2C151A66-A90B-4152-B59D-E6D566669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5" name="AutoShape 55">
            <a:extLst>
              <a:ext uri="{FF2B5EF4-FFF2-40B4-BE49-F238E27FC236}">
                <a16:creationId xmlns:a16="http://schemas.microsoft.com/office/drawing/2014/main" id="{1DA26940-2167-4910-83DB-E674BCFB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270" y="5188509"/>
            <a:ext cx="6026232" cy="537858"/>
          </a:xfrm>
          <a:prstGeom prst="wedgeRoundRectCallout">
            <a:avLst>
              <a:gd name="adj1" fmla="val -52324"/>
              <a:gd name="adj2" fmla="val -5213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colour this graph with 6 colours.</a:t>
            </a:r>
          </a:p>
        </p:txBody>
      </p:sp>
      <p:sp>
        <p:nvSpPr>
          <p:cNvPr id="126" name="AutoShape 35">
            <a:extLst>
              <a:ext uri="{FF2B5EF4-FFF2-40B4-BE49-F238E27FC236}">
                <a16:creationId xmlns:a16="http://schemas.microsoft.com/office/drawing/2014/main" id="{F360EFA8-7A42-4E9E-97F9-A46E63D57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064" y="5804535"/>
            <a:ext cx="6371536" cy="977265"/>
          </a:xfrm>
          <a:prstGeom prst="wedgeRoundRectCallout">
            <a:avLst>
              <a:gd name="adj1" fmla="val -53712"/>
              <a:gd name="adj2" fmla="val -2455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For a general graph, there is no algorithm known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faster than trying all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colourings.</a:t>
            </a:r>
          </a:p>
        </p:txBody>
      </p:sp>
      <p:grpSp>
        <p:nvGrpSpPr>
          <p:cNvPr id="127" name="Group 29">
            <a:extLst>
              <a:ext uri="{FF2B5EF4-FFF2-40B4-BE49-F238E27FC236}">
                <a16:creationId xmlns:a16="http://schemas.microsoft.com/office/drawing/2014/main" id="{579B3F3A-5060-4A38-9879-31D0E4FC85CE}"/>
              </a:ext>
            </a:extLst>
          </p:cNvPr>
          <p:cNvGrpSpPr>
            <a:grpSpLocks/>
          </p:cNvGrpSpPr>
          <p:nvPr/>
        </p:nvGrpSpPr>
        <p:grpSpPr bwMode="auto">
          <a:xfrm>
            <a:off x="-183993" y="5490594"/>
            <a:ext cx="1223454" cy="1239990"/>
            <a:chOff x="2065" y="1551"/>
            <a:chExt cx="1628" cy="1988"/>
          </a:xfrm>
        </p:grpSpPr>
        <p:sp>
          <p:nvSpPr>
            <p:cNvPr id="128" name="Freeform 30">
              <a:extLst>
                <a:ext uri="{FF2B5EF4-FFF2-40B4-BE49-F238E27FC236}">
                  <a16:creationId xmlns:a16="http://schemas.microsoft.com/office/drawing/2014/main" id="{F20594DF-166E-423C-97D1-39B735C8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1">
              <a:extLst>
                <a:ext uri="{FF2B5EF4-FFF2-40B4-BE49-F238E27FC236}">
                  <a16:creationId xmlns:a16="http://schemas.microsoft.com/office/drawing/2014/main" id="{6CF9A476-BD3C-4496-AF42-03F8EA46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32">
              <a:extLst>
                <a:ext uri="{FF2B5EF4-FFF2-40B4-BE49-F238E27FC236}">
                  <a16:creationId xmlns:a16="http://schemas.microsoft.com/office/drawing/2014/main" id="{CD117810-DF67-4AE1-B165-CDAFEE42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3">
              <a:extLst>
                <a:ext uri="{FF2B5EF4-FFF2-40B4-BE49-F238E27FC236}">
                  <a16:creationId xmlns:a16="http://schemas.microsoft.com/office/drawing/2014/main" id="{0DA2C4C1-2B5B-4A67-9735-AF9854BC8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34">
              <a:extLst>
                <a:ext uri="{FF2B5EF4-FFF2-40B4-BE49-F238E27FC236}">
                  <a16:creationId xmlns:a16="http://schemas.microsoft.com/office/drawing/2014/main" id="{A9DF1914-0D53-4F1A-A3B0-FE18C3C5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0E133D3A-6087-4D6B-B0E6-D02AA952A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36">
              <a:extLst>
                <a:ext uri="{FF2B5EF4-FFF2-40B4-BE49-F238E27FC236}">
                  <a16:creationId xmlns:a16="http://schemas.microsoft.com/office/drawing/2014/main" id="{2FADC345-2642-4BE9-864E-E7ED9F89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37">
              <a:extLst>
                <a:ext uri="{FF2B5EF4-FFF2-40B4-BE49-F238E27FC236}">
                  <a16:creationId xmlns:a16="http://schemas.microsoft.com/office/drawing/2014/main" id="{BAA4A73D-4EA2-4E06-878D-FDF66C15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BDD8BEC7-945E-449E-8960-6AD6CEBC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D88424EB-AB5B-4CD6-B131-D0B0E8E4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40">
              <a:extLst>
                <a:ext uri="{FF2B5EF4-FFF2-40B4-BE49-F238E27FC236}">
                  <a16:creationId xmlns:a16="http://schemas.microsoft.com/office/drawing/2014/main" id="{B9526B1B-C0DA-4C41-A887-D69A4798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41">
              <a:extLst>
                <a:ext uri="{FF2B5EF4-FFF2-40B4-BE49-F238E27FC236}">
                  <a16:creationId xmlns:a16="http://schemas.microsoft.com/office/drawing/2014/main" id="{EBA7F064-90EC-43CE-902B-0550445E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42">
              <a:extLst>
                <a:ext uri="{FF2B5EF4-FFF2-40B4-BE49-F238E27FC236}">
                  <a16:creationId xmlns:a16="http://schemas.microsoft.com/office/drawing/2014/main" id="{2CDAD07F-8065-4C75-B850-48C1C431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43">
              <a:extLst>
                <a:ext uri="{FF2B5EF4-FFF2-40B4-BE49-F238E27FC236}">
                  <a16:creationId xmlns:a16="http://schemas.microsoft.com/office/drawing/2014/main" id="{5D1FD395-0928-47AD-BF52-A98DB0AC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44">
              <a:extLst>
                <a:ext uri="{FF2B5EF4-FFF2-40B4-BE49-F238E27FC236}">
                  <a16:creationId xmlns:a16="http://schemas.microsoft.com/office/drawing/2014/main" id="{C9FCFE86-CEB5-4D1E-A614-ABBC868F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45">
              <a:extLst>
                <a:ext uri="{FF2B5EF4-FFF2-40B4-BE49-F238E27FC236}">
                  <a16:creationId xmlns:a16="http://schemas.microsoft.com/office/drawing/2014/main" id="{6835A334-6A6F-41A4-8719-888D6266B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46">
              <a:extLst>
                <a:ext uri="{FF2B5EF4-FFF2-40B4-BE49-F238E27FC236}">
                  <a16:creationId xmlns:a16="http://schemas.microsoft.com/office/drawing/2014/main" id="{38B311FE-EC19-4BCE-8385-35114D6A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6" name="AutoShape 38">
            <a:extLst>
              <a:ext uri="{FF2B5EF4-FFF2-40B4-BE49-F238E27FC236}">
                <a16:creationId xmlns:a16="http://schemas.microsoft.com/office/drawing/2014/main" id="{628AFCA6-1E7D-4DF7-87B5-5548A674D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479" y="4190788"/>
            <a:ext cx="6177778" cy="905859"/>
          </a:xfrm>
          <a:prstGeom prst="wedgeRoundRectCallout">
            <a:avLst>
              <a:gd name="adj1" fmla="val -51143"/>
              <a:gd name="adj2" fmla="val -44825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Maybe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</a:rPr>
              <a:t>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 should do this,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   but I will assure you 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#  nodes in </a:t>
            </a:r>
            <a:r>
              <a:rPr lang="en-US" altLang="en-US" sz="24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G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5D6D4E78-BE34-4C9E-B167-8172762B3864}"/>
              </a:ext>
            </a:extLst>
          </p:cNvPr>
          <p:cNvSpPr/>
          <p:nvPr/>
        </p:nvSpPr>
        <p:spPr bwMode="auto">
          <a:xfrm>
            <a:off x="6574085" y="1323259"/>
            <a:ext cx="1657152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5767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 animBg="1"/>
      <p:bldP spid="113" grpId="0" animBg="1"/>
      <p:bldP spid="113" grpId="1" animBg="1"/>
      <p:bldP spid="125" grpId="0" animBg="1"/>
      <p:bldP spid="126" grpId="0" animBg="1"/>
      <p:bldP spid="145" grpId="0" animBg="1"/>
      <p:bldP spid="146" grpId="0" animBg="1"/>
      <p:bldP spid="147" grpId="0" animBg="1"/>
      <p:bldP spid="147" grpId="1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159">
            <a:extLst>
              <a:ext uri="{FF2B5EF4-FFF2-40B4-BE49-F238E27FC236}">
                <a16:creationId xmlns:a16="http://schemas.microsoft.com/office/drawing/2014/main" id="{C0F6D35F-89E7-4820-8A75-4B23A0627B4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61" name="Rectangle 5">
              <a:extLst>
                <a:ext uri="{FF2B5EF4-FFF2-40B4-BE49-F238E27FC236}">
                  <a16:creationId xmlns:a16="http://schemas.microsoft.com/office/drawing/2014/main" id="{C21CC6F2-5520-48EE-B0DA-5F53C3EB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2E401E33-77FC-479F-AFDF-F484BDEF5A4B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82" name="Rectangle 5">
                <a:extLst>
                  <a:ext uri="{FF2B5EF4-FFF2-40B4-BE49-F238E27FC236}">
                    <a16:creationId xmlns:a16="http://schemas.microsoft.com/office/drawing/2014/main" id="{5D53A696-BF32-4B18-A2F2-1E1A22DE5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02AC367C-B9A0-4C8B-80D5-BC86E12DE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4" name="Line 31">
                <a:extLst>
                  <a:ext uri="{FF2B5EF4-FFF2-40B4-BE49-F238E27FC236}">
                    <a16:creationId xmlns:a16="http://schemas.microsoft.com/office/drawing/2014/main" id="{A6835599-19D7-4A51-8D02-971DAED0D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BAD6E1A-2A98-443D-9310-C9C8F7286519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5F310E3A-DC7E-4071-ABFC-D3C22ED62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D582852E-0163-4A57-BDC1-8282018B5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C670BEBA-9A6B-4254-A138-FED1656B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0BC5793B-840D-4F5C-97E2-B7BA3A64D908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77" name="Line 31">
                <a:extLst>
                  <a:ext uri="{FF2B5EF4-FFF2-40B4-BE49-F238E27FC236}">
                    <a16:creationId xmlns:a16="http://schemas.microsoft.com/office/drawing/2014/main" id="{55CBA79D-000B-4E86-B189-2F3D1BC60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8" name="Rectangle 5">
                <a:extLst>
                  <a:ext uri="{FF2B5EF4-FFF2-40B4-BE49-F238E27FC236}">
                    <a16:creationId xmlns:a16="http://schemas.microsoft.com/office/drawing/2014/main" id="{FD6044D1-1FE3-4691-84ED-E3291910E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18292849-D952-4CFE-ABE5-9F1FD4C73EEA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3130C9-732B-46C4-BE22-920DD98E45CB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75" name="Rectangle 5">
                  <a:extLst>
                    <a:ext uri="{FF2B5EF4-FFF2-40B4-BE49-F238E27FC236}">
                      <a16:creationId xmlns:a16="http://schemas.microsoft.com/office/drawing/2014/main" id="{55AAE470-67D7-4050-8EA3-15AB65F78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76" name="Line 31">
                  <a:extLst>
                    <a:ext uri="{FF2B5EF4-FFF2-40B4-BE49-F238E27FC236}">
                      <a16:creationId xmlns:a16="http://schemas.microsoft.com/office/drawing/2014/main" id="{B594C8B6-628C-4553-9F5A-0ACDC6DA5B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74" name="Line 31">
                <a:extLst>
                  <a:ext uri="{FF2B5EF4-FFF2-40B4-BE49-F238E27FC236}">
                    <a16:creationId xmlns:a16="http://schemas.microsoft.com/office/drawing/2014/main" id="{EF16DA04-20CF-4B59-8293-80DEF56713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74862EC-BAFB-4B8A-A9CC-3EB9991EC24D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0" name="Rectangle 5">
                <a:extLst>
                  <a:ext uri="{FF2B5EF4-FFF2-40B4-BE49-F238E27FC236}">
                    <a16:creationId xmlns:a16="http://schemas.microsoft.com/office/drawing/2014/main" id="{36DDFB17-AF2D-4CDE-AF03-293BCF4FF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1" name="Line 31">
                <a:extLst>
                  <a:ext uri="{FF2B5EF4-FFF2-40B4-BE49-F238E27FC236}">
                    <a16:creationId xmlns:a16="http://schemas.microsoft.com/office/drawing/2014/main" id="{A78E8E0A-1CE0-4C7D-A5CE-C259E4704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2" name="Line 31">
                <a:extLst>
                  <a:ext uri="{FF2B5EF4-FFF2-40B4-BE49-F238E27FC236}">
                    <a16:creationId xmlns:a16="http://schemas.microsoft.com/office/drawing/2014/main" id="{F7B9B236-1BAE-43EB-99F4-4CABEDAC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67" name="Rectangle 5">
              <a:extLst>
                <a:ext uri="{FF2B5EF4-FFF2-40B4-BE49-F238E27FC236}">
                  <a16:creationId xmlns:a16="http://schemas.microsoft.com/office/drawing/2014/main" id="{CE777859-A786-4796-9BDE-CD276CEC7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68" name="Line 31">
              <a:extLst>
                <a:ext uri="{FF2B5EF4-FFF2-40B4-BE49-F238E27FC236}">
                  <a16:creationId xmlns:a16="http://schemas.microsoft.com/office/drawing/2014/main" id="{53361F21-5A48-45B2-A828-8529D8F7A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69" name="Line 31">
              <a:extLst>
                <a:ext uri="{FF2B5EF4-FFF2-40B4-BE49-F238E27FC236}">
                  <a16:creationId xmlns:a16="http://schemas.microsoft.com/office/drawing/2014/main" id="{DDA0F22F-457B-4DB3-B305-6F6E90E8B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9473E3-FC50-4CEE-8375-CC277C4FD7FC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22B92CE2-6001-4428-A6E1-F7E1275C7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62554DF3-46A2-495D-9817-F036C416BCAD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7" name="Rectangle 5">
                <a:extLst>
                  <a:ext uri="{FF2B5EF4-FFF2-40B4-BE49-F238E27FC236}">
                    <a16:creationId xmlns:a16="http://schemas.microsoft.com/office/drawing/2014/main" id="{5F8BE598-8667-4A3F-9EC2-1AB13E6CB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F93BABAF-CBC5-4801-B01C-BBFE47D15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9" name="Line 31">
                <a:extLst>
                  <a:ext uri="{FF2B5EF4-FFF2-40B4-BE49-F238E27FC236}">
                    <a16:creationId xmlns:a16="http://schemas.microsoft.com/office/drawing/2014/main" id="{58DC6EEB-7FED-4497-9E2F-769C88F1F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4D7E933E-960F-4582-9708-7A41E822FD29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BB6EAD48-17BA-41A2-A0FA-981CF0F45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B3EE4224-57C6-4A49-9AC6-B529E965AB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19E15927-F090-47BF-ADF4-83D1CDB6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667138A1-E484-4729-8309-E0DFCA3FC7F2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02" name="Line 31">
                <a:extLst>
                  <a:ext uri="{FF2B5EF4-FFF2-40B4-BE49-F238E27FC236}">
                    <a16:creationId xmlns:a16="http://schemas.microsoft.com/office/drawing/2014/main" id="{43031A10-3BD5-4507-9A7A-73BD96EAC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3" name="Rectangle 5">
                <a:extLst>
                  <a:ext uri="{FF2B5EF4-FFF2-40B4-BE49-F238E27FC236}">
                    <a16:creationId xmlns:a16="http://schemas.microsoft.com/office/drawing/2014/main" id="{832D2FB0-C58E-4192-903F-648D477D4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93540D6A-2F17-4289-8F4E-DA6C997508B4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DF367FF5-9F97-4F34-9E7F-517739965726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00" name="Rectangle 5">
                  <a:extLst>
                    <a:ext uri="{FF2B5EF4-FFF2-40B4-BE49-F238E27FC236}">
                      <a16:creationId xmlns:a16="http://schemas.microsoft.com/office/drawing/2014/main" id="{752AF025-A072-4A5C-B397-AA233B4E0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01" name="Line 31">
                  <a:extLst>
                    <a:ext uri="{FF2B5EF4-FFF2-40B4-BE49-F238E27FC236}">
                      <a16:creationId xmlns:a16="http://schemas.microsoft.com/office/drawing/2014/main" id="{B611BECA-1633-4A6C-B274-3E95844D43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99" name="Line 31">
                <a:extLst>
                  <a:ext uri="{FF2B5EF4-FFF2-40B4-BE49-F238E27FC236}">
                    <a16:creationId xmlns:a16="http://schemas.microsoft.com/office/drawing/2014/main" id="{47A76C77-D8D8-4B6B-BB9A-75C24F771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4E0FF26D-17A5-4F8F-9AAE-5890EED899A4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95" name="Rectangle 5">
                <a:extLst>
                  <a:ext uri="{FF2B5EF4-FFF2-40B4-BE49-F238E27FC236}">
                    <a16:creationId xmlns:a16="http://schemas.microsoft.com/office/drawing/2014/main" id="{044D7FE7-E499-4B40-9825-8E296D4DB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6" name="Line 31">
                <a:extLst>
                  <a:ext uri="{FF2B5EF4-FFF2-40B4-BE49-F238E27FC236}">
                    <a16:creationId xmlns:a16="http://schemas.microsoft.com/office/drawing/2014/main" id="{707CB414-FD9C-4442-A926-D14315EE4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7" name="Line 31">
                <a:extLst>
                  <a:ext uri="{FF2B5EF4-FFF2-40B4-BE49-F238E27FC236}">
                    <a16:creationId xmlns:a16="http://schemas.microsoft.com/office/drawing/2014/main" id="{122E65A5-9226-483C-9E81-DB9C97055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92" name="Rectangle 5">
              <a:extLst>
                <a:ext uri="{FF2B5EF4-FFF2-40B4-BE49-F238E27FC236}">
                  <a16:creationId xmlns:a16="http://schemas.microsoft.com/office/drawing/2014/main" id="{D673868D-E0ED-4B29-BF92-03B6B2104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93" name="Line 31">
              <a:extLst>
                <a:ext uri="{FF2B5EF4-FFF2-40B4-BE49-F238E27FC236}">
                  <a16:creationId xmlns:a16="http://schemas.microsoft.com/office/drawing/2014/main" id="{CDCCA145-F28D-4A95-907E-328AB3D53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94" name="Line 31">
              <a:extLst>
                <a:ext uri="{FF2B5EF4-FFF2-40B4-BE49-F238E27FC236}">
                  <a16:creationId xmlns:a16="http://schemas.microsoft.com/office/drawing/2014/main" id="{B0F6443A-9201-489E-86A3-39D25BC9F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AA43D846-0921-45F7-A12D-98830BD8680D}"/>
              </a:ext>
            </a:extLst>
          </p:cNvPr>
          <p:cNvSpPr/>
          <p:nvPr/>
        </p:nvSpPr>
        <p:spPr bwMode="auto">
          <a:xfrm>
            <a:off x="3505200" y="609048"/>
            <a:ext cx="2766400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64B4B940-7E6D-4CCB-B443-EFF676292319}"/>
              </a:ext>
            </a:extLst>
          </p:cNvPr>
          <p:cNvSpPr/>
          <p:nvPr/>
        </p:nvSpPr>
        <p:spPr bwMode="auto">
          <a:xfrm>
            <a:off x="3311235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0" name="AutoShape 55">
            <a:extLst>
              <a:ext uri="{FF2B5EF4-FFF2-40B4-BE49-F238E27FC236}">
                <a16:creationId xmlns:a16="http://schemas.microsoft.com/office/drawing/2014/main" id="{3CEEEE2E-C9E7-4521-8DEE-F75D22F04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537519"/>
            <a:ext cx="5257800" cy="1244281"/>
          </a:xfrm>
          <a:prstGeom prst="wedgeRoundRectCallout">
            <a:avLst>
              <a:gd name="adj1" fmla="val -52721"/>
              <a:gd name="adj2" fmla="val -4430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</a:t>
            </a:r>
            <a:r>
              <a:rPr lang="en-US" sz="2400" dirty="0">
                <a:solidFill>
                  <a:schemeClr val="tx2"/>
                </a:solidFill>
              </a:rPr>
              <a:t>u</a:t>
            </a:r>
            <a:r>
              <a:rPr lang="en-US" sz="2400" dirty="0"/>
              <a:t> whose degree is at most five.</a:t>
            </a:r>
          </a:p>
        </p:txBody>
      </p:sp>
    </p:spTree>
    <p:extLst>
      <p:ext uri="{BB962C8B-B14F-4D97-AF65-F5344CB8AC3E}">
        <p14:creationId xmlns:p14="http://schemas.microsoft.com/office/powerpoint/2010/main" val="377965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148" grpId="0" animBg="1"/>
      <p:bldP spid="148" grpId="1" animBg="1"/>
      <p:bldP spid="149" grpId="0" animBg="1"/>
      <p:bldP spid="150" grpId="0" animBg="1"/>
      <p:bldP spid="152" grpId="0" animBg="1"/>
      <p:bldP spid="159" grpId="0" animBg="1"/>
      <p:bldP spid="260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100" name="AutoShape 38">
            <a:extLst>
              <a:ext uri="{FF2B5EF4-FFF2-40B4-BE49-F238E27FC236}">
                <a16:creationId xmlns:a16="http://schemas.microsoft.com/office/drawing/2014/main" id="{D431DFAF-B505-4B99-90ED-DDB40AD8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72" y="2080355"/>
            <a:ext cx="5075362" cy="789049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planar graph G, </a:t>
            </a:r>
            <a:r>
              <a:rPr lang="en-US" altLang="en-US" sz="2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node u, degree(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G,u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6" name="AutoShape 46">
            <a:extLst>
              <a:ext uri="{FF2B5EF4-FFF2-40B4-BE49-F238E27FC236}">
                <a16:creationId xmlns:a16="http://schemas.microsoft.com/office/drawing/2014/main" id="{B0A35EBA-2063-458B-9FB7-5554CE47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3" y="2936523"/>
            <a:ext cx="4208676" cy="935822"/>
          </a:xfrm>
          <a:prstGeom prst="wedgeRoundRectCallout">
            <a:avLst>
              <a:gd name="adj1" fmla="val -53013"/>
              <a:gd name="adj2" fmla="val -402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This is great. I will give you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my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adversary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’s planar graph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G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. </a:t>
            </a:r>
            <a:endParaRPr lang="en-US" altLang="en-US" sz="2400" dirty="0"/>
          </a:p>
        </p:txBody>
      </p:sp>
      <p:sp>
        <p:nvSpPr>
          <p:cNvPr id="137" name="AutoShape 38">
            <a:extLst>
              <a:ext uri="{FF2B5EF4-FFF2-40B4-BE49-F238E27FC236}">
                <a16:creationId xmlns:a16="http://schemas.microsoft.com/office/drawing/2014/main" id="{B5C6673D-6F72-41BB-A234-766F1B38C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3" y="3919713"/>
            <a:ext cx="3300607" cy="436767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I will give you a  </a:t>
            </a:r>
            <a:r>
              <a:rPr lang="en-CA" altLang="en-US" sz="2400" dirty="0">
                <a:latin typeface="Times New Roman" pitchFamily="18" charset="0"/>
                <a:sym typeface="Symbol" panose="05050102010706020507" pitchFamily="18" charset="2"/>
              </a:rPr>
              <a:t>node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9" name="AutoShape 38">
            <a:extLst>
              <a:ext uri="{FF2B5EF4-FFF2-40B4-BE49-F238E27FC236}">
                <a16:creationId xmlns:a16="http://schemas.microsoft.com/office/drawing/2014/main" id="{6DFAB242-3A49-4625-A07A-B81FB24A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139" y="4452630"/>
            <a:ext cx="4871461" cy="436768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I will assure you that 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degree(</a:t>
            </a:r>
            <a:r>
              <a:rPr lang="en-CA" altLang="en-US" sz="2400" dirty="0" err="1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,u</a:t>
            </a:r>
            <a:r>
              <a:rPr lang="en-CA" altLang="en-US" sz="24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140" name="Picture 2" descr="http://www.swordofthespirit.net/bulwark/mosesbush.gif">
            <a:extLst>
              <a:ext uri="{FF2B5EF4-FFF2-40B4-BE49-F238E27FC236}">
                <a16:creationId xmlns:a16="http://schemas.microsoft.com/office/drawing/2014/main" id="{435FFBC6-77C5-4D37-B53F-F9EBF8D522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10" y="692808"/>
            <a:ext cx="5257800" cy="1244281"/>
          </a:xfrm>
          <a:prstGeom prst="wedgeRoundRectCallout">
            <a:avLst>
              <a:gd name="adj1" fmla="val -64921"/>
              <a:gd name="adj2" fmla="val -3663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Minimum Degree: </a:t>
            </a:r>
            <a:r>
              <a:rPr lang="en-US" sz="2400" dirty="0"/>
              <a:t>A fact about every planar graph is that there is always a node </a:t>
            </a:r>
            <a:r>
              <a:rPr lang="en-US" sz="2400" dirty="0">
                <a:solidFill>
                  <a:schemeClr val="tx2"/>
                </a:solidFill>
              </a:rPr>
              <a:t>u</a:t>
            </a:r>
            <a:r>
              <a:rPr lang="en-US" sz="2400" dirty="0"/>
              <a:t> whose degree is at most five.</a:t>
            </a:r>
          </a:p>
        </p:txBody>
      </p:sp>
      <p:grpSp>
        <p:nvGrpSpPr>
          <p:cNvPr id="141" name="Group 26">
            <a:extLst>
              <a:ext uri="{FF2B5EF4-FFF2-40B4-BE49-F238E27FC236}">
                <a16:creationId xmlns:a16="http://schemas.microsoft.com/office/drawing/2014/main" id="{5E4895B6-2879-4432-A084-DEA7DF4DAD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42" name="Group 27">
              <a:extLst>
                <a:ext uri="{FF2B5EF4-FFF2-40B4-BE49-F238E27FC236}">
                  <a16:creationId xmlns:a16="http://schemas.microsoft.com/office/drawing/2014/main" id="{5537F48C-88A3-4923-AFAC-1D5CE7381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9926A0E5-658F-4AFB-91E2-098928B9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BA8FB0A6-CA63-4C3B-8A1C-72B806CC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E8AD1717-CBD6-440F-9E50-45EDFD42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B646AD66-727D-462F-8353-2DF47826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32">
                <a:extLst>
                  <a:ext uri="{FF2B5EF4-FFF2-40B4-BE49-F238E27FC236}">
                    <a16:creationId xmlns:a16="http://schemas.microsoft.com/office/drawing/2014/main" id="{F6E142D4-4C21-40E4-9BC2-62790CFF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33">
                <a:extLst>
                  <a:ext uri="{FF2B5EF4-FFF2-40B4-BE49-F238E27FC236}">
                    <a16:creationId xmlns:a16="http://schemas.microsoft.com/office/drawing/2014/main" id="{A9A1C824-061F-42E0-96A2-8EC9B841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3" name="Freeform 34">
              <a:extLst>
                <a:ext uri="{FF2B5EF4-FFF2-40B4-BE49-F238E27FC236}">
                  <a16:creationId xmlns:a16="http://schemas.microsoft.com/office/drawing/2014/main" id="{264DB79B-DCDC-43DB-9BF2-AA88D6BD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35">
              <a:extLst>
                <a:ext uri="{FF2B5EF4-FFF2-40B4-BE49-F238E27FC236}">
                  <a16:creationId xmlns:a16="http://schemas.microsoft.com/office/drawing/2014/main" id="{FA9414BC-046A-4BC6-87C8-A196472D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Oval 36">
              <a:extLst>
                <a:ext uri="{FF2B5EF4-FFF2-40B4-BE49-F238E27FC236}">
                  <a16:creationId xmlns:a16="http://schemas.microsoft.com/office/drawing/2014/main" id="{60D8C853-A4CC-47F6-B862-F9D4EE74E8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Oval 37">
              <a:extLst>
                <a:ext uri="{FF2B5EF4-FFF2-40B4-BE49-F238E27FC236}">
                  <a16:creationId xmlns:a16="http://schemas.microsoft.com/office/drawing/2014/main" id="{1A0E99D3-D77A-48C8-978C-7D91CE1D57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Oval 38">
              <a:extLst>
                <a:ext uri="{FF2B5EF4-FFF2-40B4-BE49-F238E27FC236}">
                  <a16:creationId xmlns:a16="http://schemas.microsoft.com/office/drawing/2014/main" id="{CD2BE2C4-0073-4AA6-AF9F-860F6BCEF5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Oval 39">
              <a:extLst>
                <a:ext uri="{FF2B5EF4-FFF2-40B4-BE49-F238E27FC236}">
                  <a16:creationId xmlns:a16="http://schemas.microsoft.com/office/drawing/2014/main" id="{5D0E04D4-645B-4725-A815-6DFC625B36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Oval 40">
              <a:extLst>
                <a:ext uri="{FF2B5EF4-FFF2-40B4-BE49-F238E27FC236}">
                  <a16:creationId xmlns:a16="http://schemas.microsoft.com/office/drawing/2014/main" id="{A474B286-B6BA-487F-B2D1-5B137A857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1B9B4B4-97B3-40BC-A4E7-3E20CA093CD2}"/>
              </a:ext>
            </a:extLst>
          </p:cNvPr>
          <p:cNvGrpSpPr/>
          <p:nvPr/>
        </p:nvGrpSpPr>
        <p:grpSpPr>
          <a:xfrm>
            <a:off x="6096000" y="2300242"/>
            <a:ext cx="2906939" cy="1572103"/>
            <a:chOff x="6465661" y="2161697"/>
            <a:chExt cx="2906939" cy="1572103"/>
          </a:xfrm>
        </p:grpSpPr>
        <p:sp>
          <p:nvSpPr>
            <p:cNvPr id="41" name="Rectangle 5">
              <a:extLst>
                <a:ext uri="{FF2B5EF4-FFF2-40B4-BE49-F238E27FC236}">
                  <a16:creationId xmlns:a16="http://schemas.microsoft.com/office/drawing/2014/main" id="{16BFD089-72A9-4CCF-A099-3EDAC7ED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348" y="3333690"/>
              <a:ext cx="21762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degree(</a:t>
              </a:r>
              <a:r>
                <a:rPr lang="en-CA" altLang="en-US" sz="2000" dirty="0" err="1">
                  <a:solidFill>
                    <a:schemeClr val="tx2"/>
                  </a:solidFill>
                  <a:sym typeface="Symbol" panose="05050102010706020507" pitchFamily="18" charset="2"/>
                </a:rPr>
                <a:t>G,u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 </a:t>
              </a:r>
              <a:r>
                <a:rPr lang="el-GR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lang="en-US" altLang="en-US" sz="2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5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E392F69-969C-4DCE-A99F-2EB14F35400A}"/>
                </a:ext>
              </a:extLst>
            </p:cNvPr>
            <p:cNvGrpSpPr/>
            <p:nvPr/>
          </p:nvGrpSpPr>
          <p:grpSpPr>
            <a:xfrm>
              <a:off x="6925096" y="2957127"/>
              <a:ext cx="2176252" cy="453776"/>
              <a:chOff x="4946070" y="3109527"/>
              <a:chExt cx="2176252" cy="453776"/>
            </a:xfrm>
          </p:grpSpPr>
          <p:sp>
            <p:nvSpPr>
              <p:cNvPr id="54" name="Rectangle 5">
                <a:extLst>
                  <a:ext uri="{FF2B5EF4-FFF2-40B4-BE49-F238E27FC236}">
                    <a16:creationId xmlns:a16="http://schemas.microsoft.com/office/drawing/2014/main" id="{18C4C4D2-FD15-4860-8033-7F7D404C4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070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tx2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node u</a:t>
                </a:r>
              </a:p>
            </p:txBody>
          </p:sp>
          <p:sp>
            <p:nvSpPr>
              <p:cNvPr id="55" name="Line 31">
                <a:extLst>
                  <a:ext uri="{FF2B5EF4-FFF2-40B4-BE49-F238E27FC236}">
                    <a16:creationId xmlns:a16="http://schemas.microsoft.com/office/drawing/2014/main" id="{4BDB1977-F5DF-498B-A228-59DC682F2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57" name="Line 31">
                <a:extLst>
                  <a:ext uri="{FF2B5EF4-FFF2-40B4-BE49-F238E27FC236}">
                    <a16:creationId xmlns:a16="http://schemas.microsoft.com/office/drawing/2014/main" id="{C0B23BDE-F27C-4D59-B9FE-2F0371A38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0B13B04-A6B4-4792-8DD3-CC0DEA1A573A}"/>
                </a:ext>
              </a:extLst>
            </p:cNvPr>
            <p:cNvGrpSpPr/>
            <p:nvPr/>
          </p:nvGrpSpPr>
          <p:grpSpPr>
            <a:xfrm>
              <a:off x="6544096" y="2541184"/>
              <a:ext cx="2176252" cy="546822"/>
              <a:chOff x="4565070" y="2693584"/>
              <a:chExt cx="2176252" cy="546822"/>
            </a:xfrm>
          </p:grpSpPr>
          <p:sp>
            <p:nvSpPr>
              <p:cNvPr id="47" name="Line 31">
                <a:extLst>
                  <a:ext uri="{FF2B5EF4-FFF2-40B4-BE49-F238E27FC236}">
                    <a16:creationId xmlns:a16="http://schemas.microsoft.com/office/drawing/2014/main" id="{4E00D11E-1DB5-4B87-BE93-CABF3984F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52" name="Rectangle 5">
                <a:extLst>
                  <a:ext uri="{FF2B5EF4-FFF2-40B4-BE49-F238E27FC236}">
                    <a16:creationId xmlns:a16="http://schemas.microsoft.com/office/drawing/2014/main" id="{DE49287B-4222-4AB2-9FC8-77AEE5A81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  <p:sp>
            <p:nvSpPr>
              <p:cNvPr id="53" name="Line 31">
                <a:extLst>
                  <a:ext uri="{FF2B5EF4-FFF2-40B4-BE49-F238E27FC236}">
                    <a16:creationId xmlns:a16="http://schemas.microsoft.com/office/drawing/2014/main" id="{B5003B25-328D-41C8-B44B-3462D03C1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4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45" name="Rectangle 5">
              <a:extLst>
                <a:ext uri="{FF2B5EF4-FFF2-40B4-BE49-F238E27FC236}">
                  <a16:creationId xmlns:a16="http://schemas.microsoft.com/office/drawing/2014/main" id="{20FFB54F-7389-4E7A-A1BD-A13D12C5F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5661" y="2161697"/>
              <a:ext cx="2685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Degree of Planar Graph</a:t>
              </a:r>
              <a:endParaRPr lang="en-CA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58" name="Oval 57">
            <a:extLst>
              <a:ext uri="{FF2B5EF4-FFF2-40B4-BE49-F238E27FC236}">
                <a16:creationId xmlns:a16="http://schemas.microsoft.com/office/drawing/2014/main" id="{04DDE5C6-4349-4031-9C79-682BAB5E82A2}"/>
              </a:ext>
            </a:extLst>
          </p:cNvPr>
          <p:cNvSpPr/>
          <p:nvPr/>
        </p:nvSpPr>
        <p:spPr bwMode="auto">
          <a:xfrm>
            <a:off x="6019800" y="2286000"/>
            <a:ext cx="2766400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EB18985-5386-409D-AA2F-760E89A84859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4A57433-9A5B-4D16-B333-B67B1B153B40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86" name="Picture 4" descr="IcosahedralGraph">
              <a:extLst>
                <a:ext uri="{FF2B5EF4-FFF2-40B4-BE49-F238E27FC236}">
                  <a16:creationId xmlns:a16="http://schemas.microsoft.com/office/drawing/2014/main" id="{E71059DB-02BD-4B52-B648-86C4055CCA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" name="Oval 10">
              <a:extLst>
                <a:ext uri="{FF2B5EF4-FFF2-40B4-BE49-F238E27FC236}">
                  <a16:creationId xmlns:a16="http://schemas.microsoft.com/office/drawing/2014/main" id="{5A5BEC06-4774-4778-B995-69080695A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8" name="Oval 87">
            <a:extLst>
              <a:ext uri="{FF2B5EF4-FFF2-40B4-BE49-F238E27FC236}">
                <a16:creationId xmlns:a16="http://schemas.microsoft.com/office/drawing/2014/main" id="{13E69438-B328-454D-8F3E-C854FBCFB177}"/>
              </a:ext>
            </a:extLst>
          </p:cNvPr>
          <p:cNvSpPr/>
          <p:nvPr/>
        </p:nvSpPr>
        <p:spPr bwMode="auto">
          <a:xfrm>
            <a:off x="6096000" y="2812122"/>
            <a:ext cx="2113775" cy="43676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9CC3B79A-E0BA-4DBF-83FE-853E9EF03CDD}"/>
              </a:ext>
            </a:extLst>
          </p:cNvPr>
          <p:cNvSpPr/>
          <p:nvPr/>
        </p:nvSpPr>
        <p:spPr bwMode="auto">
          <a:xfrm>
            <a:off x="6496825" y="3137702"/>
            <a:ext cx="1199375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AF0A63A7-E1A0-4C02-9F9E-8D30391E2DFA}"/>
              </a:ext>
            </a:extLst>
          </p:cNvPr>
          <p:cNvSpPr/>
          <p:nvPr/>
        </p:nvSpPr>
        <p:spPr bwMode="auto">
          <a:xfrm>
            <a:off x="6822405" y="3484067"/>
            <a:ext cx="190928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D4FB6E4E-6CC2-4908-9B16-0A76358A65A8}"/>
              </a:ext>
            </a:extLst>
          </p:cNvPr>
          <p:cNvGrpSpPr/>
          <p:nvPr/>
        </p:nvGrpSpPr>
        <p:grpSpPr>
          <a:xfrm>
            <a:off x="7661565" y="3607632"/>
            <a:ext cx="409118" cy="472533"/>
            <a:chOff x="6276734" y="4353666"/>
            <a:chExt cx="409118" cy="472533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998CCC97-3AA6-4E87-9241-B9D82AA948E1}"/>
                </a:ext>
              </a:extLst>
            </p:cNvPr>
            <p:cNvSpPr txBox="1"/>
            <p:nvPr/>
          </p:nvSpPr>
          <p:spPr>
            <a:xfrm>
              <a:off x="6276734" y="4426089"/>
              <a:ext cx="4091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93E057B5-C65D-4D64-9C2A-11A715037B6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5" name="Freeform 4">
            <a:extLst>
              <a:ext uri="{FF2B5EF4-FFF2-40B4-BE49-F238E27FC236}">
                <a16:creationId xmlns:a16="http://schemas.microsoft.com/office/drawing/2014/main" id="{99F82376-4243-48BA-AF56-0A1586EA892A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108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16" grpId="0" animBg="1"/>
      <p:bldP spid="137" grpId="0" animBg="1"/>
      <p:bldP spid="139" grpId="0" animBg="1"/>
      <p:bldP spid="44" grpId="0" animBg="1"/>
      <p:bldP spid="58" grpId="0" animBg="1"/>
      <p:bldP spid="58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5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64B4B940-7E6D-4CCB-B443-EFF676292319}"/>
              </a:ext>
            </a:extLst>
          </p:cNvPr>
          <p:cNvSpPr/>
          <p:nvPr/>
        </p:nvSpPr>
        <p:spPr bwMode="auto">
          <a:xfrm>
            <a:off x="3311235" y="974909"/>
            <a:ext cx="190260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sp>
        <p:nvSpPr>
          <p:cNvPr id="154" name="AutoShape 55">
            <a:extLst>
              <a:ext uri="{FF2B5EF4-FFF2-40B4-BE49-F238E27FC236}">
                <a16:creationId xmlns:a16="http://schemas.microsoft.com/office/drawing/2014/main" id="{3BB7F8E8-0057-4F20-BC35-E925D619F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263" y="5461910"/>
            <a:ext cx="6926294" cy="83470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this smaller graph will also be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Using the same embedding, the edges still don’t cross.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6" name="Oval 95">
            <a:extLst>
              <a:ext uri="{FF2B5EF4-FFF2-40B4-BE49-F238E27FC236}">
                <a16:creationId xmlns:a16="http://schemas.microsoft.com/office/drawing/2014/main" id="{FCA76BAB-8286-43E1-8FF4-8B3375BB7500}"/>
              </a:ext>
            </a:extLst>
          </p:cNvPr>
          <p:cNvSpPr/>
          <p:nvPr/>
        </p:nvSpPr>
        <p:spPr bwMode="auto">
          <a:xfrm>
            <a:off x="3577322" y="1053934"/>
            <a:ext cx="1252469" cy="343236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E9B82B0-78C0-45E2-A322-2F2116159D91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6E8B7530-FA43-47D4-84EE-CC23490205C3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ED4ECE4-EE72-4722-9EA2-275F5B60F2D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31911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  <p:bldP spid="152" grpId="0" animBg="1"/>
      <p:bldP spid="154" grpId="0" animBg="1"/>
      <p:bldP spid="96" grpId="0" animBg="1"/>
      <p:bldP spid="96" grpId="1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54" name="AutoShape 55">
            <a:extLst>
              <a:ext uri="{FF2B5EF4-FFF2-40B4-BE49-F238E27FC236}">
                <a16:creationId xmlns:a16="http://schemas.microsoft.com/office/drawing/2014/main" id="{3BB7F8E8-0057-4F20-BC35-E925D619F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263" y="5461910"/>
            <a:ext cx="6926294" cy="83470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this smaller graph will also be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Using the same embedding, the edges still don’t cross.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65A7E5D-062D-4E00-BCE3-F21041351362}"/>
              </a:ext>
            </a:extLst>
          </p:cNvPr>
          <p:cNvGrpSpPr/>
          <p:nvPr/>
        </p:nvGrpSpPr>
        <p:grpSpPr>
          <a:xfrm>
            <a:off x="5867400" y="652729"/>
            <a:ext cx="3326922" cy="1938071"/>
            <a:chOff x="5867400" y="652729"/>
            <a:chExt cx="3326922" cy="1938071"/>
          </a:xfrm>
        </p:grpSpPr>
        <p:sp>
          <p:nvSpPr>
            <p:cNvPr id="102" name="Rectangle 5">
              <a:extLst>
                <a:ext uri="{FF2B5EF4-FFF2-40B4-BE49-F238E27FC236}">
                  <a16:creationId xmlns:a16="http://schemas.microsoft.com/office/drawing/2014/main" id="{1007A025-C554-49E3-99A8-42E9C032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7400" y="2190690"/>
              <a:ext cx="33269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l" eaLnBrk="1" hangingPunct="1">
                <a:defRPr/>
              </a:pPr>
              <a:r>
                <a:rPr lang="en-CA" altLang="en-US" sz="2000" dirty="0" err="1">
                  <a:solidFill>
                    <a:srgbClr val="FFFF00"/>
                  </a:solidFill>
                  <a:sym typeface="Symbol" panose="05050102010706020507" pitchFamily="18" charset="2"/>
                </a:rPr>
                <a:t>Don’t_Cross</a:t>
              </a:r>
              <a:r>
                <a:rPr lang="en-CA" altLang="en-US" sz="2000" dirty="0">
                  <a:solidFill>
                    <a:srgbClr val="FFFF00"/>
                  </a:solidFill>
                  <a:sym typeface="Symbol" panose="05050102010706020507" pitchFamily="18" charset="2"/>
                </a:rPr>
                <a:t>(E,</a:t>
              </a:r>
              <a:r>
                <a:rPr lang="en-US" altLang="en-US" sz="2000" dirty="0">
                  <a:solidFill>
                    <a:schemeClr val="accent2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chemeClr val="accent2"/>
                  </a:solidFill>
                </a:rPr>
                <a:t>u,v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chemeClr val="accent2"/>
                  </a:solidFill>
                </a:rPr>
                <a:t>u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chemeClr val="accent2"/>
                  </a:solidFill>
                </a:rPr>
                <a:t>,v</a:t>
              </a:r>
              <a:r>
                <a:rPr lang="el-GR" altLang="en-US" sz="2000" dirty="0">
                  <a:solidFill>
                    <a:schemeClr val="accent2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r>
                <a:rPr lang="en-US" altLang="en-US" sz="20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tx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EFC02F83-3E78-4379-B4D8-41663144C76C}"/>
                </a:ext>
              </a:extLst>
            </p:cNvPr>
            <p:cNvGrpSpPr/>
            <p:nvPr/>
          </p:nvGrpSpPr>
          <p:grpSpPr>
            <a:xfrm>
              <a:off x="6510548" y="1005632"/>
              <a:ext cx="2176252" cy="453776"/>
              <a:chOff x="4607722" y="3109527"/>
              <a:chExt cx="2176252" cy="453776"/>
            </a:xfrm>
          </p:grpSpPr>
          <p:sp>
            <p:nvSpPr>
              <p:cNvPr id="104" name="Rectangle 5">
                <a:extLst>
                  <a:ext uri="{FF2B5EF4-FFF2-40B4-BE49-F238E27FC236}">
                    <a16:creationId xmlns:a16="http://schemas.microsoft.com/office/drawing/2014/main" id="{B28A8222-D382-4C1E-A8AC-CE5B032D1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722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rgbClr val="FFFF00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an embedding E</a:t>
                </a:r>
                <a:endPara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05" name="Line 31">
                <a:extLst>
                  <a:ext uri="{FF2B5EF4-FFF2-40B4-BE49-F238E27FC236}">
                    <a16:creationId xmlns:a16="http://schemas.microsoft.com/office/drawing/2014/main" id="{A60CEA14-DEA2-4C6F-B729-38175E144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6" name="Line 31">
                <a:extLst>
                  <a:ext uri="{FF2B5EF4-FFF2-40B4-BE49-F238E27FC236}">
                    <a16:creationId xmlns:a16="http://schemas.microsoft.com/office/drawing/2014/main" id="{2E4F01F4-4F44-4A11-9A5E-6C461B9DC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435E3482-2AF2-4EF4-A464-421AAD48D221}"/>
                </a:ext>
              </a:extLst>
            </p:cNvPr>
            <p:cNvGrpSpPr/>
            <p:nvPr/>
          </p:nvGrpSpPr>
          <p:grpSpPr>
            <a:xfrm>
              <a:off x="6467896" y="1410579"/>
              <a:ext cx="2176252" cy="854599"/>
              <a:chOff x="4565070" y="2693583"/>
              <a:chExt cx="2176252" cy="854599"/>
            </a:xfrm>
          </p:grpSpPr>
          <p:sp>
            <p:nvSpPr>
              <p:cNvPr id="108" name="Line 31">
                <a:extLst>
                  <a:ext uri="{FF2B5EF4-FFF2-40B4-BE49-F238E27FC236}">
                    <a16:creationId xmlns:a16="http://schemas.microsoft.com/office/drawing/2014/main" id="{2BAABF3F-0940-4AD7-AA80-FCF2ABA07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09" name="Rectangle 5">
                <a:extLst>
                  <a:ext uri="{FF2B5EF4-FFF2-40B4-BE49-F238E27FC236}">
                    <a16:creationId xmlns:a16="http://schemas.microsoft.com/office/drawing/2014/main" id="{4EFA8A60-0065-41ED-A135-AF28689B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chemeClr val="accent2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 pair of edges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 {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chemeClr val="accent2"/>
                    </a:solidFill>
                    <a:latin typeface="Times New Roman" pitchFamily="18" charset="0"/>
                  </a:rPr>
                  <a:t>u,v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>
                    <a:solidFill>
                      <a:schemeClr val="accent2"/>
                    </a:solidFill>
                    <a:latin typeface="Times New Roman" pitchFamily="18" charset="0"/>
                  </a:rPr>
                  <a:t>u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sz="2000" dirty="0">
                    <a:solidFill>
                      <a:schemeClr val="accent2"/>
                    </a:solidFill>
                    <a:latin typeface="Times New Roman" pitchFamily="18" charset="0"/>
                  </a:rPr>
                  <a:t>,v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l-GR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chemeClr val="accent2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}</a:t>
                </a:r>
                <a:endPara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10" name="Line 31">
                <a:extLst>
                  <a:ext uri="{FF2B5EF4-FFF2-40B4-BE49-F238E27FC236}">
                    <a16:creationId xmlns:a16="http://schemas.microsoft.com/office/drawing/2014/main" id="{9F934656-5CA8-404D-B43F-7E02617E3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3"/>
                <a:ext cx="0" cy="850081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11" name="Rectangle 5">
              <a:extLst>
                <a:ext uri="{FF2B5EF4-FFF2-40B4-BE49-F238E27FC236}">
                  <a16:creationId xmlns:a16="http://schemas.microsoft.com/office/drawing/2014/main" id="{74017B72-DC35-4E70-A932-72189099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2400" y="652729"/>
              <a:ext cx="13067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Planar(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n-CA" altLang="en-US" sz="2000" dirty="0">
                  <a:solidFill>
                    <a:schemeClr val="tx2"/>
                  </a:solidFill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C5399DA-A75B-447A-8E1C-587BD4527B94}"/>
              </a:ext>
            </a:extLst>
          </p:cNvPr>
          <p:cNvGrpSpPr/>
          <p:nvPr/>
        </p:nvGrpSpPr>
        <p:grpSpPr>
          <a:xfrm>
            <a:off x="2388078" y="651165"/>
            <a:ext cx="3326922" cy="1938071"/>
            <a:chOff x="2388078" y="651165"/>
            <a:chExt cx="3326922" cy="1938071"/>
          </a:xfrm>
        </p:grpSpPr>
        <p:sp>
          <p:nvSpPr>
            <p:cNvPr id="112" name="Rectangle 5">
              <a:extLst>
                <a:ext uri="{FF2B5EF4-FFF2-40B4-BE49-F238E27FC236}">
                  <a16:creationId xmlns:a16="http://schemas.microsoft.com/office/drawing/2014/main" id="{FBC8ACC0-B9E5-43D3-9CBB-90E6A4E67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078" y="2189126"/>
              <a:ext cx="33269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l" eaLnBrk="1" hangingPunct="1">
                <a:defRPr/>
              </a:pPr>
              <a:r>
                <a:rPr lang="en-CA" altLang="en-US" sz="2000" dirty="0" err="1">
                  <a:solidFill>
                    <a:schemeClr val="accent2"/>
                  </a:solidFill>
                  <a:sym typeface="Symbol" panose="05050102010706020507" pitchFamily="18" charset="2"/>
                </a:rPr>
                <a:t>Don’t_Cross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(E,</a:t>
              </a:r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rgbClr val="FF0000"/>
                  </a:solidFill>
                </a:rPr>
                <a:t>u,v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rgbClr val="FF0000"/>
                  </a:solidFill>
                </a:rPr>
                <a:t>u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rgbClr val="FF0000"/>
                  </a:solidFill>
                </a:rPr>
                <a:t>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r>
                <a:rPr lang="en-US" altLang="en-US" sz="20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E50DA9A7-3B2A-40C7-9B86-5DB310DDD153}"/>
                </a:ext>
              </a:extLst>
            </p:cNvPr>
            <p:cNvGrpSpPr/>
            <p:nvPr/>
          </p:nvGrpSpPr>
          <p:grpSpPr>
            <a:xfrm>
              <a:off x="3031226" y="1004068"/>
              <a:ext cx="2176252" cy="453776"/>
              <a:chOff x="4607722" y="3109527"/>
              <a:chExt cx="2176252" cy="453776"/>
            </a:xfrm>
          </p:grpSpPr>
          <p:sp>
            <p:nvSpPr>
              <p:cNvPr id="114" name="Rectangle 5">
                <a:extLst>
                  <a:ext uri="{FF2B5EF4-FFF2-40B4-BE49-F238E27FC236}">
                    <a16:creationId xmlns:a16="http://schemas.microsoft.com/office/drawing/2014/main" id="{9C90D9B5-AE29-44CC-867E-782FF51D6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722" y="3163193"/>
                <a:ext cx="21762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CA" altLang="en-US" sz="2000" dirty="0">
                    <a:solidFill>
                      <a:schemeClr val="accent2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an embedding E</a:t>
                </a:r>
                <a:endPara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15" name="Line 31">
                <a:extLst>
                  <a:ext uri="{FF2B5EF4-FFF2-40B4-BE49-F238E27FC236}">
                    <a16:creationId xmlns:a16="http://schemas.microsoft.com/office/drawing/2014/main" id="{EEF2C704-A06A-4C20-A445-86F35B795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98321" y="3109527"/>
                <a:ext cx="1075696" cy="182648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16" name="Line 31">
                <a:extLst>
                  <a:ext uri="{FF2B5EF4-FFF2-40B4-BE49-F238E27FC236}">
                    <a16:creationId xmlns:a16="http://schemas.microsoft.com/office/drawing/2014/main" id="{5A2EEBFF-163D-459E-A5A2-2D43684E0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3109840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4E0EE6-A1A7-4818-AC1D-ED46C7F67BEE}"/>
                </a:ext>
              </a:extLst>
            </p:cNvPr>
            <p:cNvGrpSpPr/>
            <p:nvPr/>
          </p:nvGrpSpPr>
          <p:grpSpPr>
            <a:xfrm>
              <a:off x="2988574" y="1409015"/>
              <a:ext cx="2176252" cy="854599"/>
              <a:chOff x="4565070" y="2693583"/>
              <a:chExt cx="2176252" cy="854599"/>
            </a:xfrm>
          </p:grpSpPr>
          <p:sp>
            <p:nvSpPr>
              <p:cNvPr id="118" name="Line 31">
                <a:extLst>
                  <a:ext uri="{FF2B5EF4-FFF2-40B4-BE49-F238E27FC236}">
                    <a16:creationId xmlns:a16="http://schemas.microsoft.com/office/drawing/2014/main" id="{50281FE0-72E8-40F3-A391-08F7D035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07397" y="2700209"/>
                <a:ext cx="1075695" cy="201547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  <p:sp>
            <p:nvSpPr>
              <p:cNvPr id="119" name="Rectangle 5">
                <a:extLst>
                  <a:ext uri="{FF2B5EF4-FFF2-40B4-BE49-F238E27FC236}">
                    <a16:creationId xmlns:a16="http://schemas.microsoft.com/office/drawing/2014/main" id="{0D0E0A19-A746-45F0-BCFC-A6703960F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070" y="2840296"/>
                <a:ext cx="217625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0000"/>
                    </a:solidFill>
                    <a:latin typeface="Times New Roman" pitchFamily="18" charset="0"/>
                    <a:sym typeface="Symbol" panose="05050102010706020507" pitchFamily="18" charset="2"/>
                  </a:rPr>
                  <a:t> pair of edges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Symbol" pitchFamily="18" charset="2"/>
                  </a:rPr>
                  <a:t> {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 err="1">
                    <a:solidFill>
                      <a:srgbClr val="FF0000"/>
                    </a:solidFill>
                    <a:latin typeface="Times New Roman" pitchFamily="18" charset="0"/>
                  </a:rPr>
                  <a:t>u,v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US" sz="2000" dirty="0">
                    <a:solidFill>
                      <a:srgbClr val="FF0000"/>
                    </a:solidFill>
                    <a:latin typeface="Times New Roman" pitchFamily="18" charset="0"/>
                  </a:rPr>
                  <a:t>u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sz="2000" dirty="0">
                    <a:solidFill>
                      <a:srgbClr val="FF0000"/>
                    </a:solidFill>
                    <a:latin typeface="Times New Roman" pitchFamily="18" charset="0"/>
                  </a:rPr>
                  <a:t>,v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l-GR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US" altLang="en-US" sz="2000" dirty="0">
                    <a:solidFill>
                      <a:srgbClr val="FF0000"/>
                    </a:solidFill>
                    <a:latin typeface="Times New Roman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}</a:t>
                </a:r>
                <a:endPara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20" name="Line 31">
                <a:extLst>
                  <a:ext uri="{FF2B5EF4-FFF2-40B4-BE49-F238E27FC236}">
                    <a16:creationId xmlns:a16="http://schemas.microsoft.com/office/drawing/2014/main" id="{C569D5D1-43A9-4BC6-88B1-B271209C3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58640" y="2693583"/>
                <a:ext cx="0" cy="850081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2000" dirty="0"/>
              </a:p>
            </p:txBody>
          </p:sp>
        </p:grpSp>
        <p:sp>
          <p:nvSpPr>
            <p:cNvPr id="121" name="Rectangle 5">
              <a:extLst>
                <a:ext uri="{FF2B5EF4-FFF2-40B4-BE49-F238E27FC236}">
                  <a16:creationId xmlns:a16="http://schemas.microsoft.com/office/drawing/2014/main" id="{12BAA8D3-421E-497D-869B-E802D4E3E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078" y="651165"/>
              <a:ext cx="13067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Planar(</a:t>
              </a:r>
              <a:r>
                <a:rPr lang="en-CA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CA" altLang="en-US" sz="2000" dirty="0">
                  <a:solidFill>
                    <a:schemeClr val="accent2"/>
                  </a:solidFill>
                  <a:sym typeface="Symbol" panose="05050102010706020507" pitchFamily="18" charset="2"/>
                </a:rPr>
                <a:t>)</a:t>
              </a:r>
              <a:endParaRPr lang="en-CA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122" name="AutoShape 38">
            <a:extLst>
              <a:ext uri="{FF2B5EF4-FFF2-40B4-BE49-F238E27FC236}">
                <a16:creationId xmlns:a16="http://schemas.microsoft.com/office/drawing/2014/main" id="{313CBB19-B2CA-4372-943D-630061C86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21" y="2667000"/>
            <a:ext cx="3644879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23" name="AutoShape 46">
            <a:extLst>
              <a:ext uri="{FF2B5EF4-FFF2-40B4-BE49-F238E27FC236}">
                <a16:creationId xmlns:a16="http://schemas.microsoft.com/office/drawing/2014/main" id="{2BC2CA4C-4BC4-4797-B068-63082DBCE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310" y="4204855"/>
            <a:ext cx="4740966" cy="453004"/>
          </a:xfrm>
          <a:prstGeom prst="wedgeRoundRectCallout">
            <a:avLst>
              <a:gd name="adj1" fmla="val 56165"/>
              <a:gd name="adj2" fmla="val -1220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will give you 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pair of edges</a:t>
            </a:r>
            <a:r>
              <a:rPr lang="en-US" altLang="en-US" sz="2000" dirty="0">
                <a:solidFill>
                  <a:srgbClr val="FFFFFF"/>
                </a:solidFill>
                <a:latin typeface="Symbol" pitchFamily="18" charset="2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0000"/>
                </a:solidFill>
              </a:rPr>
              <a:t>u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0000"/>
                </a:solidFill>
              </a:rPr>
              <a:t>,v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.</a:t>
            </a:r>
            <a:endParaRPr lang="en-US" altLang="en-US" sz="2000" dirty="0"/>
          </a:p>
        </p:txBody>
      </p:sp>
      <p:sp>
        <p:nvSpPr>
          <p:cNvPr id="125" name="AutoShape 38">
            <a:extLst>
              <a:ext uri="{FF2B5EF4-FFF2-40B4-BE49-F238E27FC236}">
                <a16:creationId xmlns:a16="http://schemas.microsoft.com/office/drawing/2014/main" id="{DAE5DCEA-8854-46F3-A9A4-C65A21C24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325" y="4710370"/>
            <a:ext cx="5672140" cy="4001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proves that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lang="en-CA" altLang="en-US" sz="2000" dirty="0" err="1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Don’t_Cross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(E,</a:t>
            </a: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{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 err="1">
                <a:solidFill>
                  <a:srgbClr val="FF0000"/>
                </a:solidFill>
                <a:latin typeface="Times New Roman" pitchFamily="18" charset="0"/>
              </a:rPr>
              <a:t>u,v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000" dirty="0">
                <a:solidFill>
                  <a:srgbClr val="FF0000"/>
                </a:solidFill>
                <a:latin typeface="Times New Roman" pitchFamily="18" charset="0"/>
              </a:rPr>
              <a:t>u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000" dirty="0">
                <a:solidFill>
                  <a:srgbClr val="FF0000"/>
                </a:solidFill>
                <a:latin typeface="Times New Roman" pitchFamily="18" charset="0"/>
              </a:rPr>
              <a:t>,v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0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r>
              <a:rPr lang="en-US" altLang="en-US" sz="20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6" name="AutoShape 38">
            <a:extLst>
              <a:ext uri="{FF2B5EF4-FFF2-40B4-BE49-F238E27FC236}">
                <a16:creationId xmlns:a16="http://schemas.microsoft.com/office/drawing/2014/main" id="{4333A38D-36BA-443F-84A1-C8A7072D2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035" y="3196989"/>
            <a:ext cx="3644879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must prove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</a:t>
            </a:r>
            <a:r>
              <a:rPr lang="el-GR" altLang="en-US" sz="20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planer.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1" name="Oval 130">
            <a:extLst>
              <a:ext uri="{FF2B5EF4-FFF2-40B4-BE49-F238E27FC236}">
                <a16:creationId xmlns:a16="http://schemas.microsoft.com/office/drawing/2014/main" id="{501382E4-6917-4734-82FC-90E9AA1C1913}"/>
              </a:ext>
            </a:extLst>
          </p:cNvPr>
          <p:cNvSpPr/>
          <p:nvPr/>
        </p:nvSpPr>
        <p:spPr bwMode="auto">
          <a:xfrm>
            <a:off x="2936955" y="1044688"/>
            <a:ext cx="2270517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4ECE74C7-DF66-47CC-9629-821B2FE87552}"/>
              </a:ext>
            </a:extLst>
          </p:cNvPr>
          <p:cNvSpPr/>
          <p:nvPr/>
        </p:nvSpPr>
        <p:spPr bwMode="auto">
          <a:xfrm>
            <a:off x="6478628" y="1046169"/>
            <a:ext cx="2270517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017DC0F3-50E7-4365-9D25-544FEA1F46EB}"/>
              </a:ext>
            </a:extLst>
          </p:cNvPr>
          <p:cNvSpPr/>
          <p:nvPr/>
        </p:nvSpPr>
        <p:spPr bwMode="auto">
          <a:xfrm>
            <a:off x="4239281" y="608268"/>
            <a:ext cx="1360534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C46C82D8-0994-4902-A535-8E17DA535DD3}"/>
              </a:ext>
            </a:extLst>
          </p:cNvPr>
          <p:cNvSpPr/>
          <p:nvPr/>
        </p:nvSpPr>
        <p:spPr bwMode="auto">
          <a:xfrm>
            <a:off x="7780954" y="609749"/>
            <a:ext cx="1360534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5" name="AutoShape 38">
            <a:extLst>
              <a:ext uri="{FF2B5EF4-FFF2-40B4-BE49-F238E27FC236}">
                <a16:creationId xmlns:a16="http://schemas.microsoft.com/office/drawing/2014/main" id="{203B42EC-EE54-4BE1-8B33-CF3D20BE4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20" y="3716534"/>
            <a:ext cx="7031180" cy="460611"/>
          </a:xfrm>
          <a:prstGeom prst="wedgeRoundRectCallout">
            <a:avLst>
              <a:gd name="adj1" fmla="val -51532"/>
              <a:gd name="adj2" fmla="val -4680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indent="-285750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produce the same embedding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E, </a:t>
            </a:r>
            <a:r>
              <a:rPr kumimoji="0" lang="en-US" altLang="en-US" sz="16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rPr>
              <a:t>(excluding</a:t>
            </a:r>
            <a:r>
              <a:rPr lang="en-US" altLang="en-US" sz="1600" noProof="0" dirty="0">
                <a:solidFill>
                  <a:srgbClr val="FFFFFF"/>
                </a:solidFill>
                <a:latin typeface="Times New Roman"/>
              </a:rPr>
              <a:t> the deleted node and edges)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62496B2F-060A-429D-A0F7-16CF570A29FD}"/>
              </a:ext>
            </a:extLst>
          </p:cNvPr>
          <p:cNvSpPr/>
          <p:nvPr/>
        </p:nvSpPr>
        <p:spPr bwMode="auto">
          <a:xfrm>
            <a:off x="2895601" y="1524000"/>
            <a:ext cx="1794200" cy="812040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4D17A979-6CE3-414F-A10C-DC89F46C050C}"/>
              </a:ext>
            </a:extLst>
          </p:cNvPr>
          <p:cNvSpPr/>
          <p:nvPr/>
        </p:nvSpPr>
        <p:spPr bwMode="auto">
          <a:xfrm>
            <a:off x="6400800" y="1537855"/>
            <a:ext cx="1794200" cy="81204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9" name="Group 45">
            <a:extLst>
              <a:ext uri="{FF2B5EF4-FFF2-40B4-BE49-F238E27FC236}">
                <a16:creationId xmlns:a16="http://schemas.microsoft.com/office/drawing/2014/main" id="{B71328C9-A986-4D17-9BE4-C060D905EC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3606800"/>
            <a:ext cx="632884" cy="1270000"/>
            <a:chOff x="2593" y="768"/>
            <a:chExt cx="849" cy="1475"/>
          </a:xfrm>
        </p:grpSpPr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509C0F80-2F48-4547-B67C-A43E9450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BCC432DF-F860-479E-964B-5F9C2572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55">
              <a:extLst>
                <a:ext uri="{FF2B5EF4-FFF2-40B4-BE49-F238E27FC236}">
                  <a16:creationId xmlns:a16="http://schemas.microsoft.com/office/drawing/2014/main" id="{37361119-7DAD-4B55-8DDC-D10DEB98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69">
              <a:extLst>
                <a:ext uri="{FF2B5EF4-FFF2-40B4-BE49-F238E27FC236}">
                  <a16:creationId xmlns:a16="http://schemas.microsoft.com/office/drawing/2014/main" id="{C05DDF55-C976-425F-8B7E-4200CC7D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70">
              <a:extLst>
                <a:ext uri="{FF2B5EF4-FFF2-40B4-BE49-F238E27FC236}">
                  <a16:creationId xmlns:a16="http://schemas.microsoft.com/office/drawing/2014/main" id="{B9724DC7-0698-467F-A0CE-CBAEA331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1">
              <a:extLst>
                <a:ext uri="{FF2B5EF4-FFF2-40B4-BE49-F238E27FC236}">
                  <a16:creationId xmlns:a16="http://schemas.microsoft.com/office/drawing/2014/main" id="{78F42D33-8BB9-45A8-BB78-5480C093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52">
              <a:extLst>
                <a:ext uri="{FF2B5EF4-FFF2-40B4-BE49-F238E27FC236}">
                  <a16:creationId xmlns:a16="http://schemas.microsoft.com/office/drawing/2014/main" id="{F7A26D9E-EBBA-4F4D-844E-CBA730071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8" name="Group 53">
              <a:extLst>
                <a:ext uri="{FF2B5EF4-FFF2-40B4-BE49-F238E27FC236}">
                  <a16:creationId xmlns:a16="http://schemas.microsoft.com/office/drawing/2014/main" id="{ED805997-F97D-4A0F-887B-E62540FDE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51" name="Freeform 54">
                <a:extLst>
                  <a:ext uri="{FF2B5EF4-FFF2-40B4-BE49-F238E27FC236}">
                    <a16:creationId xmlns:a16="http://schemas.microsoft.com/office/drawing/2014/main" id="{C66F2836-35AC-4A07-9B06-A3C1641FA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55">
                <a:extLst>
                  <a:ext uri="{FF2B5EF4-FFF2-40B4-BE49-F238E27FC236}">
                    <a16:creationId xmlns:a16="http://schemas.microsoft.com/office/drawing/2014/main" id="{87CEBB2C-018B-4376-BAE5-850E9A744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0" name="Oval 159">
            <a:extLst>
              <a:ext uri="{FF2B5EF4-FFF2-40B4-BE49-F238E27FC236}">
                <a16:creationId xmlns:a16="http://schemas.microsoft.com/office/drawing/2014/main" id="{F76CAEBC-6C8E-4D3F-9399-877BD61C29EB}"/>
              </a:ext>
            </a:extLst>
          </p:cNvPr>
          <p:cNvSpPr/>
          <p:nvPr/>
        </p:nvSpPr>
        <p:spPr bwMode="auto">
          <a:xfrm>
            <a:off x="2348345" y="2173833"/>
            <a:ext cx="3366655" cy="47783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1" name="Oval 160">
            <a:extLst>
              <a:ext uri="{FF2B5EF4-FFF2-40B4-BE49-F238E27FC236}">
                <a16:creationId xmlns:a16="http://schemas.microsoft.com/office/drawing/2014/main" id="{4C751C54-229C-40F9-A261-BAEFB8D99D3A}"/>
              </a:ext>
            </a:extLst>
          </p:cNvPr>
          <p:cNvSpPr/>
          <p:nvPr/>
        </p:nvSpPr>
        <p:spPr bwMode="auto">
          <a:xfrm>
            <a:off x="5890018" y="2175314"/>
            <a:ext cx="3366655" cy="47783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DDFB480-98F8-46F4-93C7-DD4055681EC9}"/>
              </a:ext>
            </a:extLst>
          </p:cNvPr>
          <p:cNvGrpSpPr/>
          <p:nvPr/>
        </p:nvGrpSpPr>
        <p:grpSpPr>
          <a:xfrm>
            <a:off x="7369114" y="2336040"/>
            <a:ext cx="1744045" cy="583877"/>
            <a:chOff x="7369114" y="2336040"/>
            <a:chExt cx="1744045" cy="583877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4C75280-819E-4F15-8557-B13863DE5E23}"/>
                </a:ext>
              </a:extLst>
            </p:cNvPr>
            <p:cNvSpPr txBox="1"/>
            <p:nvPr/>
          </p:nvSpPr>
          <p:spPr>
            <a:xfrm>
              <a:off x="7369114" y="2519807"/>
              <a:ext cx="174404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2000" dirty="0">
                  <a:solidFill>
                    <a:srgbClr val="FF0000"/>
                  </a:solidFill>
                  <a:latin typeface="Symbol" pitchFamily="18" charset="2"/>
                </a:rPr>
                <a:t>{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 err="1">
                  <a:solidFill>
                    <a:srgbClr val="FF0000"/>
                  </a:solidFill>
                  <a:latin typeface="Times New Roman" pitchFamily="18" charset="0"/>
                </a:rPr>
                <a:t>u,v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sz="2000" dirty="0">
                  <a:solidFill>
                    <a:srgbClr val="FF0000"/>
                  </a:solidFill>
                  <a:latin typeface="Times New Roman" pitchFamily="18" charset="0"/>
                </a:rPr>
                <a:t>u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n-US" sz="2000" dirty="0">
                  <a:solidFill>
                    <a:srgbClr val="FF0000"/>
                  </a:solidFill>
                  <a:latin typeface="Times New Roman" pitchFamily="18" charset="0"/>
                </a:rPr>
                <a:t>,v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en-US" altLang="en-US" sz="2000" dirty="0">
                  <a:solidFill>
                    <a:srgbClr val="FF0000"/>
                  </a:solidFill>
                  <a:latin typeface="Times New Roman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}</a:t>
              </a:r>
              <a:endParaRPr lang="en-US" sz="2000" dirty="0"/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087AC3B-45FA-4940-B486-C85FE67E136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20000" y="2336040"/>
              <a:ext cx="1305573" cy="183767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47595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22" grpId="0" animBg="1"/>
      <p:bldP spid="123" grpId="0" animBg="1"/>
      <p:bldP spid="125" grpId="0" animBg="1"/>
      <p:bldP spid="126" grpId="0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6" grpId="0" animBg="1"/>
      <p:bldP spid="136" grpId="1" animBg="1"/>
      <p:bldP spid="137" grpId="0" animBg="1"/>
      <p:bldP spid="137" grpId="1" animBg="1"/>
      <p:bldP spid="160" grpId="0" animBg="1"/>
      <p:bldP spid="161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26A7850-D760-4F4E-AEA1-09DF995393D6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204" name="Rectangle 5">
              <a:extLst>
                <a:ext uri="{FF2B5EF4-FFF2-40B4-BE49-F238E27FC236}">
                  <a16:creationId xmlns:a16="http://schemas.microsoft.com/office/drawing/2014/main" id="{B0B037AA-7AA2-4582-B5FC-B876ECA9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C5D9D97B-F14A-41DD-BAB6-BB54E92C005A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225" name="Rectangle 5">
                <a:extLst>
                  <a:ext uri="{FF2B5EF4-FFF2-40B4-BE49-F238E27FC236}">
                    <a16:creationId xmlns:a16="http://schemas.microsoft.com/office/drawing/2014/main" id="{5B80E10C-9459-48EC-81AE-7B6BD637A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6" name="Line 31">
                <a:extLst>
                  <a:ext uri="{FF2B5EF4-FFF2-40B4-BE49-F238E27FC236}">
                    <a16:creationId xmlns:a16="http://schemas.microsoft.com/office/drawing/2014/main" id="{76EE25D5-751E-4C3E-8552-95302EB0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7" name="Line 31">
                <a:extLst>
                  <a:ext uri="{FF2B5EF4-FFF2-40B4-BE49-F238E27FC236}">
                    <a16:creationId xmlns:a16="http://schemas.microsoft.com/office/drawing/2014/main" id="{F19ABABF-BA2A-4F18-B88A-43180D528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325B259-2135-4DC8-8836-50130C6FC9A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222" name="Rectangle 5">
                <a:extLst>
                  <a:ext uri="{FF2B5EF4-FFF2-40B4-BE49-F238E27FC236}">
                    <a16:creationId xmlns:a16="http://schemas.microsoft.com/office/drawing/2014/main" id="{715201EF-2CFD-4BA1-A768-624E015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3" name="Line 31">
                <a:extLst>
                  <a:ext uri="{FF2B5EF4-FFF2-40B4-BE49-F238E27FC236}">
                    <a16:creationId xmlns:a16="http://schemas.microsoft.com/office/drawing/2014/main" id="{A1B04865-BD1B-4EE5-B9E3-B02838B53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4" name="Line 31">
                <a:extLst>
                  <a:ext uri="{FF2B5EF4-FFF2-40B4-BE49-F238E27FC236}">
                    <a16:creationId xmlns:a16="http://schemas.microsoft.com/office/drawing/2014/main" id="{B1AC96DC-EF06-41CE-863F-3AFB5437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50B27E3-27B9-438F-A48D-57960B77547F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220" name="Line 31">
                <a:extLst>
                  <a:ext uri="{FF2B5EF4-FFF2-40B4-BE49-F238E27FC236}">
                    <a16:creationId xmlns:a16="http://schemas.microsoft.com/office/drawing/2014/main" id="{0FB94AE1-FE23-402A-B6AC-89E6C0C9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21" name="Rectangle 5">
                <a:extLst>
                  <a:ext uri="{FF2B5EF4-FFF2-40B4-BE49-F238E27FC236}">
                    <a16:creationId xmlns:a16="http://schemas.microsoft.com/office/drawing/2014/main" id="{36B37C1F-D83E-4B26-A8FA-BEE087E8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213ADBD-F979-42D1-AAA9-A6A94841CC4B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3C1B13C4-32A8-43CB-A11D-5C1CE010A96D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18" name="Rectangle 5">
                  <a:extLst>
                    <a:ext uri="{FF2B5EF4-FFF2-40B4-BE49-F238E27FC236}">
                      <a16:creationId xmlns:a16="http://schemas.microsoft.com/office/drawing/2014/main" id="{0E4C52C4-EB03-4757-A8A5-FC08AB77F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19" name="Line 31">
                  <a:extLst>
                    <a:ext uri="{FF2B5EF4-FFF2-40B4-BE49-F238E27FC236}">
                      <a16:creationId xmlns:a16="http://schemas.microsoft.com/office/drawing/2014/main" id="{0A0CF66B-70AD-475B-8D80-0A81334D4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BF87DE9E-B207-4310-90DC-FA6A00002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B55D3AA-EA67-43DC-AD27-4AC2B171F803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213" name="Rectangle 5">
                <a:extLst>
                  <a:ext uri="{FF2B5EF4-FFF2-40B4-BE49-F238E27FC236}">
                    <a16:creationId xmlns:a16="http://schemas.microsoft.com/office/drawing/2014/main" id="{0F12F0F7-60C8-4E52-BD36-8290DACA8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14" name="Line 31">
                <a:extLst>
                  <a:ext uri="{FF2B5EF4-FFF2-40B4-BE49-F238E27FC236}">
                    <a16:creationId xmlns:a16="http://schemas.microsoft.com/office/drawing/2014/main" id="{9344A9EA-83BF-48FB-B15C-100E763C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15" name="Line 31">
                <a:extLst>
                  <a:ext uri="{FF2B5EF4-FFF2-40B4-BE49-F238E27FC236}">
                    <a16:creationId xmlns:a16="http://schemas.microsoft.com/office/drawing/2014/main" id="{D75D475F-70CD-4766-B934-E316B58CD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10" name="Rectangle 5">
              <a:extLst>
                <a:ext uri="{FF2B5EF4-FFF2-40B4-BE49-F238E27FC236}">
                  <a16:creationId xmlns:a16="http://schemas.microsoft.com/office/drawing/2014/main" id="{F97212B9-EE87-4F10-A13A-914505372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1" name="Line 31">
              <a:extLst>
                <a:ext uri="{FF2B5EF4-FFF2-40B4-BE49-F238E27FC236}">
                  <a16:creationId xmlns:a16="http://schemas.microsoft.com/office/drawing/2014/main" id="{275108EB-8766-40EE-A668-722983435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12" name="Line 31">
              <a:extLst>
                <a:ext uri="{FF2B5EF4-FFF2-40B4-BE49-F238E27FC236}">
                  <a16:creationId xmlns:a16="http://schemas.microsoft.com/office/drawing/2014/main" id="{ED76AF52-BD3B-47D7-8347-B66C65987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08FFBE4-3397-4BC2-8914-CDC82E024327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229" name="Rectangle 5">
              <a:extLst>
                <a:ext uri="{FF2B5EF4-FFF2-40B4-BE49-F238E27FC236}">
                  <a16:creationId xmlns:a16="http://schemas.microsoft.com/office/drawing/2014/main" id="{95E8F766-08E8-4E64-826C-54382761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0D071B5-8169-4B1C-B881-FF4826E40198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50" name="Rectangle 5">
                <a:extLst>
                  <a:ext uri="{FF2B5EF4-FFF2-40B4-BE49-F238E27FC236}">
                    <a16:creationId xmlns:a16="http://schemas.microsoft.com/office/drawing/2014/main" id="{40F44BF0-CE12-4D17-9FC6-F57F0D4E8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1" name="Line 31">
                <a:extLst>
                  <a:ext uri="{FF2B5EF4-FFF2-40B4-BE49-F238E27FC236}">
                    <a16:creationId xmlns:a16="http://schemas.microsoft.com/office/drawing/2014/main" id="{8BFF6607-67DE-433A-A6D6-86C1BACE8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2" name="Line 31">
                <a:extLst>
                  <a:ext uri="{FF2B5EF4-FFF2-40B4-BE49-F238E27FC236}">
                    <a16:creationId xmlns:a16="http://schemas.microsoft.com/office/drawing/2014/main" id="{CAFFE06C-8DF5-4EEB-A6D9-0D62A60D1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DE9097B-AC62-4EC6-AD44-D67CBC7B7145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47" name="Rectangle 5">
                <a:extLst>
                  <a:ext uri="{FF2B5EF4-FFF2-40B4-BE49-F238E27FC236}">
                    <a16:creationId xmlns:a16="http://schemas.microsoft.com/office/drawing/2014/main" id="{BEA2189C-A770-4951-B88D-6E90CA2F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48" name="Line 31">
                <a:extLst>
                  <a:ext uri="{FF2B5EF4-FFF2-40B4-BE49-F238E27FC236}">
                    <a16:creationId xmlns:a16="http://schemas.microsoft.com/office/drawing/2014/main" id="{6B70DF37-379C-47F8-B26A-D46BB5D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9" name="Line 31">
                <a:extLst>
                  <a:ext uri="{FF2B5EF4-FFF2-40B4-BE49-F238E27FC236}">
                    <a16:creationId xmlns:a16="http://schemas.microsoft.com/office/drawing/2014/main" id="{38EDCFC2-F716-458D-AC5E-E587DFD7D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2AF546-DA7F-46A3-B20D-A764407D912B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45" name="Line 31">
                <a:extLst>
                  <a:ext uri="{FF2B5EF4-FFF2-40B4-BE49-F238E27FC236}">
                    <a16:creationId xmlns:a16="http://schemas.microsoft.com/office/drawing/2014/main" id="{28BFB4BE-E207-4CFB-B420-C3FEFF21D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6" name="Rectangle 5">
                <a:extLst>
                  <a:ext uri="{FF2B5EF4-FFF2-40B4-BE49-F238E27FC236}">
                    <a16:creationId xmlns:a16="http://schemas.microsoft.com/office/drawing/2014/main" id="{ED36A78B-0A7E-4C81-89D1-83ECE05AD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AB3F21F8-419D-4E42-BF1D-D83C8945DF52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8A9D2BF6-A796-4610-8F1A-D21A23AB0221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43" name="Rectangle 5">
                  <a:extLst>
                    <a:ext uri="{FF2B5EF4-FFF2-40B4-BE49-F238E27FC236}">
                      <a16:creationId xmlns:a16="http://schemas.microsoft.com/office/drawing/2014/main" id="{E2E00454-8EF3-4C12-9A94-B12B95BDE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44" name="Line 31">
                  <a:extLst>
                    <a:ext uri="{FF2B5EF4-FFF2-40B4-BE49-F238E27FC236}">
                      <a16:creationId xmlns:a16="http://schemas.microsoft.com/office/drawing/2014/main" id="{2A0601CE-1070-4A0A-87E4-45FC2E7E9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42" name="Line 31">
                <a:extLst>
                  <a:ext uri="{FF2B5EF4-FFF2-40B4-BE49-F238E27FC236}">
                    <a16:creationId xmlns:a16="http://schemas.microsoft.com/office/drawing/2014/main" id="{5444E951-2518-417A-A122-D63364967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9E6C441-7363-460F-9DA3-A27E07798AC2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38" name="Rectangle 5">
                <a:extLst>
                  <a:ext uri="{FF2B5EF4-FFF2-40B4-BE49-F238E27FC236}">
                    <a16:creationId xmlns:a16="http://schemas.microsoft.com/office/drawing/2014/main" id="{D769F3F4-7338-4EBC-B387-E88DD8E9A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39" name="Line 31">
                <a:extLst>
                  <a:ext uri="{FF2B5EF4-FFF2-40B4-BE49-F238E27FC236}">
                    <a16:creationId xmlns:a16="http://schemas.microsoft.com/office/drawing/2014/main" id="{91FF0EBA-6A65-41ED-982C-8AD0039B5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40" name="Line 31">
                <a:extLst>
                  <a:ext uri="{FF2B5EF4-FFF2-40B4-BE49-F238E27FC236}">
                    <a16:creationId xmlns:a16="http://schemas.microsoft.com/office/drawing/2014/main" id="{DD653362-4D9E-47F4-8850-9150F66D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35" name="Rectangle 5">
              <a:extLst>
                <a:ext uri="{FF2B5EF4-FFF2-40B4-BE49-F238E27FC236}">
                  <a16:creationId xmlns:a16="http://schemas.microsoft.com/office/drawing/2014/main" id="{AB620353-4AA3-42D5-A76F-CC97C590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36" name="Line 31">
              <a:extLst>
                <a:ext uri="{FF2B5EF4-FFF2-40B4-BE49-F238E27FC236}">
                  <a16:creationId xmlns:a16="http://schemas.microsoft.com/office/drawing/2014/main" id="{59F0293C-6D7D-47A6-9224-FDFA9401B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37" name="Line 31">
              <a:extLst>
                <a:ext uri="{FF2B5EF4-FFF2-40B4-BE49-F238E27FC236}">
                  <a16:creationId xmlns:a16="http://schemas.microsoft.com/office/drawing/2014/main" id="{17922611-7607-42F1-ADF6-BE2C44DF4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145" name="Oval 144">
            <a:extLst>
              <a:ext uri="{FF2B5EF4-FFF2-40B4-BE49-F238E27FC236}">
                <a16:creationId xmlns:a16="http://schemas.microsoft.com/office/drawing/2014/main" id="{7A08C87F-1FE5-40BC-9671-B57EC7C0B7B1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5" y="3166130"/>
            <a:ext cx="8701313" cy="905859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Hey </a:t>
            </a:r>
            <a:r>
              <a:rPr lang="en-US" altLang="en-US" sz="2400" dirty="0">
                <a:solidFill>
                  <a:schemeClr val="accent2"/>
                </a:solidFill>
                <a:latin typeface="Times New Roman"/>
              </a:rPr>
              <a:t>prover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, I am your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Fairy God mother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!</a:t>
            </a:r>
          </a:p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Give me a planar graph with </a:t>
            </a:r>
            <a:r>
              <a:rPr lang="en-US" altLang="en-US" sz="2400" noProof="0" dirty="0">
                <a:solidFill>
                  <a:srgbClr val="FF0000"/>
                </a:solidFill>
                <a:latin typeface="Times New Roman"/>
              </a:rPr>
              <a:t>i-1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nodes and I will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it for you.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61FA8919-FF31-4153-BCFF-A8AE45872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11" y="4156366"/>
            <a:ext cx="6024201" cy="125896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create a smaller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by deleting one node from the adversary’s graph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choose the node with minimum degree.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B826D0B-8D2F-495A-8415-3DD7CA49D865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91" name="Freeform 155">
              <a:extLst>
                <a:ext uri="{FF2B5EF4-FFF2-40B4-BE49-F238E27FC236}">
                  <a16:creationId xmlns:a16="http://schemas.microsoft.com/office/drawing/2014/main" id="{EC4C6334-3A79-4F63-A709-6C906FCA1647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DB705E2-2456-495F-9421-BE56668D5546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43244717-2E77-4105-A22E-12881D9DE38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14E5D838-5FD5-4F74-9014-F924C8893EF7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5" name="AutoShape 55">
            <a:extLst>
              <a:ext uri="{FF2B5EF4-FFF2-40B4-BE49-F238E27FC236}">
                <a16:creationId xmlns:a16="http://schemas.microsoft.com/office/drawing/2014/main" id="{17792895-6578-4411-853D-C5C7BFD84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47" y="5509043"/>
            <a:ext cx="3487760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Note </a:t>
            </a:r>
            <a:r>
              <a:rPr lang="en-US" altLang="en-US" sz="2400" dirty="0">
                <a:solidFill>
                  <a:srgbClr val="00FFFF"/>
                </a:solidFill>
                <a:sym typeface="Symbol" panose="05050102010706020507" pitchFamily="18" charset="2"/>
              </a:rPr>
              <a:t>#  nodes in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00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/>
              <a:t>.</a:t>
            </a: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B31E95B8-97BE-413E-A642-D949853A147E}"/>
              </a:ext>
            </a:extLst>
          </p:cNvPr>
          <p:cNvSpPr/>
          <p:nvPr/>
        </p:nvSpPr>
        <p:spPr bwMode="auto">
          <a:xfrm>
            <a:off x="3532910" y="1381654"/>
            <a:ext cx="2017601" cy="343236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E9B82B0-78C0-45E2-A322-2F2116159D91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6E8B7530-FA43-47D4-84EE-CC23490205C3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ED4ECE4-EE72-4722-9EA2-275F5B60F2D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47DAC292-3709-4427-83B2-CCB5ACEE7A4D}"/>
              </a:ext>
            </a:extLst>
          </p:cNvPr>
          <p:cNvSpPr/>
          <p:nvPr/>
        </p:nvSpPr>
        <p:spPr bwMode="auto">
          <a:xfrm>
            <a:off x="6490856" y="1385455"/>
            <a:ext cx="1783844" cy="343236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36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97" grpId="0" animBg="1"/>
      <p:bldP spid="101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" name="Group 316">
            <a:extLst>
              <a:ext uri="{FF2B5EF4-FFF2-40B4-BE49-F238E27FC236}">
                <a16:creationId xmlns:a16="http://schemas.microsoft.com/office/drawing/2014/main" id="{B47E8EB7-4B3F-47B8-915F-4231810A598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318" name="Rectangle 5">
              <a:extLst>
                <a:ext uri="{FF2B5EF4-FFF2-40B4-BE49-F238E27FC236}">
                  <a16:creationId xmlns:a16="http://schemas.microsoft.com/office/drawing/2014/main" id="{5E1468B9-A477-473F-8002-46635CF0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0E2178C5-54F5-43DF-84FF-ED047709A17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339" name="Rectangle 5">
                <a:extLst>
                  <a:ext uri="{FF2B5EF4-FFF2-40B4-BE49-F238E27FC236}">
                    <a16:creationId xmlns:a16="http://schemas.microsoft.com/office/drawing/2014/main" id="{D4089972-8866-4921-A1B4-64DAEBB5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40" name="Line 31">
                <a:extLst>
                  <a:ext uri="{FF2B5EF4-FFF2-40B4-BE49-F238E27FC236}">
                    <a16:creationId xmlns:a16="http://schemas.microsoft.com/office/drawing/2014/main" id="{060F3AB1-08D7-4777-B6DF-A768C9EBDC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41" name="Line 31">
                <a:extLst>
                  <a:ext uri="{FF2B5EF4-FFF2-40B4-BE49-F238E27FC236}">
                    <a16:creationId xmlns:a16="http://schemas.microsoft.com/office/drawing/2014/main" id="{A3DC8578-D2B4-47A6-8A96-7F0E9FFA8B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37AAEB88-F94E-47B0-963D-421490ED289E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336" name="Rectangle 5">
                <a:extLst>
                  <a:ext uri="{FF2B5EF4-FFF2-40B4-BE49-F238E27FC236}">
                    <a16:creationId xmlns:a16="http://schemas.microsoft.com/office/drawing/2014/main" id="{EC8A3C3B-24D9-4277-A16E-00C3147E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37" name="Line 31">
                <a:extLst>
                  <a:ext uri="{FF2B5EF4-FFF2-40B4-BE49-F238E27FC236}">
                    <a16:creationId xmlns:a16="http://schemas.microsoft.com/office/drawing/2014/main" id="{C22982F1-C893-4D0E-B038-9500489E4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38" name="Line 31">
                <a:extLst>
                  <a:ext uri="{FF2B5EF4-FFF2-40B4-BE49-F238E27FC236}">
                    <a16:creationId xmlns:a16="http://schemas.microsoft.com/office/drawing/2014/main" id="{4FCBAD5A-400E-49ED-B109-EB00403228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5793D101-A94D-47D2-BA0E-FE235AC9BC42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334" name="Line 31">
                <a:extLst>
                  <a:ext uri="{FF2B5EF4-FFF2-40B4-BE49-F238E27FC236}">
                    <a16:creationId xmlns:a16="http://schemas.microsoft.com/office/drawing/2014/main" id="{47129B99-9469-4B9D-99DC-930FB73C2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35" name="Rectangle 5">
                <a:extLst>
                  <a:ext uri="{FF2B5EF4-FFF2-40B4-BE49-F238E27FC236}">
                    <a16:creationId xmlns:a16="http://schemas.microsoft.com/office/drawing/2014/main" id="{36D561C2-5F42-442E-8D2A-4E1778089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30867B80-747E-4569-AB81-8D150D265BFC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330" name="Group 329">
                <a:extLst>
                  <a:ext uri="{FF2B5EF4-FFF2-40B4-BE49-F238E27FC236}">
                    <a16:creationId xmlns:a16="http://schemas.microsoft.com/office/drawing/2014/main" id="{2E648561-47B3-4000-97B2-6DE9E8295A8B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332" name="Rectangle 5">
                  <a:extLst>
                    <a:ext uri="{FF2B5EF4-FFF2-40B4-BE49-F238E27FC236}">
                      <a16:creationId xmlns:a16="http://schemas.microsoft.com/office/drawing/2014/main" id="{8F3DCE44-8052-4560-87FC-17C243241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33" name="Line 31">
                  <a:extLst>
                    <a:ext uri="{FF2B5EF4-FFF2-40B4-BE49-F238E27FC236}">
                      <a16:creationId xmlns:a16="http://schemas.microsoft.com/office/drawing/2014/main" id="{BB0C4CEC-475F-4AC9-A04E-BCA1CB0D6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331" name="Line 31">
                <a:extLst>
                  <a:ext uri="{FF2B5EF4-FFF2-40B4-BE49-F238E27FC236}">
                    <a16:creationId xmlns:a16="http://schemas.microsoft.com/office/drawing/2014/main" id="{71965CB4-D954-41CD-9AD8-18AA4BCA6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D6A0F469-8D1F-4BCA-8347-86577EC53FA4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327" name="Rectangle 5">
                <a:extLst>
                  <a:ext uri="{FF2B5EF4-FFF2-40B4-BE49-F238E27FC236}">
                    <a16:creationId xmlns:a16="http://schemas.microsoft.com/office/drawing/2014/main" id="{6989CA14-62B1-4491-A123-C5ED372D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28" name="Line 31">
                <a:extLst>
                  <a:ext uri="{FF2B5EF4-FFF2-40B4-BE49-F238E27FC236}">
                    <a16:creationId xmlns:a16="http://schemas.microsoft.com/office/drawing/2014/main" id="{EF6F607A-91EE-4A27-B5D7-EC6453BC8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29" name="Line 31">
                <a:extLst>
                  <a:ext uri="{FF2B5EF4-FFF2-40B4-BE49-F238E27FC236}">
                    <a16:creationId xmlns:a16="http://schemas.microsoft.com/office/drawing/2014/main" id="{6D32F69A-C922-4895-861A-E4726FCA8F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324" name="Rectangle 5">
              <a:extLst>
                <a:ext uri="{FF2B5EF4-FFF2-40B4-BE49-F238E27FC236}">
                  <a16:creationId xmlns:a16="http://schemas.microsoft.com/office/drawing/2014/main" id="{F1CE9A75-25D5-4D35-B39A-19332B87B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25" name="Line 31">
              <a:extLst>
                <a:ext uri="{FF2B5EF4-FFF2-40B4-BE49-F238E27FC236}">
                  <a16:creationId xmlns:a16="http://schemas.microsoft.com/office/drawing/2014/main" id="{3BC20055-5A82-4ECC-9239-DE761E96E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326" name="Line 31">
              <a:extLst>
                <a:ext uri="{FF2B5EF4-FFF2-40B4-BE49-F238E27FC236}">
                  <a16:creationId xmlns:a16="http://schemas.microsoft.com/office/drawing/2014/main" id="{EB70C730-5779-44A7-8D51-15A1B7D13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69974950-4949-4089-AA53-922C2ED705C1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343" name="Rectangle 5">
              <a:extLst>
                <a:ext uri="{FF2B5EF4-FFF2-40B4-BE49-F238E27FC236}">
                  <a16:creationId xmlns:a16="http://schemas.microsoft.com/office/drawing/2014/main" id="{AB56A6A1-5906-4AD0-A958-45451178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85C1BE6-6B6D-4AD4-B4BF-3F8A75AD10E6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364" name="Rectangle 5">
                <a:extLst>
                  <a:ext uri="{FF2B5EF4-FFF2-40B4-BE49-F238E27FC236}">
                    <a16:creationId xmlns:a16="http://schemas.microsoft.com/office/drawing/2014/main" id="{C9058676-302D-4C6E-B785-63F549A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65" name="Line 31">
                <a:extLst>
                  <a:ext uri="{FF2B5EF4-FFF2-40B4-BE49-F238E27FC236}">
                    <a16:creationId xmlns:a16="http://schemas.microsoft.com/office/drawing/2014/main" id="{FC02EDE4-054C-4318-9DD6-403F8CCB2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6" name="Line 31">
                <a:extLst>
                  <a:ext uri="{FF2B5EF4-FFF2-40B4-BE49-F238E27FC236}">
                    <a16:creationId xmlns:a16="http://schemas.microsoft.com/office/drawing/2014/main" id="{1CD0AD6C-6BF5-41FA-A1D7-1E0ADE038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856DD4FF-C92C-4BA1-A01A-42B50C43C44B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361" name="Rectangle 5">
                <a:extLst>
                  <a:ext uri="{FF2B5EF4-FFF2-40B4-BE49-F238E27FC236}">
                    <a16:creationId xmlns:a16="http://schemas.microsoft.com/office/drawing/2014/main" id="{64964EB9-6F34-437E-8662-E23A0B2A7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62" name="Line 31">
                <a:extLst>
                  <a:ext uri="{FF2B5EF4-FFF2-40B4-BE49-F238E27FC236}">
                    <a16:creationId xmlns:a16="http://schemas.microsoft.com/office/drawing/2014/main" id="{23993388-822A-42F8-A508-0F53C4F06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3" name="Line 31">
                <a:extLst>
                  <a:ext uri="{FF2B5EF4-FFF2-40B4-BE49-F238E27FC236}">
                    <a16:creationId xmlns:a16="http://schemas.microsoft.com/office/drawing/2014/main" id="{79E8A0EC-EC13-4100-845D-01F75903C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F24F325A-EFE8-4F14-A24E-92BCA62C9F96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359" name="Line 31">
                <a:extLst>
                  <a:ext uri="{FF2B5EF4-FFF2-40B4-BE49-F238E27FC236}">
                    <a16:creationId xmlns:a16="http://schemas.microsoft.com/office/drawing/2014/main" id="{4A8EE1AF-EE7F-4847-ABCA-3544860E5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60" name="Rectangle 5">
                <a:extLst>
                  <a:ext uri="{FF2B5EF4-FFF2-40B4-BE49-F238E27FC236}">
                    <a16:creationId xmlns:a16="http://schemas.microsoft.com/office/drawing/2014/main" id="{99D5F7EB-6C04-4180-9010-7A2BF0F18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2A9DECD9-B631-4AA5-B383-B86EC151F6F3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97CB2558-D115-402C-BDF6-BD943D7D35DC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357" name="Rectangle 5">
                  <a:extLst>
                    <a:ext uri="{FF2B5EF4-FFF2-40B4-BE49-F238E27FC236}">
                      <a16:creationId xmlns:a16="http://schemas.microsoft.com/office/drawing/2014/main" id="{592313BE-18CA-40B9-9059-072B72D8D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58" name="Line 31">
                  <a:extLst>
                    <a:ext uri="{FF2B5EF4-FFF2-40B4-BE49-F238E27FC236}">
                      <a16:creationId xmlns:a16="http://schemas.microsoft.com/office/drawing/2014/main" id="{09CF242D-E9EF-4CB3-B553-EBF1011C07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356" name="Line 31">
                <a:extLst>
                  <a:ext uri="{FF2B5EF4-FFF2-40B4-BE49-F238E27FC236}">
                    <a16:creationId xmlns:a16="http://schemas.microsoft.com/office/drawing/2014/main" id="{ABE81195-6D20-45CF-AB9D-2B3D430BB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37454B19-6A02-456B-A15F-B9F6CFE70A4F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352" name="Rectangle 5">
                <a:extLst>
                  <a:ext uri="{FF2B5EF4-FFF2-40B4-BE49-F238E27FC236}">
                    <a16:creationId xmlns:a16="http://schemas.microsoft.com/office/drawing/2014/main" id="{6F76998E-7EDC-4267-BE6A-09636DA0E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353" name="Line 31">
                <a:extLst>
                  <a:ext uri="{FF2B5EF4-FFF2-40B4-BE49-F238E27FC236}">
                    <a16:creationId xmlns:a16="http://schemas.microsoft.com/office/drawing/2014/main" id="{6C0832E4-681D-4F4D-A2A5-D2B95E0F7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354" name="Line 31">
                <a:extLst>
                  <a:ext uri="{FF2B5EF4-FFF2-40B4-BE49-F238E27FC236}">
                    <a16:creationId xmlns:a16="http://schemas.microsoft.com/office/drawing/2014/main" id="{3D95B278-7434-4A80-A5A7-E03C01C84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349" name="Rectangle 5">
              <a:extLst>
                <a:ext uri="{FF2B5EF4-FFF2-40B4-BE49-F238E27FC236}">
                  <a16:creationId xmlns:a16="http://schemas.microsoft.com/office/drawing/2014/main" id="{1B9D6D81-9261-4FE1-843E-F47342FF5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350" name="Line 31">
              <a:extLst>
                <a:ext uri="{FF2B5EF4-FFF2-40B4-BE49-F238E27FC236}">
                  <a16:creationId xmlns:a16="http://schemas.microsoft.com/office/drawing/2014/main" id="{1BD1B53E-29A0-42E4-8537-6549D9BD9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351" name="Line 31">
              <a:extLst>
                <a:ext uri="{FF2B5EF4-FFF2-40B4-BE49-F238E27FC236}">
                  <a16:creationId xmlns:a16="http://schemas.microsoft.com/office/drawing/2014/main" id="{41F060CE-3301-470D-B1F3-E298C49E6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AA43D846-0921-45F7-A12D-98830BD8680D}"/>
              </a:ext>
            </a:extLst>
          </p:cNvPr>
          <p:cNvSpPr/>
          <p:nvPr/>
        </p:nvSpPr>
        <p:spPr bwMode="auto">
          <a:xfrm>
            <a:off x="3699647" y="1703531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AutoShape 38">
            <a:extLst>
              <a:ext uri="{FF2B5EF4-FFF2-40B4-BE49-F238E27FC236}">
                <a16:creationId xmlns:a16="http://schemas.microsoft.com/office/drawing/2014/main" id="{62DE62B1-9B8F-41D7-BAE5-8DB99D7C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16" y="3166131"/>
            <a:ext cx="4912802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I will give you a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colouring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US" altLang="en-US" sz="2400" noProof="0" dirty="0">
                <a:solidFill>
                  <a:schemeClr val="tx2"/>
                </a:solidFill>
                <a:latin typeface="Times New Roman"/>
              </a:rPr>
              <a:t>C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 for </a:t>
            </a:r>
            <a:r>
              <a:rPr lang="en-CA" altLang="en-US" sz="2400" dirty="0">
                <a:solidFill>
                  <a:srgbClr val="FF0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65F6158-006C-44C2-A4C5-073E52E3C8E0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134" name="Freeform 155">
              <a:extLst>
                <a:ext uri="{FF2B5EF4-FFF2-40B4-BE49-F238E27FC236}">
                  <a16:creationId xmlns:a16="http://schemas.microsoft.com/office/drawing/2014/main" id="{7A474A63-51F7-4F89-9643-80086CD6CA6B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F9D7B7CC-599A-4D72-BC5C-AA17071AF0D7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1599A0DC-9D94-4F06-A903-FF685C84736F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8943CF39-A9DE-47A5-BB6F-42D0F50096A5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8" name="AutoShape 35">
            <a:extLst>
              <a:ext uri="{FF2B5EF4-FFF2-40B4-BE49-F238E27FC236}">
                <a16:creationId xmlns:a16="http://schemas.microsoft.com/office/drawing/2014/main" id="{8694FC75-164D-4A0C-9728-1B07D64D5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0" y="3810086"/>
            <a:ext cx="7338009" cy="1737550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colouring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will be the same as 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will give the deleted node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one of the 6 colours that its 5 neighbors does not have.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competes the colouring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my adversary’s graph.</a:t>
            </a: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88D46925-3572-49E8-9D03-7B20BDCE7670}"/>
              </a:ext>
            </a:extLst>
          </p:cNvPr>
          <p:cNvSpPr/>
          <p:nvPr/>
        </p:nvSpPr>
        <p:spPr bwMode="auto">
          <a:xfrm>
            <a:off x="8562948" y="1502048"/>
            <a:ext cx="642546" cy="4016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294F102C-5CDB-49F2-B4FB-2F0CC739D8D4}"/>
              </a:ext>
            </a:extLst>
          </p:cNvPr>
          <p:cNvSpPr/>
          <p:nvPr/>
        </p:nvSpPr>
        <p:spPr bwMode="auto">
          <a:xfrm>
            <a:off x="6743700" y="1728220"/>
            <a:ext cx="1448934" cy="42304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73B7B7F-7907-4ABC-8A5F-1836D4A15A89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61E55484-1172-4EA4-AB68-4597114E4A51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71D61092-A383-4E5C-BB10-84780DF9795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1D4DDF89-F97F-446B-9015-BE477D6B9BE0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3F0768A0-A892-4BAE-8E4B-678BD6D73B04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43B034D2-6619-4717-9403-2BE09600A47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8DBC8612-A940-42B1-A978-00A6537FAAD6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0226F2C1-F6B0-43C5-9CCA-C2602146B9EF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192CA5AC-20AC-417F-BA2D-B4612C3FD14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6B2D214-C7BD-4F81-8EC7-CA940EBABD30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F9B262CB-F3D1-4457-9FC4-F70C0D77CE92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C5AE1101-0E9A-4B5C-840A-251E7B83503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3" name="Oval 112">
            <a:extLst>
              <a:ext uri="{FF2B5EF4-FFF2-40B4-BE49-F238E27FC236}">
                <a16:creationId xmlns:a16="http://schemas.microsoft.com/office/drawing/2014/main" id="{B238DAC8-1C0E-46EC-969C-14626D8332FF}"/>
              </a:ext>
            </a:extLst>
          </p:cNvPr>
          <p:cNvSpPr/>
          <p:nvPr/>
        </p:nvSpPr>
        <p:spPr bwMode="auto">
          <a:xfrm>
            <a:off x="6490856" y="1385455"/>
            <a:ext cx="1783844" cy="343236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1467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49" grpId="0" animBg="1"/>
      <p:bldP spid="138" grpId="0" animBg="1"/>
      <p:bldP spid="141" grpId="0" animBg="1"/>
      <p:bldP spid="142" grpId="0" animBg="1"/>
      <p:bldP spid="143" grpId="0" animBg="1"/>
      <p:bldP spid="113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79C41D3-B333-4B70-A192-AFFEDF1762A0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47" name="Rectangle 5">
              <a:extLst>
                <a:ext uri="{FF2B5EF4-FFF2-40B4-BE49-F238E27FC236}">
                  <a16:creationId xmlns:a16="http://schemas.microsoft.com/office/drawing/2014/main" id="{685F447E-296F-4E18-9305-54A31005A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FE98BEE7-C109-4452-A76D-9E844EB76FCD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75" name="Rectangle 5">
                <a:extLst>
                  <a:ext uri="{FF2B5EF4-FFF2-40B4-BE49-F238E27FC236}">
                    <a16:creationId xmlns:a16="http://schemas.microsoft.com/office/drawing/2014/main" id="{24B0B246-55E3-4A71-AE46-94D807E4E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6" name="Line 31">
                <a:extLst>
                  <a:ext uri="{FF2B5EF4-FFF2-40B4-BE49-F238E27FC236}">
                    <a16:creationId xmlns:a16="http://schemas.microsoft.com/office/drawing/2014/main" id="{F633FDB6-A1B7-40F3-B197-F4C1CE7F0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7" name="Line 31">
                <a:extLst>
                  <a:ext uri="{FF2B5EF4-FFF2-40B4-BE49-F238E27FC236}">
                    <a16:creationId xmlns:a16="http://schemas.microsoft.com/office/drawing/2014/main" id="{D36F8C57-E26A-47FA-8E2B-8E221DD0B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FFBF8D19-3BEB-478D-A504-FA7F31C97710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72" name="Rectangle 5">
                <a:extLst>
                  <a:ext uri="{FF2B5EF4-FFF2-40B4-BE49-F238E27FC236}">
                    <a16:creationId xmlns:a16="http://schemas.microsoft.com/office/drawing/2014/main" id="{B82C60AC-BC80-4342-9D9F-4947526BC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73" name="Line 31">
                <a:extLst>
                  <a:ext uri="{FF2B5EF4-FFF2-40B4-BE49-F238E27FC236}">
                    <a16:creationId xmlns:a16="http://schemas.microsoft.com/office/drawing/2014/main" id="{54533287-1C59-4925-BE19-0B58E8757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4" name="Line 31">
                <a:extLst>
                  <a:ext uri="{FF2B5EF4-FFF2-40B4-BE49-F238E27FC236}">
                    <a16:creationId xmlns:a16="http://schemas.microsoft.com/office/drawing/2014/main" id="{3F85C702-4AFD-42FE-862F-4EF2B79E4A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FD83AFEC-BFFE-4FE9-A9F7-EDD2B04A2BA1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70" name="Line 31">
                <a:extLst>
                  <a:ext uri="{FF2B5EF4-FFF2-40B4-BE49-F238E27FC236}">
                    <a16:creationId xmlns:a16="http://schemas.microsoft.com/office/drawing/2014/main" id="{9FE1BBC8-6472-43E0-8FA6-C1D3DAC39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71" name="Rectangle 5">
                <a:extLst>
                  <a:ext uri="{FF2B5EF4-FFF2-40B4-BE49-F238E27FC236}">
                    <a16:creationId xmlns:a16="http://schemas.microsoft.com/office/drawing/2014/main" id="{D35D18CC-7017-470A-A192-C64434BCD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A8C2EC21-9CF0-4677-AA3D-90C299444827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E40EEE3C-3FB1-484B-B86D-A466996AE01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68" name="Rectangle 5">
                  <a:extLst>
                    <a:ext uri="{FF2B5EF4-FFF2-40B4-BE49-F238E27FC236}">
                      <a16:creationId xmlns:a16="http://schemas.microsoft.com/office/drawing/2014/main" id="{E14C0113-1B0A-4CE3-9C42-724BBF1EE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69" name="Line 31">
                  <a:extLst>
                    <a:ext uri="{FF2B5EF4-FFF2-40B4-BE49-F238E27FC236}">
                      <a16:creationId xmlns:a16="http://schemas.microsoft.com/office/drawing/2014/main" id="{4CD055DF-66D3-4D1F-9313-9295A16595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67" name="Line 31">
                <a:extLst>
                  <a:ext uri="{FF2B5EF4-FFF2-40B4-BE49-F238E27FC236}">
                    <a16:creationId xmlns:a16="http://schemas.microsoft.com/office/drawing/2014/main" id="{66555CAC-A0A4-4E24-AE4C-ECCA8134B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5535C1F2-011D-42B7-8BD6-947B2FF78D22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63" name="Rectangle 5">
                <a:extLst>
                  <a:ext uri="{FF2B5EF4-FFF2-40B4-BE49-F238E27FC236}">
                    <a16:creationId xmlns:a16="http://schemas.microsoft.com/office/drawing/2014/main" id="{6B545D2E-91D8-4716-9E37-EA5AF6691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64" name="Line 31">
                <a:extLst>
                  <a:ext uri="{FF2B5EF4-FFF2-40B4-BE49-F238E27FC236}">
                    <a16:creationId xmlns:a16="http://schemas.microsoft.com/office/drawing/2014/main" id="{AB43AB7F-361B-4360-9928-370AAD344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65" name="Line 31">
                <a:extLst>
                  <a:ext uri="{FF2B5EF4-FFF2-40B4-BE49-F238E27FC236}">
                    <a16:creationId xmlns:a16="http://schemas.microsoft.com/office/drawing/2014/main" id="{D140A1F7-79BC-45EE-9498-FA6031B2C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60" name="Rectangle 5">
              <a:extLst>
                <a:ext uri="{FF2B5EF4-FFF2-40B4-BE49-F238E27FC236}">
                  <a16:creationId xmlns:a16="http://schemas.microsoft.com/office/drawing/2014/main" id="{F51D5373-5785-4077-B53B-1E840F8EF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61" name="Line 31">
              <a:extLst>
                <a:ext uri="{FF2B5EF4-FFF2-40B4-BE49-F238E27FC236}">
                  <a16:creationId xmlns:a16="http://schemas.microsoft.com/office/drawing/2014/main" id="{084F762E-7986-47C1-9B9A-867DA9590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62" name="Line 31">
              <a:extLst>
                <a:ext uri="{FF2B5EF4-FFF2-40B4-BE49-F238E27FC236}">
                  <a16:creationId xmlns:a16="http://schemas.microsoft.com/office/drawing/2014/main" id="{402E8D16-1159-4C38-A7BD-3179D5C8A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66538CC0-6AF0-4BA9-850E-690AF8BADB90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79" name="Rectangle 5">
              <a:extLst>
                <a:ext uri="{FF2B5EF4-FFF2-40B4-BE49-F238E27FC236}">
                  <a16:creationId xmlns:a16="http://schemas.microsoft.com/office/drawing/2014/main" id="{FD712E95-3A47-44FA-B309-A496FC188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A95E8D74-9D7A-4E83-95F4-8153F3A064B7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00" name="Rectangle 5">
                <a:extLst>
                  <a:ext uri="{FF2B5EF4-FFF2-40B4-BE49-F238E27FC236}">
                    <a16:creationId xmlns:a16="http://schemas.microsoft.com/office/drawing/2014/main" id="{F4D6E81F-709F-4889-80EC-7A3EC9773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01" name="Line 31">
                <a:extLst>
                  <a:ext uri="{FF2B5EF4-FFF2-40B4-BE49-F238E27FC236}">
                    <a16:creationId xmlns:a16="http://schemas.microsoft.com/office/drawing/2014/main" id="{5F2FA83B-A3FB-41A0-97C5-BFF21F4CA9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02" name="Line 31">
                <a:extLst>
                  <a:ext uri="{FF2B5EF4-FFF2-40B4-BE49-F238E27FC236}">
                    <a16:creationId xmlns:a16="http://schemas.microsoft.com/office/drawing/2014/main" id="{E6BA8B42-3160-47BE-85BA-FD06AF277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A6BE540B-94C9-4E2B-AD64-28A507DB0FD8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197" name="Rectangle 5">
                <a:extLst>
                  <a:ext uri="{FF2B5EF4-FFF2-40B4-BE49-F238E27FC236}">
                    <a16:creationId xmlns:a16="http://schemas.microsoft.com/office/drawing/2014/main" id="{03C25311-5960-4F67-A364-38B09AC7B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8" name="Line 31">
                <a:extLst>
                  <a:ext uri="{FF2B5EF4-FFF2-40B4-BE49-F238E27FC236}">
                    <a16:creationId xmlns:a16="http://schemas.microsoft.com/office/drawing/2014/main" id="{020FBF0D-64E8-4D86-801B-D63AC346A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9" name="Line 31">
                <a:extLst>
                  <a:ext uri="{FF2B5EF4-FFF2-40B4-BE49-F238E27FC236}">
                    <a16:creationId xmlns:a16="http://schemas.microsoft.com/office/drawing/2014/main" id="{0ACB5567-5707-4A54-92C2-5290CFA289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0FDEBB59-A8FB-4DD3-9055-BE1CDDC089A5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195" name="Line 31">
                <a:extLst>
                  <a:ext uri="{FF2B5EF4-FFF2-40B4-BE49-F238E27FC236}">
                    <a16:creationId xmlns:a16="http://schemas.microsoft.com/office/drawing/2014/main" id="{277F3775-9539-412F-AF36-F011B0BCF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6" name="Rectangle 5">
                <a:extLst>
                  <a:ext uri="{FF2B5EF4-FFF2-40B4-BE49-F238E27FC236}">
                    <a16:creationId xmlns:a16="http://schemas.microsoft.com/office/drawing/2014/main" id="{AED0A1B1-A095-43BC-A756-7C0E7EA3C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DB6BCEDE-9760-4805-A2A5-ED9D9BF6D2F5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5C153E40-21B2-4B59-95E2-0DB7C4FC7D58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93" name="Rectangle 5">
                  <a:extLst>
                    <a:ext uri="{FF2B5EF4-FFF2-40B4-BE49-F238E27FC236}">
                      <a16:creationId xmlns:a16="http://schemas.microsoft.com/office/drawing/2014/main" id="{20A50EF2-A94D-4386-AB10-2732B16BD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94" name="Line 31">
                  <a:extLst>
                    <a:ext uri="{FF2B5EF4-FFF2-40B4-BE49-F238E27FC236}">
                      <a16:creationId xmlns:a16="http://schemas.microsoft.com/office/drawing/2014/main" id="{8D6537B6-3668-42CD-BF04-AE78AC2354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BC69E5EA-956F-44F7-ACBD-CDEFB0452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C1EBDCA3-E5A9-4AA8-8657-6BD604576FB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B76A7710-CE01-4FE2-B49B-1F9AC260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6CB6C279-B39B-46FD-987D-AFB0618BB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28599B93-788F-4CB4-8A88-D3E75B283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85" name="Rectangle 5">
              <a:extLst>
                <a:ext uri="{FF2B5EF4-FFF2-40B4-BE49-F238E27FC236}">
                  <a16:creationId xmlns:a16="http://schemas.microsoft.com/office/drawing/2014/main" id="{A8C3001E-3247-4153-BEC0-8A21CF96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186" name="Line 31">
              <a:extLst>
                <a:ext uri="{FF2B5EF4-FFF2-40B4-BE49-F238E27FC236}">
                  <a16:creationId xmlns:a16="http://schemas.microsoft.com/office/drawing/2014/main" id="{DF2FED7D-DDBE-44FD-AA9C-8CA3EAB34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87" name="Line 31">
              <a:extLst>
                <a:ext uri="{FF2B5EF4-FFF2-40B4-BE49-F238E27FC236}">
                  <a16:creationId xmlns:a16="http://schemas.microsoft.com/office/drawing/2014/main" id="{22970602-39BD-4F51-83A9-C43A4BBC1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6762749" y="2034401"/>
            <a:ext cx="1836675" cy="424847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1" y="3124200"/>
            <a:ext cx="4707431" cy="540931"/>
          </a:xfrm>
          <a:prstGeom prst="wedgeRoundRectCallout">
            <a:avLst>
              <a:gd name="adj1" fmla="val -50860"/>
              <a:gd name="adj2" fmla="val -4853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# </a:t>
            </a:r>
            <a:r>
              <a:rPr lang="en-US" altLang="en-US" sz="2400" dirty="0" err="1">
                <a:solidFill>
                  <a:schemeClr val="accent2"/>
                </a:solidFill>
                <a:sym typeface="Symbol" panose="05050102010706020507" pitchFamily="18" charset="2"/>
              </a:rPr>
              <a:t>colours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in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6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9" name="Oval 128">
            <a:extLst>
              <a:ext uri="{FF2B5EF4-FFF2-40B4-BE49-F238E27FC236}">
                <a16:creationId xmlns:a16="http://schemas.microsoft.com/office/drawing/2014/main" id="{D7366D77-EA7E-4F45-AE97-238571753415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AutoShape 38">
            <a:extLst>
              <a:ext uri="{FF2B5EF4-FFF2-40B4-BE49-F238E27FC236}">
                <a16:creationId xmlns:a16="http://schemas.microsoft.com/office/drawing/2014/main" id="{9422DC71-834D-4CDA-95DD-AA6611F7A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44" y="3737126"/>
            <a:ext cx="4698478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I assure that 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C 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only use 6 </a:t>
            </a:r>
            <a:r>
              <a:rPr lang="en-US" altLang="en-US" sz="2400" noProof="0" dirty="0" err="1">
                <a:solidFill>
                  <a:srgbClr val="FFFFFF"/>
                </a:solidFill>
                <a:latin typeface="Times New Roman"/>
              </a:rPr>
              <a:t>colours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45" name="AutoShape 35">
            <a:extLst>
              <a:ext uri="{FF2B5EF4-FFF2-40B4-BE49-F238E27FC236}">
                <a16:creationId xmlns:a16="http://schemas.microsoft.com/office/drawing/2014/main" id="{E5BDF51C-AB86-41CB-AEA4-93114DD42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45" y="4343354"/>
            <a:ext cx="5881256" cy="896425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gave the deleted node one of the 6 colours.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does not use more.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720D33A-B8C5-422F-8EAF-73D1B6F56C36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A2158000-95D7-4C5F-87D1-B17E122D9A45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52B1E809-AF66-4B50-90FD-500034EE745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57" name="Oval 256">
            <a:extLst>
              <a:ext uri="{FF2B5EF4-FFF2-40B4-BE49-F238E27FC236}">
                <a16:creationId xmlns:a16="http://schemas.microsoft.com/office/drawing/2014/main" id="{2CC833D1-1379-4008-9A53-F66CE65D3747}"/>
              </a:ext>
            </a:extLst>
          </p:cNvPr>
          <p:cNvSpPr/>
          <p:nvPr/>
        </p:nvSpPr>
        <p:spPr bwMode="auto">
          <a:xfrm>
            <a:off x="3699647" y="1703531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851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 animBg="1"/>
      <p:bldP spid="129" grpId="0" animBg="1"/>
      <p:bldP spid="130" grpId="0" animBg="1"/>
      <p:bldP spid="145" grpId="0" animBg="1"/>
      <p:bldP spid="25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574960" y="2128645"/>
            <a:ext cx="537625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8" name="AutoShape 55">
            <a:extLst>
              <a:ext uri="{FF2B5EF4-FFF2-40B4-BE49-F238E27FC236}">
                <a16:creationId xmlns:a16="http://schemas.microsoft.com/office/drawing/2014/main" id="{46FAAAB6-D0EB-4FC7-A1F7-5169A851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35" y="4338478"/>
            <a:ext cx="5804477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sz="2400" dirty="0"/>
              <a:t>Case 1: That is an edge to the deleted node </a:t>
            </a:r>
            <a:r>
              <a:rPr lang="en-US" sz="2400" dirty="0">
                <a:solidFill>
                  <a:srgbClr val="FFFF00"/>
                </a:solidFill>
              </a:rPr>
              <a:t>u</a:t>
            </a:r>
            <a:r>
              <a:rPr lang="en-US" sz="2400" dirty="0"/>
              <a:t>.</a:t>
            </a: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27D62BED-A95F-4434-B8E9-775C8061777B}"/>
              </a:ext>
            </a:extLst>
          </p:cNvPr>
          <p:cNvSpPr/>
          <p:nvPr/>
        </p:nvSpPr>
        <p:spPr bwMode="auto">
          <a:xfrm>
            <a:off x="7019866" y="2381250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</a:t>
            </a:r>
            <a:r>
              <a:rPr lang="en-CA" altLang="en-US" sz="2400" dirty="0" err="1">
                <a:sym typeface="Symbol" panose="05050102010706020507" pitchFamily="18" charset="2"/>
              </a:rPr>
              <a:t>b</a:t>
            </a:r>
            <a:r>
              <a:rPr lang="en-CA" altLang="en-US" sz="2400" dirty="0" err="1"/>
              <a:t>ichromatic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7" name="AutoShape 35">
            <a:extLst>
              <a:ext uri="{FF2B5EF4-FFF2-40B4-BE49-F238E27FC236}">
                <a16:creationId xmlns:a16="http://schemas.microsoft.com/office/drawing/2014/main" id="{6CB3CE1D-45D3-4BE2-8363-73C29792B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1" y="4800600"/>
            <a:ext cx="6262052" cy="1289958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Times New Roman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  <a:latin typeface="Times New Roman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gives the deleted node one of the 6 colours that its 5 neighbors does not have.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Yes.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54330D6-9228-4215-BB01-DB7AA432FD33}"/>
              </a:ext>
            </a:extLst>
          </p:cNvPr>
          <p:cNvGrpSpPr/>
          <p:nvPr/>
        </p:nvGrpSpPr>
        <p:grpSpPr>
          <a:xfrm>
            <a:off x="7392644" y="5100793"/>
            <a:ext cx="1538198" cy="1593502"/>
            <a:chOff x="7392644" y="5100793"/>
            <a:chExt cx="1538198" cy="1593502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D8A1BAA7-40D0-4CD9-8E3D-DBB800A2611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92644" y="6694295"/>
              <a:ext cx="1422747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" name="Straight Connector 270">
              <a:extLst>
                <a:ext uri="{FF2B5EF4-FFF2-40B4-BE49-F238E27FC236}">
                  <a16:creationId xmlns:a16="http://schemas.microsoft.com/office/drawing/2014/main" id="{FAF4D6D5-A1DC-4DB0-9F6D-967E033161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72682" y="6377407"/>
              <a:ext cx="563762" cy="245329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7A0FBBAB-3895-4751-A0F7-F3D5326B0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51572" y="6238076"/>
              <a:ext cx="409717" cy="326118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" name="Straight Connector 272">
              <a:extLst>
                <a:ext uri="{FF2B5EF4-FFF2-40B4-BE49-F238E27FC236}">
                  <a16:creationId xmlns:a16="http://schemas.microsoft.com/office/drawing/2014/main" id="{564C693C-A069-4A60-B90B-C4D60610D0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63324" y="5992854"/>
              <a:ext cx="432722" cy="53358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" name="Straight Connector 273">
              <a:extLst>
                <a:ext uri="{FF2B5EF4-FFF2-40B4-BE49-F238E27FC236}">
                  <a16:creationId xmlns:a16="http://schemas.microsoft.com/office/drawing/2014/main" id="{E408529C-12AC-4E2D-B8F7-B7CB9B0C07E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17826" y="5100793"/>
              <a:ext cx="713016" cy="1397639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1DB97AC7-C5EB-4C13-BF5D-79D4498E5057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C3FC0E8C-0F74-443C-B227-A08D86B95F3F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FADF1B0F-98D8-47B8-9F7E-5BE21E153B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79" name="Oval 278">
            <a:extLst>
              <a:ext uri="{FF2B5EF4-FFF2-40B4-BE49-F238E27FC236}">
                <a16:creationId xmlns:a16="http://schemas.microsoft.com/office/drawing/2014/main" id="{FD6EBCF2-7A99-47F6-832E-29166CB34A90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5982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 animBg="1"/>
      <p:bldP spid="128" grpId="0" animBg="1"/>
      <p:bldP spid="133" grpId="0" animBg="1"/>
      <p:bldP spid="134" grpId="0" animBg="1"/>
      <p:bldP spid="167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574960" y="2128645"/>
            <a:ext cx="537625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8" name="AutoShape 55">
            <a:extLst>
              <a:ext uri="{FF2B5EF4-FFF2-40B4-BE49-F238E27FC236}">
                <a16:creationId xmlns:a16="http://schemas.microsoft.com/office/drawing/2014/main" id="{46FAAAB6-D0EB-4FC7-A1F7-5169A851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35" y="4338478"/>
            <a:ext cx="5687143" cy="520078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sz="2400" dirty="0"/>
              <a:t>Case 2: That is an edge from the smaller </a:t>
            </a:r>
            <a:r>
              <a:rPr lang="en-US" altLang="en-US" sz="2400" dirty="0">
                <a:solidFill>
                  <a:srgbClr val="FF0000"/>
                </a:solidFill>
                <a:sym typeface="Symbol" pitchFamily="18" charset="2"/>
              </a:rPr>
              <a:t>G</a:t>
            </a:r>
            <a:r>
              <a:rPr lang="el-GR" altLang="en-US" sz="2400" dirty="0">
                <a:solidFill>
                  <a:srgbClr val="FF0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/>
              <a:t>.</a:t>
            </a: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27D62BED-A95F-4434-B8E9-775C8061777B}"/>
              </a:ext>
            </a:extLst>
          </p:cNvPr>
          <p:cNvSpPr/>
          <p:nvPr/>
        </p:nvSpPr>
        <p:spPr bwMode="auto">
          <a:xfrm>
            <a:off x="7019866" y="2381250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b</a:t>
            </a:r>
            <a:r>
              <a:rPr lang="en-CA" altLang="en-US" sz="2400" dirty="0"/>
              <a:t>ichromatic.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850FD166-5983-4CA8-9931-B1527D767B37}"/>
              </a:ext>
            </a:extLst>
          </p:cNvPr>
          <p:cNvGrpSpPr/>
          <p:nvPr/>
        </p:nvGrpSpPr>
        <p:grpSpPr>
          <a:xfrm>
            <a:off x="8243455" y="6105568"/>
            <a:ext cx="869704" cy="676232"/>
            <a:chOff x="8249347" y="1493234"/>
            <a:chExt cx="869704" cy="676232"/>
          </a:xfrm>
        </p:grpSpPr>
        <p:sp>
          <p:nvSpPr>
            <p:cNvPr id="132" name="Freeform 155">
              <a:extLst>
                <a:ext uri="{FF2B5EF4-FFF2-40B4-BE49-F238E27FC236}">
                  <a16:creationId xmlns:a16="http://schemas.microsoft.com/office/drawing/2014/main" id="{DC07113D-0C5F-4696-A65F-8FFBE360442F}"/>
                </a:ext>
              </a:extLst>
            </p:cNvPr>
            <p:cNvSpPr/>
            <p:nvPr/>
          </p:nvSpPr>
          <p:spPr bwMode="auto">
            <a:xfrm>
              <a:off x="8565095" y="1645919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ECB41DA3-3732-4FC8-86DB-973D89A717FB}"/>
                </a:ext>
              </a:extLst>
            </p:cNvPr>
            <p:cNvSpPr/>
            <p:nvPr/>
          </p:nvSpPr>
          <p:spPr bwMode="auto">
            <a:xfrm>
              <a:off x="8466172" y="1493234"/>
              <a:ext cx="652879" cy="676232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F09C68CB-B833-448C-9D20-A4AE4203BB92}"/>
                </a:ext>
              </a:extLst>
            </p:cNvPr>
            <p:cNvSpPr/>
            <p:nvPr/>
          </p:nvSpPr>
          <p:spPr bwMode="auto">
            <a:xfrm rot="18917061">
              <a:off x="8249347" y="1574377"/>
              <a:ext cx="725626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F0687D75-2FB4-4B63-81F2-0848FA16AFF5}"/>
                </a:ext>
              </a:extLst>
            </p:cNvPr>
            <p:cNvSpPr/>
            <p:nvPr/>
          </p:nvSpPr>
          <p:spPr bwMode="auto">
            <a:xfrm>
              <a:off x="8266737" y="1770807"/>
              <a:ext cx="840889" cy="362793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50" name="AutoShape 55">
            <a:extLst>
              <a:ext uri="{FF2B5EF4-FFF2-40B4-BE49-F238E27FC236}">
                <a16:creationId xmlns:a16="http://schemas.microsoft.com/office/drawing/2014/main" id="{9790BF38-E080-446F-A15A-04B7A6835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965415"/>
            <a:ext cx="5025399" cy="842034"/>
          </a:xfrm>
          <a:prstGeom prst="wedgeRoundRectCallout">
            <a:avLst>
              <a:gd name="adj1" fmla="val -51437"/>
              <a:gd name="adj2" fmla="val -466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sz="2400" dirty="0"/>
              <a:t>Say, oracle, did you make sure that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l-GR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was</a:t>
            </a:r>
            <a:r>
              <a:rPr lang="en-US" sz="2400" dirty="0"/>
              <a:t> bichromatic?</a:t>
            </a:r>
          </a:p>
        </p:txBody>
      </p:sp>
      <p:sp>
        <p:nvSpPr>
          <p:cNvPr id="151" name="AutoShape 38">
            <a:extLst>
              <a:ext uri="{FF2B5EF4-FFF2-40B4-BE49-F238E27FC236}">
                <a16:creationId xmlns:a16="http://schemas.microsoft.com/office/drawing/2014/main" id="{907BBB14-3923-4EB3-B2FF-CD6EA3EF4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17" y="5849764"/>
            <a:ext cx="2438400" cy="540464"/>
          </a:xfrm>
          <a:prstGeom prst="wedgeRoundRectCallout">
            <a:avLst>
              <a:gd name="adj1" fmla="val -50825"/>
              <a:gd name="adj2" fmla="val -47884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  <a:defRPr/>
            </a:pP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Yes.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 C(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</a:rPr>
              <a:t>u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) </a:t>
            </a:r>
            <a:r>
              <a:rPr lang="el-GR" altLang="en-US" sz="2400" dirty="0">
                <a:solidFill>
                  <a:srgbClr val="FFFF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 C(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</a:rPr>
              <a:t>v</a:t>
            </a:r>
            <a:r>
              <a:rPr lang="en-US" sz="2400" dirty="0">
                <a:solidFill>
                  <a:srgbClr val="FFFF00"/>
                </a:solidFill>
                <a:latin typeface="Times New Roman" pitchFamily="18" charset="0"/>
              </a:rPr>
              <a:t>)</a:t>
            </a:r>
            <a:r>
              <a:rPr lang="en-US" altLang="en-US" sz="2400" noProof="0" dirty="0">
                <a:solidFill>
                  <a:srgbClr val="FFFFFF"/>
                </a:solidFill>
                <a:latin typeface="Times New Roman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302" y="6407672"/>
            <a:ext cx="4083534" cy="389053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Excellent. Then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465B708D-4331-46A9-8CC1-4A90033764EC}"/>
              </a:ext>
            </a:extLst>
          </p:cNvPr>
          <p:cNvSpPr/>
          <p:nvPr/>
        </p:nvSpPr>
        <p:spPr bwMode="auto">
          <a:xfrm>
            <a:off x="4035778" y="2377352"/>
            <a:ext cx="1266884" cy="33813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4" name="Oval 153">
            <a:extLst>
              <a:ext uri="{FF2B5EF4-FFF2-40B4-BE49-F238E27FC236}">
                <a16:creationId xmlns:a16="http://schemas.microsoft.com/office/drawing/2014/main" id="{D3A90E8B-94C2-4303-A4A9-89DFB21DA880}"/>
              </a:ext>
            </a:extLst>
          </p:cNvPr>
          <p:cNvSpPr/>
          <p:nvPr/>
        </p:nvSpPr>
        <p:spPr bwMode="auto">
          <a:xfrm>
            <a:off x="5077690" y="2744497"/>
            <a:ext cx="1094501" cy="33813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0C10D168-8C45-4172-A653-DBD932574BC1}"/>
              </a:ext>
            </a:extLst>
          </p:cNvPr>
          <p:cNvSpPr/>
          <p:nvPr/>
        </p:nvSpPr>
        <p:spPr bwMode="auto">
          <a:xfrm>
            <a:off x="3883378" y="2015487"/>
            <a:ext cx="1603022" cy="436768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A0AFA5BE-C435-4C03-86B2-1A1065A6D6D6}"/>
              </a:ext>
            </a:extLst>
          </p:cNvPr>
          <p:cNvGrpSpPr/>
          <p:nvPr/>
        </p:nvGrpSpPr>
        <p:grpSpPr>
          <a:xfrm>
            <a:off x="5350045" y="2873992"/>
            <a:ext cx="656107" cy="400110"/>
            <a:chOff x="6306427" y="4347391"/>
            <a:chExt cx="656107" cy="400110"/>
          </a:xfrm>
        </p:grpSpPr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4BD2C3D6-8F92-49AE-99EC-1BB8A83BFCEC}"/>
                </a:ext>
              </a:extLst>
            </p:cNvPr>
            <p:cNvSpPr txBox="1"/>
            <p:nvPr/>
          </p:nvSpPr>
          <p:spPr>
            <a:xfrm>
              <a:off x="6342882" y="4347391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u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F6CC6C43-A916-4891-87A4-E8D370DFDD8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4915F858-C39F-45D1-8C8B-58D89E125216}"/>
              </a:ext>
            </a:extLst>
          </p:cNvPr>
          <p:cNvGrpSpPr/>
          <p:nvPr/>
        </p:nvGrpSpPr>
        <p:grpSpPr>
          <a:xfrm>
            <a:off x="5938037" y="2873992"/>
            <a:ext cx="656107" cy="400110"/>
            <a:chOff x="6306427" y="4347391"/>
            <a:chExt cx="656107" cy="4001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976DCA6C-250B-47C0-B542-529C5E04BF82}"/>
                </a:ext>
              </a:extLst>
            </p:cNvPr>
            <p:cNvSpPr txBox="1"/>
            <p:nvPr/>
          </p:nvSpPr>
          <p:spPr>
            <a:xfrm>
              <a:off x="6342882" y="4347391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v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1D48E4E-2CB1-4FC6-B06B-5977C3A768F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501944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50" grpId="0" animBg="1"/>
      <p:bldP spid="151" grpId="0" animBg="1"/>
      <p:bldP spid="152" grpId="0" animBg="1"/>
      <p:bldP spid="153" grpId="0" animBg="1"/>
      <p:bldP spid="153" grpId="1" animBg="1"/>
      <p:bldP spid="154" grpId="0" animBg="1"/>
      <p:bldP spid="16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0C7A147-899C-4172-81EE-3248E32A6EC1}"/>
              </a:ext>
            </a:extLst>
          </p:cNvPr>
          <p:cNvSpPr/>
          <p:nvPr/>
        </p:nvSpPr>
        <p:spPr bwMode="auto">
          <a:xfrm>
            <a:off x="4447819" y="990600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0" name="AutoShape 55">
            <a:extLst>
              <a:ext uri="{FF2B5EF4-FFF2-40B4-BE49-F238E27FC236}">
                <a16:creationId xmlns:a16="http://schemas.microsoft.com/office/drawing/2014/main" id="{71382962-92CC-401C-915F-16787F31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057400"/>
            <a:ext cx="3860902" cy="549259"/>
          </a:xfrm>
          <a:prstGeom prst="wedgeRoundRectCallout">
            <a:avLst>
              <a:gd name="adj1" fmla="val -53780"/>
              <a:gd name="adj2" fmla="val 313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663841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4" name="AutoShape 55">
            <a:extLst>
              <a:ext uri="{FF2B5EF4-FFF2-40B4-BE49-F238E27FC236}">
                <a16:creationId xmlns:a16="http://schemas.microsoft.com/office/drawing/2014/main" id="{0EF5EB65-D7CE-48C9-8889-549D3CC7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3273441"/>
            <a:ext cx="5118100" cy="549259"/>
          </a:xfrm>
          <a:prstGeom prst="wedgeRoundRectCallout">
            <a:avLst>
              <a:gd name="adj1" fmla="val -53284"/>
              <a:gd name="adj2" fmla="val 592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use modus ponens to get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5" name="Rectangle 5">
            <a:extLst>
              <a:ext uri="{FF2B5EF4-FFF2-40B4-BE49-F238E27FC236}">
                <a16:creationId xmlns:a16="http://schemas.microsoft.com/office/drawing/2014/main" id="{2C7FE7E2-651C-4921-AC26-4F383782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236" name="Oval 235">
            <a:extLst>
              <a:ext uri="{FF2B5EF4-FFF2-40B4-BE49-F238E27FC236}">
                <a16:creationId xmlns:a16="http://schemas.microsoft.com/office/drawing/2014/main" id="{29518791-C895-4579-B905-FABA88763798}"/>
              </a:ext>
            </a:extLst>
          </p:cNvPr>
          <p:cNvSpPr/>
          <p:nvPr/>
        </p:nvSpPr>
        <p:spPr bwMode="auto">
          <a:xfrm>
            <a:off x="4041420" y="1041400"/>
            <a:ext cx="530580" cy="4693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F3ACDD91-BF6A-4F75-8E05-D1BC9766CA26}"/>
              </a:ext>
            </a:extLst>
          </p:cNvPr>
          <p:cNvGrpSpPr>
            <a:grpSpLocks/>
          </p:cNvGrpSpPr>
          <p:nvPr/>
        </p:nvGrpSpPr>
        <p:grpSpPr bwMode="auto">
          <a:xfrm>
            <a:off x="1202247" y="4807358"/>
            <a:ext cx="931353" cy="99387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7ED8B788-D09B-4482-8D13-4D105A84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B50152B1-75F8-4468-8812-59F75F3D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8799D5CF-9FB7-40FF-8D86-5C1B709E5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F65A5C00-51F7-4D8E-BC32-9A878645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A7EA2D5C-1704-4EF4-8122-064C7825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4345821A-0BA5-4D3B-9C92-FECDDDD8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B98C1ADD-23B1-43B5-A1CD-DA659B8B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44E9C3E3-2A7A-4EAC-B57D-BE3342D10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8">
              <a:extLst>
                <a:ext uri="{FF2B5EF4-FFF2-40B4-BE49-F238E27FC236}">
                  <a16:creationId xmlns:a16="http://schemas.microsoft.com/office/drawing/2014/main" id="{7C2970DC-D0D8-473D-BEC6-FE8324DC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9">
              <a:extLst>
                <a:ext uri="{FF2B5EF4-FFF2-40B4-BE49-F238E27FC236}">
                  <a16:creationId xmlns:a16="http://schemas.microsoft.com/office/drawing/2014/main" id="{465F5FB9-DF45-4480-9728-8CE724F8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40">
              <a:extLst>
                <a:ext uri="{FF2B5EF4-FFF2-40B4-BE49-F238E27FC236}">
                  <a16:creationId xmlns:a16="http://schemas.microsoft.com/office/drawing/2014/main" id="{057F88FC-EFC2-43F7-9DB3-445C8975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87A2AC5D-9345-4515-B31D-5B4E30DC5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2">
              <a:extLst>
                <a:ext uri="{FF2B5EF4-FFF2-40B4-BE49-F238E27FC236}">
                  <a16:creationId xmlns:a16="http://schemas.microsoft.com/office/drawing/2014/main" id="{3F012263-EB5D-4B2C-AC35-29F2EA83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3">
              <a:extLst>
                <a:ext uri="{FF2B5EF4-FFF2-40B4-BE49-F238E27FC236}">
                  <a16:creationId xmlns:a16="http://schemas.microsoft.com/office/drawing/2014/main" id="{E571B86C-1D9A-4FC1-9029-298B71DF1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4">
              <a:extLst>
                <a:ext uri="{FF2B5EF4-FFF2-40B4-BE49-F238E27FC236}">
                  <a16:creationId xmlns:a16="http://schemas.microsoft.com/office/drawing/2014/main" id="{C98A5B8B-1E30-4D56-94EC-4A206DB97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38A792BA-C910-420E-9AC0-F85AF0F3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09F35C68-BD80-4E80-9C57-8683EF2F1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" name="AutoShape 35">
            <a:extLst>
              <a:ext uri="{FF2B5EF4-FFF2-40B4-BE49-F238E27FC236}">
                <a16:creationId xmlns:a16="http://schemas.microsoft.com/office/drawing/2014/main" id="{CE693192-3F9A-49FC-BDF6-119059D85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198" y="4800600"/>
            <a:ext cx="4648202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Why can I then conclude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???</a:t>
            </a:r>
          </a:p>
        </p:txBody>
      </p:sp>
    </p:spTree>
    <p:extLst>
      <p:ext uri="{BB962C8B-B14F-4D97-AF65-F5344CB8AC3E}">
        <p14:creationId xmlns:p14="http://schemas.microsoft.com/office/powerpoint/2010/main" val="391839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34" grpId="0" animBg="1"/>
      <p:bldP spid="236" grpId="0" animBg="1"/>
      <p:bldP spid="236" grpId="1" animBg="1"/>
      <p:bldP spid="47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8037507" y="2780538"/>
            <a:ext cx="1277943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AutoShape 35">
            <a:extLst>
              <a:ext uri="{FF2B5EF4-FFF2-40B4-BE49-F238E27FC236}">
                <a16:creationId xmlns:a16="http://schemas.microsoft.com/office/drawing/2014/main" id="{AFCFF2C9-7964-4237-95B9-991C7B26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92" y="3124200"/>
            <a:ext cx="4624192" cy="540931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to prove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itchFamily="18" charset="2"/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bichromatic.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34" name="AutoShape 55">
            <a:extLst>
              <a:ext uri="{FF2B5EF4-FFF2-40B4-BE49-F238E27FC236}">
                <a16:creationId xmlns:a16="http://schemas.microsoft.com/office/drawing/2014/main" id="{8D45B32F-F21A-4D62-980C-E2B5045D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87" y="3742820"/>
            <a:ext cx="6198270" cy="531105"/>
          </a:xfrm>
          <a:prstGeom prst="wedgeRoundRectCallout">
            <a:avLst>
              <a:gd name="adj1" fmla="val 52804"/>
              <a:gd name="adj2" fmla="val -8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question whether the edge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 err="1">
                <a:solidFill>
                  <a:srgbClr val="FF0000"/>
                </a:solidFill>
              </a:rPr>
              <a:t>u,v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ym typeface="Symbol" panose="05050102010706020507" pitchFamily="18" charset="2"/>
              </a:rPr>
              <a:t>is b</a:t>
            </a:r>
            <a:r>
              <a:rPr lang="en-CA" altLang="en-US" sz="2400" dirty="0"/>
              <a:t>ichromatic.</a:t>
            </a:r>
            <a:endParaRPr lang="en-US" altLang="en-US" sz="2400" dirty="0"/>
          </a:p>
        </p:txBody>
      </p:sp>
      <p:grpSp>
        <p:nvGrpSpPr>
          <p:cNvPr id="135" name="Group 45">
            <a:extLst>
              <a:ext uri="{FF2B5EF4-FFF2-40B4-BE49-F238E27FC236}">
                <a16:creationId xmlns:a16="http://schemas.microsoft.com/office/drawing/2014/main" id="{3EF1B8B7-1FA2-4EF5-A14E-D6192D47F0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59760" y="3295650"/>
            <a:ext cx="632884" cy="1270000"/>
            <a:chOff x="2593" y="768"/>
            <a:chExt cx="849" cy="1475"/>
          </a:xfrm>
        </p:grpSpPr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6F7A376D-1BC2-43EE-B2C6-25E417D3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BC895249-AFBF-442A-BA74-249E3E38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55">
              <a:extLst>
                <a:ext uri="{FF2B5EF4-FFF2-40B4-BE49-F238E27FC236}">
                  <a16:creationId xmlns:a16="http://schemas.microsoft.com/office/drawing/2014/main" id="{965CDDBA-C534-4368-B93F-4CC1A1AF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69">
              <a:extLst>
                <a:ext uri="{FF2B5EF4-FFF2-40B4-BE49-F238E27FC236}">
                  <a16:creationId xmlns:a16="http://schemas.microsoft.com/office/drawing/2014/main" id="{9261C8B4-F292-4885-B1E9-6E77176C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70">
              <a:extLst>
                <a:ext uri="{FF2B5EF4-FFF2-40B4-BE49-F238E27FC236}">
                  <a16:creationId xmlns:a16="http://schemas.microsoft.com/office/drawing/2014/main" id="{43BC981A-3ECB-4D22-BE94-3BC552EA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15CCBE57-53AB-40C0-83DF-0B7D591A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F7CEC9C3-731B-47F9-A066-3AF9B8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" name="Group 53">
              <a:extLst>
                <a:ext uri="{FF2B5EF4-FFF2-40B4-BE49-F238E27FC236}">
                  <a16:creationId xmlns:a16="http://schemas.microsoft.com/office/drawing/2014/main" id="{32DD0F2B-4185-487F-AE09-6A9879299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5419E545-0D0F-4A2B-8F70-99838A7B8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5775AFD5-2152-40AE-AF80-359E8E1F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156" y="4343507"/>
            <a:ext cx="3544259" cy="531105"/>
          </a:xfrm>
          <a:prstGeom prst="wedgeRoundRectCallout">
            <a:avLst>
              <a:gd name="adj1" fmla="val -52883"/>
              <a:gd name="adj2" fmla="val -3797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US" sz="2400" dirty="0">
                <a:solidFill>
                  <a:srgbClr val="FFFF00"/>
                </a:solidFill>
              </a:rPr>
              <a:t>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u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lang="en-US" sz="2400" dirty="0">
                <a:solidFill>
                  <a:srgbClr val="FFFF00"/>
                </a:solidFill>
              </a:rPr>
              <a:t> C</a:t>
            </a:r>
            <a:r>
              <a:rPr lang="el-GR" altLang="en-US" sz="2400" dirty="0">
                <a:solidFill>
                  <a:srgbClr val="FFFF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chemeClr val="accent2"/>
                </a:solidFill>
              </a:rPr>
              <a:t>(</a:t>
            </a:r>
            <a:r>
              <a:rPr lang="en-US" sz="2400" dirty="0">
                <a:solidFill>
                  <a:srgbClr val="FF0000"/>
                </a:solidFill>
              </a:rPr>
              <a:t>v</a:t>
            </a:r>
            <a:r>
              <a:rPr 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918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5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22BB6E2-CBE6-45DF-80CD-134AB8FA2387}"/>
              </a:ext>
            </a:extLst>
          </p:cNvPr>
          <p:cNvGrpSpPr/>
          <p:nvPr/>
        </p:nvGrpSpPr>
        <p:grpSpPr>
          <a:xfrm>
            <a:off x="6408056" y="685800"/>
            <a:ext cx="3481771" cy="2426388"/>
            <a:chOff x="6408056" y="1828946"/>
            <a:chExt cx="3481771" cy="2426388"/>
          </a:xfrm>
        </p:grpSpPr>
        <p:sp>
          <p:nvSpPr>
            <p:cNvPr id="170" name="Rectangle 5">
              <a:extLst>
                <a:ext uri="{FF2B5EF4-FFF2-40B4-BE49-F238E27FC236}">
                  <a16:creationId xmlns:a16="http://schemas.microsoft.com/office/drawing/2014/main" id="{FDD1331A-5449-4725-9D3A-65596DC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2360" y="3916780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chemeClr val="accent2"/>
                  </a:solidFill>
                </a:rPr>
                <a:t>C(</a:t>
              </a:r>
              <a:r>
                <a:rPr lang="en-US" sz="1600" dirty="0">
                  <a:solidFill>
                    <a:srgbClr val="FF0000"/>
                  </a:solidFill>
                </a:rPr>
                <a:t>u</a:t>
              </a:r>
              <a:r>
                <a:rPr lang="en-US" sz="1600" dirty="0">
                  <a:solidFill>
                    <a:schemeClr val="accent2"/>
                  </a:solidFill>
                </a:rPr>
                <a:t>)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chemeClr val="accent2"/>
                  </a:solidFill>
                </a:rPr>
                <a:t> C(</a:t>
              </a:r>
              <a:r>
                <a:rPr lang="en-US" sz="1600" dirty="0">
                  <a:solidFill>
                    <a:srgbClr val="FF0000"/>
                  </a:solidFill>
                </a:rPr>
                <a:t>v</a:t>
              </a:r>
              <a:r>
                <a:rPr 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4D21FFB-14DC-4A19-B6C8-9BE863F3122E}"/>
                </a:ext>
              </a:extLst>
            </p:cNvPr>
            <p:cNvGrpSpPr/>
            <p:nvPr/>
          </p:nvGrpSpPr>
          <p:grpSpPr>
            <a:xfrm>
              <a:off x="6811964" y="2876643"/>
              <a:ext cx="2084888" cy="347692"/>
              <a:chOff x="6234882" y="4032220"/>
              <a:chExt cx="2538364" cy="428765"/>
            </a:xfrm>
          </p:grpSpPr>
          <p:sp>
            <p:nvSpPr>
              <p:cNvPr id="191" name="Rectangle 5">
                <a:extLst>
                  <a:ext uri="{FF2B5EF4-FFF2-40B4-BE49-F238E27FC236}">
                    <a16:creationId xmlns:a16="http://schemas.microsoft.com/office/drawing/2014/main" id="{96E72448-CBD8-4018-998E-33EC0CAC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92" name="Line 31">
                <a:extLst>
                  <a:ext uri="{FF2B5EF4-FFF2-40B4-BE49-F238E27FC236}">
                    <a16:creationId xmlns:a16="http://schemas.microsoft.com/office/drawing/2014/main" id="{74065AF8-0B37-43DD-998B-F89CA5AED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3" name="Line 31">
                <a:extLst>
                  <a:ext uri="{FF2B5EF4-FFF2-40B4-BE49-F238E27FC236}">
                    <a16:creationId xmlns:a16="http://schemas.microsoft.com/office/drawing/2014/main" id="{F6CFAAE1-D1C6-47AA-B496-4F9D01AE7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21EE476-F537-41BE-9A3B-C62754CF330D}"/>
                </a:ext>
              </a:extLst>
            </p:cNvPr>
            <p:cNvGrpSpPr/>
            <p:nvPr/>
          </p:nvGrpSpPr>
          <p:grpSpPr>
            <a:xfrm>
              <a:off x="6820930" y="3223933"/>
              <a:ext cx="2049691" cy="378462"/>
              <a:chOff x="6264848" y="4460489"/>
              <a:chExt cx="2495512" cy="466709"/>
            </a:xfrm>
          </p:grpSpPr>
          <p:sp>
            <p:nvSpPr>
              <p:cNvPr id="188" name="Rectangle 5">
                <a:extLst>
                  <a:ext uri="{FF2B5EF4-FFF2-40B4-BE49-F238E27FC236}">
                    <a16:creationId xmlns:a16="http://schemas.microsoft.com/office/drawing/2014/main" id="{1FA83A5C-FBD2-4C4C-9BBE-DFE1AF9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# </a:t>
                </a:r>
                <a:r>
                  <a:rPr lang="en-US" altLang="en-US" sz="1600" dirty="0" err="1">
                    <a:solidFill>
                      <a:schemeClr val="accent2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chemeClr val="accent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chemeClr val="accent2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9" name="Line 31">
                <a:extLst>
                  <a:ext uri="{FF2B5EF4-FFF2-40B4-BE49-F238E27FC236}">
                    <a16:creationId xmlns:a16="http://schemas.microsoft.com/office/drawing/2014/main" id="{5D1AADA2-19A5-4FFC-8B82-AA55DCBD3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90" name="Line 31">
                <a:extLst>
                  <a:ext uri="{FF2B5EF4-FFF2-40B4-BE49-F238E27FC236}">
                    <a16:creationId xmlns:a16="http://schemas.microsoft.com/office/drawing/2014/main" id="{14557DE5-4306-4E75-A0DB-83D4AA9AD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BA3240A-5CD9-4DC4-A3C8-BE068AA44CD6}"/>
                </a:ext>
              </a:extLst>
            </p:cNvPr>
            <p:cNvGrpSpPr/>
            <p:nvPr/>
          </p:nvGrpSpPr>
          <p:grpSpPr>
            <a:xfrm>
              <a:off x="6408056" y="2186768"/>
              <a:ext cx="2480602" cy="299662"/>
              <a:chOff x="5762172" y="3636758"/>
              <a:chExt cx="3020149" cy="369535"/>
            </a:xfrm>
          </p:grpSpPr>
          <p:sp>
            <p:nvSpPr>
              <p:cNvPr id="186" name="Line 31">
                <a:extLst>
                  <a:ext uri="{FF2B5EF4-FFF2-40B4-BE49-F238E27FC236}">
                    <a16:creationId xmlns:a16="http://schemas.microsoft.com/office/drawing/2014/main" id="{D6B653F6-D417-433B-91D8-BE6FE67DA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7" name="Rectangle 5">
                <a:extLst>
                  <a:ext uri="{FF2B5EF4-FFF2-40B4-BE49-F238E27FC236}">
                    <a16:creationId xmlns:a16="http://schemas.microsoft.com/office/drawing/2014/main" id="{0BEC8E97-377F-48F8-85E6-F48D6B92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CF237FF-7543-4FE0-85D6-D776BD3A16C6}"/>
                </a:ext>
              </a:extLst>
            </p:cNvPr>
            <p:cNvGrpSpPr/>
            <p:nvPr/>
          </p:nvGrpSpPr>
          <p:grpSpPr>
            <a:xfrm>
              <a:off x="7076203" y="3524257"/>
              <a:ext cx="1798289" cy="438916"/>
              <a:chOff x="6575645" y="4830840"/>
              <a:chExt cx="2189428" cy="541260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64CC92F3-0A9C-492B-A9DE-93B67F40BCF4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184" name="Rectangle 5">
                  <a:extLst>
                    <a:ext uri="{FF2B5EF4-FFF2-40B4-BE49-F238E27FC236}">
                      <a16:creationId xmlns:a16="http://schemas.microsoft.com/office/drawing/2014/main" id="{0298268D-339E-4E6E-BA6E-865FE99A5A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FF0000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FF0000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FF0000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FF0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85" name="Line 31">
                  <a:extLst>
                    <a:ext uri="{FF2B5EF4-FFF2-40B4-BE49-F238E27FC236}">
                      <a16:creationId xmlns:a16="http://schemas.microsoft.com/office/drawing/2014/main" id="{402B0085-CF2B-43CA-B222-88C7A3FF57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183" name="Line 31">
                <a:extLst>
                  <a:ext uri="{FF2B5EF4-FFF2-40B4-BE49-F238E27FC236}">
                    <a16:creationId xmlns:a16="http://schemas.microsoft.com/office/drawing/2014/main" id="{96895399-4E34-41B8-9C4E-184511637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A39C6919-AFA6-4CED-9F2E-02F793F7C6F7}"/>
                </a:ext>
              </a:extLst>
            </p:cNvPr>
            <p:cNvGrpSpPr/>
            <p:nvPr/>
          </p:nvGrpSpPr>
          <p:grpSpPr>
            <a:xfrm>
              <a:off x="6624481" y="2512628"/>
              <a:ext cx="2252852" cy="377788"/>
              <a:chOff x="1660472" y="4413511"/>
              <a:chExt cx="2742862" cy="465878"/>
            </a:xfrm>
          </p:grpSpPr>
          <p:sp>
            <p:nvSpPr>
              <p:cNvPr id="179" name="Rectangle 5">
                <a:extLst>
                  <a:ext uri="{FF2B5EF4-FFF2-40B4-BE49-F238E27FC236}">
                    <a16:creationId xmlns:a16="http://schemas.microsoft.com/office/drawing/2014/main" id="{D28CFC37-20A6-4531-95F2-816105E93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#  nodes in </a:t>
                </a:r>
                <a:r>
                  <a:rPr lang="en-US" altLang="en-US" sz="160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G</a:t>
                </a:r>
                <a:r>
                  <a:rPr lang="en-US" altLang="en-US" sz="16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l-GR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 err="1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180" name="Line 31">
                <a:extLst>
                  <a:ext uri="{FF2B5EF4-FFF2-40B4-BE49-F238E27FC236}">
                    <a16:creationId xmlns:a16="http://schemas.microsoft.com/office/drawing/2014/main" id="{7E91AF32-6CC9-476D-91D5-0A86AE4F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181" name="Line 31">
                <a:extLst>
                  <a:ext uri="{FF2B5EF4-FFF2-40B4-BE49-F238E27FC236}">
                    <a16:creationId xmlns:a16="http://schemas.microsoft.com/office/drawing/2014/main" id="{B5136ABF-026B-420B-B854-8B549817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176" name="Rectangle 5">
              <a:extLst>
                <a:ext uri="{FF2B5EF4-FFF2-40B4-BE49-F238E27FC236}">
                  <a16:creationId xmlns:a16="http://schemas.microsoft.com/office/drawing/2014/main" id="{066862B7-1F69-4DE7-8EE1-B834FB82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7054" y="1828946"/>
              <a:ext cx="2430746" cy="347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chemeClr val="accent2"/>
                  </a:solidFill>
                </a:rPr>
                <a:t>S(</a:t>
              </a:r>
              <a:r>
                <a:rPr lang="en-CA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)  </a:t>
              </a:r>
              <a:r>
                <a:rPr lang="el-GR" altLang="en-US" sz="1600" dirty="0">
                  <a:solidFill>
                    <a:schemeClr val="accent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 </a:t>
              </a:r>
              <a:r>
                <a:rPr lang="en-CA" altLang="en-US" sz="1600" dirty="0">
                  <a:solidFill>
                    <a:schemeClr val="accent2"/>
                  </a:solidFill>
                </a:rPr>
                <a:t>Planar Colouring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FF0000"/>
                  </a:solidFill>
                </a:rPr>
                <a:t>i</a:t>
              </a:r>
              <a:r>
                <a:rPr lang="en-US" altLang="en-US" sz="1600" dirty="0">
                  <a:solidFill>
                    <a:schemeClr val="accent2"/>
                  </a:solidFill>
                </a:rPr>
                <a:t>)</a:t>
              </a:r>
              <a:endParaRPr lang="en-CA" altLang="en-US" sz="16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7" name="Line 31">
              <a:extLst>
                <a:ext uri="{FF2B5EF4-FFF2-40B4-BE49-F238E27FC236}">
                  <a16:creationId xmlns:a16="http://schemas.microsoft.com/office/drawing/2014/main" id="{35924CCC-CF53-4ABF-942A-7ADD4660D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4221" y="2170160"/>
              <a:ext cx="0" cy="34743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0E6AC20F-AE7D-4EE0-A56F-0EAECF176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7332" y="2171211"/>
              <a:ext cx="0" cy="7106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DAFE253-9814-4102-A2D7-1FF0E0E274C2}"/>
              </a:ext>
            </a:extLst>
          </p:cNvPr>
          <p:cNvGrpSpPr/>
          <p:nvPr/>
        </p:nvGrpSpPr>
        <p:grpSpPr>
          <a:xfrm>
            <a:off x="3402507" y="685800"/>
            <a:ext cx="3481771" cy="2408194"/>
            <a:chOff x="2735713" y="1848509"/>
            <a:chExt cx="3481771" cy="2408194"/>
          </a:xfrm>
        </p:grpSpPr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9C38AF5E-B85B-49E6-9E46-145140B5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017" y="3918149"/>
              <a:ext cx="178746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R="0" lvl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tabLst/>
                <a:defRPr/>
              </a:pPr>
              <a:r>
                <a:rPr lang="en-US" sz="1600" dirty="0">
                  <a:solidFill>
                    <a:srgbClr val="FFFF00"/>
                  </a:solidFill>
                </a:rPr>
                <a:t>C(</a:t>
              </a:r>
              <a:r>
                <a:rPr lang="en-US" sz="1600" dirty="0">
                  <a:solidFill>
                    <a:schemeClr val="accent2"/>
                  </a:solidFill>
                </a:rPr>
                <a:t>u</a:t>
              </a:r>
              <a:r>
                <a:rPr lang="en-US" sz="1600" dirty="0">
                  <a:solidFill>
                    <a:srgbClr val="FFFF00"/>
                  </a:solidFill>
                </a:rPr>
                <a:t>)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≠</a:t>
              </a:r>
              <a:r>
                <a:rPr lang="en-US" sz="1600" dirty="0">
                  <a:solidFill>
                    <a:srgbClr val="FFFF00"/>
                  </a:solidFill>
                </a:rPr>
                <a:t> C(</a:t>
              </a:r>
              <a:r>
                <a:rPr lang="en-US" sz="1600" dirty="0">
                  <a:solidFill>
                    <a:schemeClr val="accent2"/>
                  </a:solidFill>
                </a:rPr>
                <a:t>v</a:t>
              </a:r>
              <a:r>
                <a:rPr lang="en-US" sz="1600" dirty="0">
                  <a:solidFill>
                    <a:srgbClr val="FFFF00"/>
                  </a:solidFill>
                </a:rPr>
                <a:t>)</a:t>
              </a:r>
              <a:endParaRPr lang="en-CA" altLang="en-US" sz="1600" dirty="0">
                <a:solidFill>
                  <a:srgbClr val="FFFF00"/>
                </a:solidFill>
                <a:sym typeface="Symbol" panose="05050102010706020507" pitchFamily="18" charset="2"/>
              </a:endParaRP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C7A1C93-AF6D-4210-B1D6-FF2D452776BB}"/>
                </a:ext>
              </a:extLst>
            </p:cNvPr>
            <p:cNvGrpSpPr/>
            <p:nvPr/>
          </p:nvGrpSpPr>
          <p:grpSpPr>
            <a:xfrm>
              <a:off x="3139621" y="2878012"/>
              <a:ext cx="2084888" cy="347692"/>
              <a:chOff x="6234882" y="4032220"/>
              <a:chExt cx="2538364" cy="428765"/>
            </a:xfrm>
          </p:grpSpPr>
          <p:sp>
            <p:nvSpPr>
              <p:cNvPr id="266" name="Rectangle 5">
                <a:extLst>
                  <a:ext uri="{FF2B5EF4-FFF2-40B4-BE49-F238E27FC236}">
                    <a16:creationId xmlns:a16="http://schemas.microsoft.com/office/drawing/2014/main" id="{BA9B01D8-2C96-477C-AAA6-A98211E3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882" y="4085886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FFFF00"/>
                    </a:solidFill>
                    <a:latin typeface="Symbol" pitchFamily="18" charset="2"/>
                  </a:rPr>
                  <a:t>$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colouring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C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7" name="Line 31">
                <a:extLst>
                  <a:ext uri="{FF2B5EF4-FFF2-40B4-BE49-F238E27FC236}">
                    <a16:creationId xmlns:a16="http://schemas.microsoft.com/office/drawing/2014/main" id="{847B20D1-01A9-4791-9CD2-56ADA45BF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55661" y="4032220"/>
                <a:ext cx="1017585" cy="1750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8" name="Line 31">
                <a:extLst>
                  <a:ext uri="{FF2B5EF4-FFF2-40B4-BE49-F238E27FC236}">
                    <a16:creationId xmlns:a16="http://schemas.microsoft.com/office/drawing/2014/main" id="{26E76DD3-48E4-4FC0-B012-DC84E58AD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7868" y="40325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3D5B778-014F-4F76-9CC3-41B5F960E1F4}"/>
                </a:ext>
              </a:extLst>
            </p:cNvPr>
            <p:cNvGrpSpPr/>
            <p:nvPr/>
          </p:nvGrpSpPr>
          <p:grpSpPr>
            <a:xfrm>
              <a:off x="3148587" y="3225302"/>
              <a:ext cx="2049691" cy="378462"/>
              <a:chOff x="6264848" y="4460489"/>
              <a:chExt cx="2495512" cy="466709"/>
            </a:xfrm>
          </p:grpSpPr>
          <p:sp>
            <p:nvSpPr>
              <p:cNvPr id="263" name="Rectangle 5">
                <a:extLst>
                  <a:ext uri="{FF2B5EF4-FFF2-40B4-BE49-F238E27FC236}">
                    <a16:creationId xmlns:a16="http://schemas.microsoft.com/office/drawing/2014/main" id="{04C657E6-3406-45A5-A19B-7F6C5EE4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4848" y="4477817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FF00"/>
                  </a:buClr>
                  <a:buSzTx/>
                  <a:tabLst/>
                  <a:defRPr/>
                </a:pPr>
                <a:r>
                  <a:rPr lang="en-US" altLang="en-US" sz="1600" dirty="0">
                    <a:solidFill>
                      <a:schemeClr val="accent2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# </a:t>
                </a:r>
                <a:r>
                  <a:rPr lang="en-US" altLang="en-US" sz="1600" dirty="0" err="1">
                    <a:solidFill>
                      <a:srgbClr val="FFFF00"/>
                    </a:solidFill>
                    <a:sym typeface="Symbol" panose="05050102010706020507" pitchFamily="18" charset="2"/>
                  </a:rPr>
                  <a:t>colours</a:t>
                </a:r>
                <a:r>
                  <a:rPr lang="en-US" altLang="en-US" sz="1600" dirty="0">
                    <a:solidFill>
                      <a:srgbClr val="FFFF00"/>
                    </a:solidFill>
                    <a:sym typeface="Symbol" panose="05050102010706020507" pitchFamily="18" charset="2"/>
                  </a:rPr>
                  <a:t> in C </a:t>
                </a:r>
                <a:r>
                  <a:rPr lang="el-GR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≤</a:t>
                </a:r>
                <a:r>
                  <a:rPr lang="en-US" altLang="en-US" sz="16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6</a:t>
                </a:r>
                <a:endParaRPr lang="en-CA" altLang="en-US" sz="1600" dirty="0">
                  <a:solidFill>
                    <a:srgbClr val="FFFF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64" name="Line 31">
                <a:extLst>
                  <a:ext uri="{FF2B5EF4-FFF2-40B4-BE49-F238E27FC236}">
                    <a16:creationId xmlns:a16="http://schemas.microsoft.com/office/drawing/2014/main" id="{74713A68-23FB-417D-A49D-EFCB659E8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5739" y="4460489"/>
                <a:ext cx="534621" cy="9196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5" name="Line 31">
                <a:extLst>
                  <a:ext uri="{FF2B5EF4-FFF2-40B4-BE49-F238E27FC236}">
                    <a16:creationId xmlns:a16="http://schemas.microsoft.com/office/drawing/2014/main" id="{8828BD05-5C3D-4E91-9987-1170E9CD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0360" y="4460489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506D7664-9B41-4798-9E4B-FD2770D817A1}"/>
                </a:ext>
              </a:extLst>
            </p:cNvPr>
            <p:cNvGrpSpPr/>
            <p:nvPr/>
          </p:nvGrpSpPr>
          <p:grpSpPr>
            <a:xfrm>
              <a:off x="2735713" y="2188137"/>
              <a:ext cx="2480602" cy="299662"/>
              <a:chOff x="5762172" y="3636758"/>
              <a:chExt cx="3020149" cy="369535"/>
            </a:xfrm>
          </p:grpSpPr>
          <p:sp>
            <p:nvSpPr>
              <p:cNvPr id="261" name="Line 31">
                <a:extLst>
                  <a:ext uri="{FF2B5EF4-FFF2-40B4-BE49-F238E27FC236}">
                    <a16:creationId xmlns:a16="http://schemas.microsoft.com/office/drawing/2014/main" id="{B51FD27E-53C6-43BE-ADAE-B4EA99A6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01477" y="3636758"/>
                <a:ext cx="1180844" cy="182648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62" name="Rectangle 5">
                <a:extLst>
                  <a:ext uri="{FF2B5EF4-FFF2-40B4-BE49-F238E27FC236}">
                    <a16:creationId xmlns:a16="http://schemas.microsoft.com/office/drawing/2014/main" id="{5B9F531D-EB21-4514-8A40-AB465A0FF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2172" y="3667739"/>
                <a:ext cx="217625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latin typeface="Symbol" pitchFamily="18" charset="2"/>
                  </a:rPr>
                  <a:t>"</a:t>
                </a:r>
                <a:r>
                  <a: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planar graph G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7212258-13AA-4B4C-9229-A73FD805564D}"/>
                </a:ext>
              </a:extLst>
            </p:cNvPr>
            <p:cNvGrpSpPr/>
            <p:nvPr/>
          </p:nvGrpSpPr>
          <p:grpSpPr>
            <a:xfrm>
              <a:off x="3403860" y="3525625"/>
              <a:ext cx="1798289" cy="438916"/>
              <a:chOff x="6575645" y="4830840"/>
              <a:chExt cx="2189428" cy="541260"/>
            </a:xfrm>
          </p:grpSpPr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54F47989-98E5-4C65-A1CD-C0FFD5EC76AE}"/>
                  </a:ext>
                </a:extLst>
              </p:cNvPr>
              <p:cNvGrpSpPr/>
              <p:nvPr/>
            </p:nvGrpSpPr>
            <p:grpSpPr>
              <a:xfrm>
                <a:off x="6575645" y="4830840"/>
                <a:ext cx="2189428" cy="338554"/>
                <a:chOff x="6575645" y="4830840"/>
                <a:chExt cx="2189428" cy="338554"/>
              </a:xfrm>
            </p:grpSpPr>
            <p:sp>
              <p:nvSpPr>
                <p:cNvPr id="259" name="Rectangle 5">
                  <a:extLst>
                    <a:ext uri="{FF2B5EF4-FFF2-40B4-BE49-F238E27FC236}">
                      <a16:creationId xmlns:a16="http://schemas.microsoft.com/office/drawing/2014/main" id="{920C099C-FE99-46C6-B0EC-475E9E1E9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5645" y="4830840"/>
                  <a:ext cx="2176252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R="0" lvl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tabLst/>
                    <a:defRPr/>
                  </a:pPr>
                  <a:r>
                    <a:rPr lang="en-US" altLang="en-US" sz="1600" dirty="0">
                      <a:solidFill>
                        <a:srgbClr val="00FFFF"/>
                      </a:solidFill>
                      <a:latin typeface="Symbol" pitchFamily="18" charset="2"/>
                    </a:rPr>
                    <a:t>" </a:t>
                  </a:r>
                  <a:r>
                    <a:rPr lang="en-US" sz="1600" dirty="0">
                      <a:solidFill>
                        <a:srgbClr val="00FFFF"/>
                      </a:solidFill>
                    </a:rPr>
                    <a:t>edge 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</a:t>
                  </a:r>
                  <a:r>
                    <a:rPr lang="en-US" sz="1600" dirty="0" err="1">
                      <a:solidFill>
                        <a:srgbClr val="00FFFF"/>
                      </a:solidFill>
                    </a:rPr>
                    <a:t>u,v</a:t>
                  </a:r>
                  <a:r>
                    <a:rPr lang="el-GR" altLang="en-US" sz="1600" dirty="0">
                      <a:solidFill>
                        <a:srgbClr val="00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</a:t>
                  </a:r>
                  <a:endParaRPr lang="en-CA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60" name="Line 31">
                  <a:extLst>
                    <a:ext uri="{FF2B5EF4-FFF2-40B4-BE49-F238E27FC236}">
                      <a16:creationId xmlns:a16="http://schemas.microsoft.com/office/drawing/2014/main" id="{A5218E38-10C2-4604-B424-4DEDD9020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68572" y="4897281"/>
                  <a:ext cx="796501" cy="172580"/>
                </a:xfrm>
                <a:prstGeom prst="line">
                  <a:avLst/>
                </a:prstGeom>
                <a:noFill/>
                <a:ln w="38100">
                  <a:solidFill>
                    <a:srgbClr val="00FFFF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endParaRPr lang="en-US" sz="1600" dirty="0"/>
                </a:p>
              </p:txBody>
            </p:sp>
          </p:grpSp>
          <p:sp>
            <p:nvSpPr>
              <p:cNvPr id="258" name="Line 31">
                <a:extLst>
                  <a:ext uri="{FF2B5EF4-FFF2-40B4-BE49-F238E27FC236}">
                    <a16:creationId xmlns:a16="http://schemas.microsoft.com/office/drawing/2014/main" id="{A9C8B1D3-CA3F-49E3-84B0-BDEFB3716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3000" y="4905391"/>
                <a:ext cx="0" cy="46670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4FE7F9B-608A-498D-9477-4A7CDD207927}"/>
                </a:ext>
              </a:extLst>
            </p:cNvPr>
            <p:cNvGrpSpPr/>
            <p:nvPr/>
          </p:nvGrpSpPr>
          <p:grpSpPr>
            <a:xfrm>
              <a:off x="2952138" y="2513997"/>
              <a:ext cx="2252852" cy="377788"/>
              <a:chOff x="1660472" y="4413511"/>
              <a:chExt cx="2742862" cy="465878"/>
            </a:xfrm>
          </p:grpSpPr>
          <p:sp>
            <p:nvSpPr>
              <p:cNvPr id="254" name="Rectangle 5">
                <a:extLst>
                  <a:ext uri="{FF2B5EF4-FFF2-40B4-BE49-F238E27FC236}">
                    <a16:creationId xmlns:a16="http://schemas.microsoft.com/office/drawing/2014/main" id="{848E3638-2E31-46E3-BFD4-CD7D0C92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472" y="4461893"/>
                <a:ext cx="2176252" cy="417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altLang="en-US" sz="16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#  nodes in G </a:t>
                </a:r>
                <a:r>
                  <a:rPr lang="el-GR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  <a:r>
                  <a:rPr lang="en-US" altLang="en-US" sz="1600" dirty="0">
                    <a:solidFill>
                      <a:srgbClr val="00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16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i-1</a:t>
                </a:r>
                <a:endParaRPr lang="en-CA" altLang="en-US" sz="1600" dirty="0">
                  <a:solidFill>
                    <a:srgbClr val="FF00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55" name="Line 31">
                <a:extLst>
                  <a:ext uri="{FF2B5EF4-FFF2-40B4-BE49-F238E27FC236}">
                    <a16:creationId xmlns:a16="http://schemas.microsoft.com/office/drawing/2014/main" id="{9CEED52D-B6EE-4A1C-B1F6-CBA6A5B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827" y="4413511"/>
                <a:ext cx="925507" cy="130474"/>
              </a:xfrm>
              <a:prstGeom prst="line">
                <a:avLst/>
              </a:prstGeom>
              <a:noFill/>
              <a:ln w="38100">
                <a:solidFill>
                  <a:srgbClr val="00FFFF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  <p:sp>
            <p:nvSpPr>
              <p:cNvPr id="256" name="Line 31">
                <a:extLst>
                  <a:ext uri="{FF2B5EF4-FFF2-40B4-BE49-F238E27FC236}">
                    <a16:creationId xmlns:a16="http://schemas.microsoft.com/office/drawing/2014/main" id="{C7AE752C-507E-461A-8954-6B1FC6274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03333" y="4440333"/>
                <a:ext cx="0" cy="428452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endParaRPr lang="en-US" sz="1600" dirty="0"/>
              </a:p>
            </p:txBody>
          </p:sp>
        </p:grpSp>
        <p:sp>
          <p:nvSpPr>
            <p:cNvPr id="201" name="Rectangle 5">
              <a:extLst>
                <a:ext uri="{FF2B5EF4-FFF2-40B4-BE49-F238E27FC236}">
                  <a16:creationId xmlns:a16="http://schemas.microsoft.com/office/drawing/2014/main" id="{6835C6AE-2C3A-4850-B99B-6A4A4A88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945" y="1848509"/>
              <a:ext cx="2725973" cy="339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>
                <a:spcBef>
                  <a:spcPts val="0"/>
                </a:spcBef>
                <a:defRPr/>
              </a:pPr>
              <a:r>
                <a:rPr lang="en-CA" altLang="en-US" sz="1600" dirty="0">
                  <a:solidFill>
                    <a:srgbClr val="FFFF00"/>
                  </a:solidFill>
                </a:rPr>
                <a:t>S</a:t>
              </a:r>
              <a:r>
                <a:rPr lang="en-CA" altLang="en-US" sz="1600" dirty="0">
                  <a:solidFill>
                    <a:srgbClr val="FF0000"/>
                  </a:solidFill>
                </a:rPr>
                <a:t>(i-1</a:t>
              </a:r>
              <a:r>
                <a:rPr lang="en-CA" altLang="en-US" sz="1600" dirty="0">
                  <a:solidFill>
                    <a:srgbClr val="FFFF00"/>
                  </a:solidFill>
                </a:rPr>
                <a:t>)  </a:t>
              </a:r>
              <a:r>
                <a:rPr lang="el-GR" altLang="en-US" sz="1600" dirty="0">
                  <a:solidFill>
                    <a:srgbClr val="FFFF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1600" dirty="0">
                  <a:solidFill>
                    <a:srgbClr val="FFFF00"/>
                  </a:solidFill>
                </a:rPr>
                <a:t> </a:t>
              </a:r>
              <a:r>
                <a:rPr lang="en-CA" altLang="en-US" sz="1600" dirty="0">
                  <a:solidFill>
                    <a:srgbClr val="FFFF00"/>
                  </a:solidFill>
                </a:rPr>
                <a:t>Planar Colouring</a:t>
              </a:r>
              <a:r>
                <a:rPr lang="en-US" altLang="en-US" sz="1600" dirty="0">
                  <a:solidFill>
                    <a:srgbClr val="FFFF00"/>
                  </a:solidFill>
                </a:rPr>
                <a:t>(</a:t>
              </a:r>
              <a:r>
                <a:rPr lang="en-US" altLang="en-US" sz="1600" dirty="0">
                  <a:solidFill>
                    <a:srgbClr val="FF0000"/>
                  </a:solidFill>
                </a:rPr>
                <a:t>i-1</a:t>
              </a:r>
              <a:r>
                <a:rPr lang="en-US" altLang="en-US" sz="1600" dirty="0">
                  <a:solidFill>
                    <a:srgbClr val="FFFF00"/>
                  </a:solidFill>
                </a:rPr>
                <a:t>)</a:t>
              </a:r>
            </a:p>
          </p:txBody>
        </p:sp>
        <p:sp>
          <p:nvSpPr>
            <p:cNvPr id="202" name="Line 31">
              <a:extLst>
                <a:ext uri="{FF2B5EF4-FFF2-40B4-BE49-F238E27FC236}">
                  <a16:creationId xmlns:a16="http://schemas.microsoft.com/office/drawing/2014/main" id="{19BC7774-E51F-4169-9A3B-B58660AA8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1878" y="2171528"/>
              <a:ext cx="0" cy="34743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  <p:sp>
          <p:nvSpPr>
            <p:cNvPr id="253" name="Line 31">
              <a:extLst>
                <a:ext uri="{FF2B5EF4-FFF2-40B4-BE49-F238E27FC236}">
                  <a16:creationId xmlns:a16="http://schemas.microsoft.com/office/drawing/2014/main" id="{1FAC230A-63B4-4D9B-9641-FB2A1A281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989" y="2172580"/>
              <a:ext cx="0" cy="71060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600" dirty="0"/>
            </a:p>
          </p:txBody>
        </p:sp>
      </p:grpSp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" name="Group 26">
            <a:extLst>
              <a:ext uri="{FF2B5EF4-FFF2-40B4-BE49-F238E27FC236}">
                <a16:creationId xmlns:a16="http://schemas.microsoft.com/office/drawing/2014/main" id="{9F8B3F1C-8E8C-484B-807A-37EE5B5FC6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67" name="Group 27">
              <a:extLst>
                <a:ext uri="{FF2B5EF4-FFF2-40B4-BE49-F238E27FC236}">
                  <a16:creationId xmlns:a16="http://schemas.microsoft.com/office/drawing/2014/main" id="{FB255DDA-E1B4-44CB-981A-64C7D1DC8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191F703D-9AC8-4875-BB53-663D728C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1B66C829-2117-4540-B4F4-CC10D978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22E3FAEE-8DA3-496C-A5B4-13F03E31D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410E7D8A-7E91-46D8-B343-4F2FAECF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:a16="http://schemas.microsoft.com/office/drawing/2014/main" id="{F3545268-0423-47FA-9516-7D253D418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D29D5C2B-F549-4AE3-8669-13241DAE5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673430-C663-47AB-9536-4532A34E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644B55DF-200B-4686-A744-5E84C96D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Oval 36">
              <a:extLst>
                <a:ext uri="{FF2B5EF4-FFF2-40B4-BE49-F238E27FC236}">
                  <a16:creationId xmlns:a16="http://schemas.microsoft.com/office/drawing/2014/main" id="{DA376F63-513B-4582-A39F-CECB177BA4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Oval 37">
              <a:extLst>
                <a:ext uri="{FF2B5EF4-FFF2-40B4-BE49-F238E27FC236}">
                  <a16:creationId xmlns:a16="http://schemas.microsoft.com/office/drawing/2014/main" id="{5B4EF7C9-D72A-4538-8FA3-3FBE8C98C3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Oval 38">
              <a:extLst>
                <a:ext uri="{FF2B5EF4-FFF2-40B4-BE49-F238E27FC236}">
                  <a16:creationId xmlns:a16="http://schemas.microsoft.com/office/drawing/2014/main" id="{26E3EA30-B8A2-4C5E-BAAA-2BD976B9AC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Oval 39">
              <a:extLst>
                <a:ext uri="{FF2B5EF4-FFF2-40B4-BE49-F238E27FC236}">
                  <a16:creationId xmlns:a16="http://schemas.microsoft.com/office/drawing/2014/main" id="{DC6512B7-562E-4D23-B2F0-5AA9228BC3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Oval 40">
              <a:extLst>
                <a:ext uri="{FF2B5EF4-FFF2-40B4-BE49-F238E27FC236}">
                  <a16:creationId xmlns:a16="http://schemas.microsoft.com/office/drawing/2014/main" id="{650A589F-26D1-444B-925F-A154038D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9" name="AutoShape 38">
            <a:extLst>
              <a:ext uri="{FF2B5EF4-FFF2-40B4-BE49-F238E27FC236}">
                <a16:creationId xmlns:a16="http://schemas.microsoft.com/office/drawing/2014/main" id="{BB4DDE01-68DA-4CF7-B75C-6BFDA05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876013"/>
            <a:ext cx="2650143" cy="425249"/>
          </a:xfrm>
          <a:prstGeom prst="wedgeRoundRectCallout">
            <a:avLst>
              <a:gd name="adj1" fmla="val -55180"/>
              <a:gd name="adj2" fmla="val -4176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0" name="AutoShape 46">
            <a:extLst>
              <a:ext uri="{FF2B5EF4-FFF2-40B4-BE49-F238E27FC236}">
                <a16:creationId xmlns:a16="http://schemas.microsoft.com/office/drawing/2014/main" id="{A371131A-8B67-43E1-AC36-0B8570C2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8" y="1442667"/>
            <a:ext cx="2387600" cy="401349"/>
          </a:xfrm>
          <a:prstGeom prst="wedgeRoundRectCallout">
            <a:avLst>
              <a:gd name="adj1" fmla="val -54905"/>
              <a:gd name="adj2" fmla="val -468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0725DA2-9D00-4D79-A013-6E0C0906ABAF}"/>
              </a:ext>
            </a:extLst>
          </p:cNvPr>
          <p:cNvGrpSpPr/>
          <p:nvPr/>
        </p:nvGrpSpPr>
        <p:grpSpPr>
          <a:xfrm>
            <a:off x="7162800" y="4889748"/>
            <a:ext cx="1981200" cy="1892052"/>
            <a:chOff x="4495800" y="4572000"/>
            <a:chExt cx="2514600" cy="215575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434EDAB5-7CC5-42E4-B914-31278F839B3C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7" name="Picture 4" descr="IcosahedralGraph">
              <a:extLst>
                <a:ext uri="{FF2B5EF4-FFF2-40B4-BE49-F238E27FC236}">
                  <a16:creationId xmlns:a16="http://schemas.microsoft.com/office/drawing/2014/main" id="{F61527DC-6D49-492D-B9E4-6AD6D20964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7AFEE3B8-9590-47F6-81F8-05A5C25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59" name="Freeform 4">
            <a:extLst>
              <a:ext uri="{FF2B5EF4-FFF2-40B4-BE49-F238E27FC236}">
                <a16:creationId xmlns:a16="http://schemas.microsoft.com/office/drawing/2014/main" id="{AEBC8A98-3C17-46C7-8B63-B3E2D7567079}"/>
              </a:ext>
            </a:extLst>
          </p:cNvPr>
          <p:cNvSpPr/>
          <p:nvPr/>
        </p:nvSpPr>
        <p:spPr bwMode="auto">
          <a:xfrm>
            <a:off x="8653259" y="6296618"/>
            <a:ext cx="366370" cy="499214"/>
          </a:xfrm>
          <a:custGeom>
            <a:avLst/>
            <a:gdLst>
              <a:gd name="connsiteX0" fmla="*/ 30118 w 420591"/>
              <a:gd name="connsiteY0" fmla="*/ 672208 h 672208"/>
              <a:gd name="connsiteX1" fmla="*/ 40003 w 420591"/>
              <a:gd name="connsiteY1" fmla="*/ 222422 h 672208"/>
              <a:gd name="connsiteX2" fmla="*/ 420591 w 420591"/>
              <a:gd name="connsiteY2" fmla="*/ 0 h 672208"/>
              <a:gd name="connsiteX0" fmla="*/ 6781 w 397254"/>
              <a:gd name="connsiteY0" fmla="*/ 672208 h 672208"/>
              <a:gd name="connsiteX1" fmla="*/ 105635 w 397254"/>
              <a:gd name="connsiteY1" fmla="*/ 306448 h 672208"/>
              <a:gd name="connsiteX2" fmla="*/ 397254 w 397254"/>
              <a:gd name="connsiteY2" fmla="*/ 0 h 672208"/>
              <a:gd name="connsiteX0" fmla="*/ 8313 w 379015"/>
              <a:gd name="connsiteY0" fmla="*/ 573354 h 573354"/>
              <a:gd name="connsiteX1" fmla="*/ 87396 w 379015"/>
              <a:gd name="connsiteY1" fmla="*/ 306448 h 573354"/>
              <a:gd name="connsiteX2" fmla="*/ 379015 w 379015"/>
              <a:gd name="connsiteY2" fmla="*/ 0 h 573354"/>
              <a:gd name="connsiteX0" fmla="*/ 8148 w 368964"/>
              <a:gd name="connsiteY0" fmla="*/ 499214 h 499214"/>
              <a:gd name="connsiteX1" fmla="*/ 87231 w 368964"/>
              <a:gd name="connsiteY1" fmla="*/ 232308 h 499214"/>
              <a:gd name="connsiteX2" fmla="*/ 368964 w 368964"/>
              <a:gd name="connsiteY2" fmla="*/ 0 h 499214"/>
              <a:gd name="connsiteX0" fmla="*/ 5554 w 366370"/>
              <a:gd name="connsiteY0" fmla="*/ 499214 h 499214"/>
              <a:gd name="connsiteX1" fmla="*/ 119236 w 366370"/>
              <a:gd name="connsiteY1" fmla="*/ 153224 h 499214"/>
              <a:gd name="connsiteX2" fmla="*/ 366370 w 366370"/>
              <a:gd name="connsiteY2" fmla="*/ 0 h 49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6370" h="499214">
                <a:moveTo>
                  <a:pt x="5554" y="499214"/>
                </a:moveTo>
                <a:cubicBezTo>
                  <a:pt x="-22043" y="330338"/>
                  <a:pt x="59100" y="236426"/>
                  <a:pt x="119236" y="153224"/>
                </a:cubicBezTo>
                <a:cubicBezTo>
                  <a:pt x="179372" y="70022"/>
                  <a:pt x="208615" y="55193"/>
                  <a:pt x="366370" y="0"/>
                </a:cubicBezTo>
              </a:path>
            </a:pathLst>
          </a:cu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60844B6-BD52-43F9-BB6C-5E8D3E6F2252}"/>
              </a:ext>
            </a:extLst>
          </p:cNvPr>
          <p:cNvGrpSpPr/>
          <p:nvPr/>
        </p:nvGrpSpPr>
        <p:grpSpPr>
          <a:xfrm>
            <a:off x="7196297" y="4921749"/>
            <a:ext cx="1270713" cy="1832341"/>
            <a:chOff x="7196297" y="323069"/>
            <a:chExt cx="1270713" cy="1832341"/>
          </a:xfrm>
        </p:grpSpPr>
        <p:sp>
          <p:nvSpPr>
            <p:cNvPr id="100" name="Oval 10">
              <a:extLst>
                <a:ext uri="{FF2B5EF4-FFF2-40B4-BE49-F238E27FC236}">
                  <a16:creationId xmlns:a16="http://schemas.microsoft.com/office/drawing/2014/main" id="{9ADCD7D2-DB03-4371-BE0E-924A3403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Oval 10">
              <a:extLst>
                <a:ext uri="{FF2B5EF4-FFF2-40B4-BE49-F238E27FC236}">
                  <a16:creationId xmlns:a16="http://schemas.microsoft.com/office/drawing/2014/main" id="{C20D97C4-A661-41F5-8B3E-DA98F6E0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Oval 10">
              <a:extLst>
                <a:ext uri="{FF2B5EF4-FFF2-40B4-BE49-F238E27FC236}">
                  <a16:creationId xmlns:a16="http://schemas.microsoft.com/office/drawing/2014/main" id="{95D2627F-ACB4-4AF4-9252-3E11D03AB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0">
              <a:extLst>
                <a:ext uri="{FF2B5EF4-FFF2-40B4-BE49-F238E27FC236}">
                  <a16:creationId xmlns:a16="http://schemas.microsoft.com/office/drawing/2014/main" id="{EF324B95-FC25-40A9-A761-FADAEFCA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1B32DD99-D717-4735-AE5D-B3C6A46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8F92681E-3088-4FE2-A243-B8848999A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Oval 10">
              <a:extLst>
                <a:ext uri="{FF2B5EF4-FFF2-40B4-BE49-F238E27FC236}">
                  <a16:creationId xmlns:a16="http://schemas.microsoft.com/office/drawing/2014/main" id="{A40A7E0C-DEAC-4F47-803B-DED5D05B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0">
              <a:extLst>
                <a:ext uri="{FF2B5EF4-FFF2-40B4-BE49-F238E27FC236}">
                  <a16:creationId xmlns:a16="http://schemas.microsoft.com/office/drawing/2014/main" id="{93DD4D89-797F-44A1-832A-8FDAD968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Oval 10">
              <a:extLst>
                <a:ext uri="{FF2B5EF4-FFF2-40B4-BE49-F238E27FC236}">
                  <a16:creationId xmlns:a16="http://schemas.microsoft.com/office/drawing/2014/main" id="{FFF997DC-64B5-4CC8-BEA0-205582E18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Oval 10">
              <a:extLst>
                <a:ext uri="{FF2B5EF4-FFF2-40B4-BE49-F238E27FC236}">
                  <a16:creationId xmlns:a16="http://schemas.microsoft.com/office/drawing/2014/main" id="{4E76BD7C-E14C-4F75-9595-80ADB1D4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Oval 10">
              <a:extLst>
                <a:ext uri="{FF2B5EF4-FFF2-40B4-BE49-F238E27FC236}">
                  <a16:creationId xmlns:a16="http://schemas.microsoft.com/office/drawing/2014/main" id="{C5406A78-A2D8-4030-A1B0-E940D8590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Oval 10">
              <a:extLst>
                <a:ext uri="{FF2B5EF4-FFF2-40B4-BE49-F238E27FC236}">
                  <a16:creationId xmlns:a16="http://schemas.microsoft.com/office/drawing/2014/main" id="{E3FE2CAE-52C0-45FE-9094-7D218665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Oval 10">
              <a:extLst>
                <a:ext uri="{FF2B5EF4-FFF2-40B4-BE49-F238E27FC236}">
                  <a16:creationId xmlns:a16="http://schemas.microsoft.com/office/drawing/2014/main" id="{AFEBE33E-0B64-41E4-9F4A-7842AD520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42" name="Oval 10">
            <a:extLst>
              <a:ext uri="{FF2B5EF4-FFF2-40B4-BE49-F238E27FC236}">
                <a16:creationId xmlns:a16="http://schemas.microsoft.com/office/drawing/2014/main" id="{D0143278-C57A-41EC-8FFC-B2E18DA4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208" y="6639955"/>
            <a:ext cx="104273" cy="10136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F7883D94-3512-456D-BB5E-9CC1ADA268AD}"/>
              </a:ext>
            </a:extLst>
          </p:cNvPr>
          <p:cNvSpPr/>
          <p:nvPr/>
        </p:nvSpPr>
        <p:spPr bwMode="auto">
          <a:xfrm>
            <a:off x="6583088" y="605866"/>
            <a:ext cx="653873" cy="469001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07F7124-B157-43A2-9144-F01A0F69074A}"/>
              </a:ext>
            </a:extLst>
          </p:cNvPr>
          <p:cNvGrpSpPr/>
          <p:nvPr/>
        </p:nvGrpSpPr>
        <p:grpSpPr>
          <a:xfrm>
            <a:off x="4620490" y="1489365"/>
            <a:ext cx="619652" cy="472533"/>
            <a:chOff x="6276734" y="4353666"/>
            <a:chExt cx="619652" cy="472533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2D9B20C8-A906-444F-8E5B-4A6686DBC4A7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sym typeface="Symbol" pitchFamily="18" charset="2"/>
                </a:rPr>
                <a:t>G</a:t>
              </a:r>
              <a:r>
                <a:rPr lang="el-GR" altLang="en-US" sz="2000" dirty="0">
                  <a:solidFill>
                    <a:srgbClr val="FF0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C4F3CD9-6BC8-4FAA-98FA-F2E881466E2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B99B5AF-F8DE-40F0-97F7-002E760AB2E0}"/>
              </a:ext>
            </a:extLst>
          </p:cNvPr>
          <p:cNvGrpSpPr/>
          <p:nvPr/>
        </p:nvGrpSpPr>
        <p:grpSpPr>
          <a:xfrm>
            <a:off x="8124298" y="2861217"/>
            <a:ext cx="619652" cy="472533"/>
            <a:chOff x="6276734" y="4353666"/>
            <a:chExt cx="619652" cy="4725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29DD52-495A-43D5-BA07-B47B1E70D38C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0C4D476C-6039-4AE7-963F-87DF7DBEFB3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3735ACF-06FB-4865-AB41-155906721FE3}"/>
              </a:ext>
            </a:extLst>
          </p:cNvPr>
          <p:cNvGrpSpPr/>
          <p:nvPr/>
        </p:nvGrpSpPr>
        <p:grpSpPr>
          <a:xfrm>
            <a:off x="8695798" y="2857500"/>
            <a:ext cx="619652" cy="472533"/>
            <a:chOff x="6276734" y="4353666"/>
            <a:chExt cx="619652" cy="472533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817C523-08D2-4309-AB48-F10D8A9421FE}"/>
                </a:ext>
              </a:extLst>
            </p:cNvPr>
            <p:cNvSpPr txBox="1"/>
            <p:nvPr/>
          </p:nvSpPr>
          <p:spPr>
            <a:xfrm>
              <a:off x="6276734" y="4426089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A23253D-FBAC-4D7A-8622-E37C8C6A16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119082E-3D8F-4657-8999-834A944E95E9}"/>
              </a:ext>
            </a:extLst>
          </p:cNvPr>
          <p:cNvGrpSpPr/>
          <p:nvPr/>
        </p:nvGrpSpPr>
        <p:grpSpPr>
          <a:xfrm>
            <a:off x="7931063" y="2155385"/>
            <a:ext cx="619652" cy="400110"/>
            <a:chOff x="6276734" y="4329104"/>
            <a:chExt cx="619652" cy="400110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B955D7DA-A8C1-4922-9A73-19B31778C07B}"/>
                </a:ext>
              </a:extLst>
            </p:cNvPr>
            <p:cNvSpPr txBox="1"/>
            <p:nvPr/>
          </p:nvSpPr>
          <p:spPr>
            <a:xfrm>
              <a:off x="6276734" y="4329104"/>
              <a:ext cx="6196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itchFamily="18" charset="2"/>
                </a:rPr>
                <a:t>C</a:t>
              </a:r>
              <a:r>
                <a:rPr lang="el-GR" altLang="en-US" sz="2000" dirty="0">
                  <a:solidFill>
                    <a:srgbClr val="FFFF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sz="2000" dirty="0">
                <a:solidFill>
                  <a:srgbClr val="FF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A213C6CC-F7CE-4D16-B570-3F7554C843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06427" y="4353666"/>
              <a:ext cx="179800" cy="174112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52" name="AutoShape 35">
            <a:extLst>
              <a:ext uri="{FF2B5EF4-FFF2-40B4-BE49-F238E27FC236}">
                <a16:creationId xmlns:a16="http://schemas.microsoft.com/office/drawing/2014/main" id="{A7C16EBA-7527-44A0-B970-C8C0BDFBE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2" y="3101295"/>
            <a:ext cx="6343679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Since we played the game right, this proves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3" name="AutoShape 35">
            <a:extLst>
              <a:ext uri="{FF2B5EF4-FFF2-40B4-BE49-F238E27FC236}">
                <a16:creationId xmlns:a16="http://schemas.microsoft.com/office/drawing/2014/main" id="{EA36A371-8DE2-4D81-BF10-4321A3409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953" y="3716824"/>
            <a:ext cx="3478335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CA" altLang="en-US" sz="2400" dirty="0">
                <a:solidFill>
                  <a:srgbClr val="FFFF00"/>
                </a:solidFill>
              </a:rPr>
              <a:t>S</a:t>
            </a:r>
            <a:r>
              <a:rPr lang="en-CA" altLang="en-US" sz="2400" dirty="0">
                <a:solidFill>
                  <a:srgbClr val="FF0000"/>
                </a:solidFill>
              </a:rPr>
              <a:t>(i-1</a:t>
            </a:r>
            <a:r>
              <a:rPr lang="en-CA" altLang="en-US" sz="2400" dirty="0">
                <a:solidFill>
                  <a:srgbClr val="FFFF00"/>
                </a:solidFill>
              </a:rPr>
              <a:t>) </a:t>
            </a:r>
            <a:r>
              <a:rPr lang="el-GR" altLang="en-US" sz="24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C32ACBFE-F10C-4382-B2E4-F52F0C08D0BF}"/>
              </a:ext>
            </a:extLst>
          </p:cNvPr>
          <p:cNvSpPr/>
          <p:nvPr/>
        </p:nvSpPr>
        <p:spPr bwMode="auto">
          <a:xfrm>
            <a:off x="3540456" y="609600"/>
            <a:ext cx="653873" cy="469001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1754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52" grpId="0" animBg="1"/>
      <p:bldP spid="133" grpId="0" animBg="1"/>
      <p:bldP spid="139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2">
            <a:extLst>
              <a:ext uri="{FF2B5EF4-FFF2-40B4-BE49-F238E27FC236}">
                <a16:creationId xmlns:a16="http://schemas.microsoft.com/office/drawing/2014/main" id="{7C0B05B5-A54C-4A8C-90AD-C18941CD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pic>
        <p:nvPicPr>
          <p:cNvPr id="64" name="Picture 2" descr="http://www.swordofthespirit.net/bulwark/mosesbush.gif">
            <a:extLst>
              <a:ext uri="{FF2B5EF4-FFF2-40B4-BE49-F238E27FC236}">
                <a16:creationId xmlns:a16="http://schemas.microsoft.com/office/drawing/2014/main" id="{632F0EDB-B17D-400D-B6F7-C477F06399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5628CD7-49A6-41C6-93F9-FC7FDD37F336}"/>
              </a:ext>
            </a:extLst>
          </p:cNvPr>
          <p:cNvGrpSpPr/>
          <p:nvPr/>
        </p:nvGrpSpPr>
        <p:grpSpPr>
          <a:xfrm>
            <a:off x="7162800" y="4889748"/>
            <a:ext cx="1981200" cy="1906084"/>
            <a:chOff x="7162800" y="4889748"/>
            <a:chExt cx="1981200" cy="1906084"/>
          </a:xfrm>
        </p:grpSpPr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20725DA2-9D00-4D79-A013-6E0C0906ABAF}"/>
                </a:ext>
              </a:extLst>
            </p:cNvPr>
            <p:cNvGrpSpPr/>
            <p:nvPr/>
          </p:nvGrpSpPr>
          <p:grpSpPr>
            <a:xfrm>
              <a:off x="7162800" y="4889748"/>
              <a:ext cx="1981200" cy="1892052"/>
              <a:chOff x="4495800" y="4572000"/>
              <a:chExt cx="2514600" cy="2155758"/>
            </a:xfrm>
          </p:grpSpPr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434EDAB5-7CC5-42E4-B914-31278F839B3C}"/>
                  </a:ext>
                </a:extLst>
              </p:cNvPr>
              <p:cNvSpPr/>
              <p:nvPr/>
            </p:nvSpPr>
            <p:spPr bwMode="auto">
              <a:xfrm>
                <a:off x="4495800" y="4572000"/>
                <a:ext cx="2514600" cy="2155758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pic>
            <p:nvPicPr>
              <p:cNvPr id="157" name="Picture 4" descr="IcosahedralGraph">
                <a:extLst>
                  <a:ext uri="{FF2B5EF4-FFF2-40B4-BE49-F238E27FC236}">
                    <a16:creationId xmlns:a16="http://schemas.microsoft.com/office/drawing/2014/main" id="{F61527DC-6D49-492D-B9E4-6AD6D20964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39916" y="4610496"/>
                <a:ext cx="2382253" cy="207876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58" name="Oval 10">
                <a:extLst>
                  <a:ext uri="{FF2B5EF4-FFF2-40B4-BE49-F238E27FC236}">
                    <a16:creationId xmlns:a16="http://schemas.microsoft.com/office/drawing/2014/main" id="{7AFEE3B8-9590-47F6-81F8-05A5C2565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915" y="6581107"/>
                <a:ext cx="132347" cy="115487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159" name="Freeform 4">
              <a:extLst>
                <a:ext uri="{FF2B5EF4-FFF2-40B4-BE49-F238E27FC236}">
                  <a16:creationId xmlns:a16="http://schemas.microsoft.com/office/drawing/2014/main" id="{AEBC8A98-3C17-46C7-8B63-B3E2D7567079}"/>
                </a:ext>
              </a:extLst>
            </p:cNvPr>
            <p:cNvSpPr/>
            <p:nvPr/>
          </p:nvSpPr>
          <p:spPr bwMode="auto">
            <a:xfrm>
              <a:off x="8653259" y="6296618"/>
              <a:ext cx="366370" cy="499214"/>
            </a:xfrm>
            <a:custGeom>
              <a:avLst/>
              <a:gdLst>
                <a:gd name="connsiteX0" fmla="*/ 30118 w 420591"/>
                <a:gd name="connsiteY0" fmla="*/ 672208 h 672208"/>
                <a:gd name="connsiteX1" fmla="*/ 40003 w 420591"/>
                <a:gd name="connsiteY1" fmla="*/ 222422 h 672208"/>
                <a:gd name="connsiteX2" fmla="*/ 420591 w 420591"/>
                <a:gd name="connsiteY2" fmla="*/ 0 h 672208"/>
                <a:gd name="connsiteX0" fmla="*/ 6781 w 397254"/>
                <a:gd name="connsiteY0" fmla="*/ 672208 h 672208"/>
                <a:gd name="connsiteX1" fmla="*/ 105635 w 397254"/>
                <a:gd name="connsiteY1" fmla="*/ 306448 h 672208"/>
                <a:gd name="connsiteX2" fmla="*/ 397254 w 397254"/>
                <a:gd name="connsiteY2" fmla="*/ 0 h 672208"/>
                <a:gd name="connsiteX0" fmla="*/ 8313 w 379015"/>
                <a:gd name="connsiteY0" fmla="*/ 573354 h 573354"/>
                <a:gd name="connsiteX1" fmla="*/ 87396 w 379015"/>
                <a:gd name="connsiteY1" fmla="*/ 306448 h 573354"/>
                <a:gd name="connsiteX2" fmla="*/ 379015 w 379015"/>
                <a:gd name="connsiteY2" fmla="*/ 0 h 573354"/>
                <a:gd name="connsiteX0" fmla="*/ 8148 w 368964"/>
                <a:gd name="connsiteY0" fmla="*/ 499214 h 499214"/>
                <a:gd name="connsiteX1" fmla="*/ 87231 w 368964"/>
                <a:gd name="connsiteY1" fmla="*/ 232308 h 499214"/>
                <a:gd name="connsiteX2" fmla="*/ 368964 w 368964"/>
                <a:gd name="connsiteY2" fmla="*/ 0 h 499214"/>
                <a:gd name="connsiteX0" fmla="*/ 5554 w 366370"/>
                <a:gd name="connsiteY0" fmla="*/ 499214 h 499214"/>
                <a:gd name="connsiteX1" fmla="*/ 119236 w 366370"/>
                <a:gd name="connsiteY1" fmla="*/ 153224 h 499214"/>
                <a:gd name="connsiteX2" fmla="*/ 366370 w 366370"/>
                <a:gd name="connsiteY2" fmla="*/ 0 h 49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0" h="499214">
                  <a:moveTo>
                    <a:pt x="5554" y="499214"/>
                  </a:moveTo>
                  <a:cubicBezTo>
                    <a:pt x="-22043" y="330338"/>
                    <a:pt x="59100" y="236426"/>
                    <a:pt x="119236" y="153224"/>
                  </a:cubicBezTo>
                  <a:cubicBezTo>
                    <a:pt x="179372" y="70022"/>
                    <a:pt x="208615" y="55193"/>
                    <a:pt x="36637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960844B6-BD52-43F9-BB6C-5E8D3E6F2252}"/>
                </a:ext>
              </a:extLst>
            </p:cNvPr>
            <p:cNvGrpSpPr/>
            <p:nvPr/>
          </p:nvGrpSpPr>
          <p:grpSpPr>
            <a:xfrm>
              <a:off x="7196297" y="4921749"/>
              <a:ext cx="1270713" cy="1832341"/>
              <a:chOff x="7196297" y="323069"/>
              <a:chExt cx="1270713" cy="1832341"/>
            </a:xfrm>
          </p:grpSpPr>
          <p:sp>
            <p:nvSpPr>
              <p:cNvPr id="100" name="Oval 10">
                <a:extLst>
                  <a:ext uri="{FF2B5EF4-FFF2-40B4-BE49-F238E27FC236}">
                    <a16:creationId xmlns:a16="http://schemas.microsoft.com/office/drawing/2014/main" id="{9ADCD7D2-DB03-4371-BE0E-924A34036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693" y="1270871"/>
                <a:ext cx="104273" cy="101360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1" name="Oval 10">
                <a:extLst>
                  <a:ext uri="{FF2B5EF4-FFF2-40B4-BE49-F238E27FC236}">
                    <a16:creationId xmlns:a16="http://schemas.microsoft.com/office/drawing/2014/main" id="{C20D97C4-A661-41F5-8B3E-DA98F6E08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4792" y="323069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" name="Oval 10">
                <a:extLst>
                  <a:ext uri="{FF2B5EF4-FFF2-40B4-BE49-F238E27FC236}">
                    <a16:creationId xmlns:a16="http://schemas.microsoft.com/office/drawing/2014/main" id="{95D2627F-ACB4-4AF4-9252-3E11D03A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4099" y="1292814"/>
                <a:ext cx="104273" cy="10136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3" name="Oval 10">
                <a:extLst>
                  <a:ext uri="{FF2B5EF4-FFF2-40B4-BE49-F238E27FC236}">
                    <a16:creationId xmlns:a16="http://schemas.microsoft.com/office/drawing/2014/main" id="{EF324B95-FC25-40A9-A761-FADAEFCA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8409" y="1287241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4" name="Oval 10">
                <a:extLst>
                  <a:ext uri="{FF2B5EF4-FFF2-40B4-BE49-F238E27FC236}">
                    <a16:creationId xmlns:a16="http://schemas.microsoft.com/office/drawing/2014/main" id="{1B32DD99-D717-4735-AE5D-B3C6A4648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2737" y="1276094"/>
                <a:ext cx="104273" cy="10136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5" name="Oval 10">
                <a:extLst>
                  <a:ext uri="{FF2B5EF4-FFF2-40B4-BE49-F238E27FC236}">
                    <a16:creationId xmlns:a16="http://schemas.microsoft.com/office/drawing/2014/main" id="{8F92681E-3088-4FE2-A243-B8848999A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8361" y="1448864"/>
                <a:ext cx="104273" cy="101360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6" name="Oval 10">
                <a:extLst>
                  <a:ext uri="{FF2B5EF4-FFF2-40B4-BE49-F238E27FC236}">
                    <a16:creationId xmlns:a16="http://schemas.microsoft.com/office/drawing/2014/main" id="{A40A7E0C-DEAC-4F47-803B-DED5D05B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4027" y="1538036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7" name="Oval 10">
                <a:extLst>
                  <a:ext uri="{FF2B5EF4-FFF2-40B4-BE49-F238E27FC236}">
                    <a16:creationId xmlns:a16="http://schemas.microsoft.com/office/drawing/2014/main" id="{93DD4D89-797F-44A1-832A-8FDAD968A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4160" y="1677367"/>
                <a:ext cx="104273" cy="10136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8" name="Oval 10">
                <a:extLst>
                  <a:ext uri="{FF2B5EF4-FFF2-40B4-BE49-F238E27FC236}">
                    <a16:creationId xmlns:a16="http://schemas.microsoft.com/office/drawing/2014/main" id="{FFF997DC-64B5-4CC8-BEA0-205582E18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293" y="1521316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9" name="Oval 10">
                <a:extLst>
                  <a:ext uri="{FF2B5EF4-FFF2-40B4-BE49-F238E27FC236}">
                    <a16:creationId xmlns:a16="http://schemas.microsoft.com/office/drawing/2014/main" id="{4E76BD7C-E14C-4F75-9595-80ADB1D49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8367" y="1014153"/>
                <a:ext cx="104273" cy="1013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0" name="Oval 10">
                <a:extLst>
                  <a:ext uri="{FF2B5EF4-FFF2-40B4-BE49-F238E27FC236}">
                    <a16:creationId xmlns:a16="http://schemas.microsoft.com/office/drawing/2014/main" id="{C5406A78-A2D8-4030-A1B0-E940D8590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297" y="205405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1" name="Oval 10">
                <a:extLst>
                  <a:ext uri="{FF2B5EF4-FFF2-40B4-BE49-F238E27FC236}">
                    <a16:creationId xmlns:a16="http://schemas.microsoft.com/office/drawing/2014/main" id="{E3FE2CAE-52C0-45FE-9094-7D218665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4350" y="128870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2" name="Oval 10">
                <a:extLst>
                  <a:ext uri="{FF2B5EF4-FFF2-40B4-BE49-F238E27FC236}">
                    <a16:creationId xmlns:a16="http://schemas.microsoft.com/office/drawing/2014/main" id="{AFEBE33E-0B64-41E4-9F4A-7842AD520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1900" y="1273590"/>
                <a:ext cx="104273" cy="10136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142" name="Oval 10">
              <a:extLst>
                <a:ext uri="{FF2B5EF4-FFF2-40B4-BE49-F238E27FC236}">
                  <a16:creationId xmlns:a16="http://schemas.microsoft.com/office/drawing/2014/main" id="{D0143278-C57A-41EC-8FFC-B2E18DA4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0208" y="6639955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3" name="AutoShape 35">
            <a:extLst>
              <a:ext uri="{FF2B5EF4-FFF2-40B4-BE49-F238E27FC236}">
                <a16:creationId xmlns:a16="http://schemas.microsoft.com/office/drawing/2014/main" id="{EA36A371-8DE2-4D81-BF10-4321A3409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953" y="3716824"/>
            <a:ext cx="3478335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This proves </a:t>
            </a:r>
            <a:r>
              <a:rPr lang="en-CA" altLang="en-US" sz="2400" dirty="0">
                <a:solidFill>
                  <a:srgbClr val="FFFF00"/>
                </a:solidFill>
              </a:rPr>
              <a:t>S</a:t>
            </a:r>
            <a:r>
              <a:rPr lang="en-CA" altLang="en-US" sz="2400" dirty="0">
                <a:solidFill>
                  <a:srgbClr val="FF0000"/>
                </a:solidFill>
              </a:rPr>
              <a:t>(i-1</a:t>
            </a:r>
            <a:r>
              <a:rPr lang="en-CA" altLang="en-US" sz="2400" dirty="0">
                <a:solidFill>
                  <a:srgbClr val="FFFF00"/>
                </a:solidFill>
              </a:rPr>
              <a:t>) </a:t>
            </a:r>
            <a:r>
              <a:rPr lang="el-GR" altLang="en-US" sz="24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accent2"/>
                </a:solidFill>
              </a:rPr>
              <a:t>S(</a:t>
            </a:r>
            <a:r>
              <a:rPr lang="en-CA" altLang="en-US" sz="2400" dirty="0" err="1">
                <a:solidFill>
                  <a:srgbClr val="FF0000"/>
                </a:solidFill>
              </a:rPr>
              <a:t>i</a:t>
            </a:r>
            <a:r>
              <a:rPr lang="en-CA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0" name="Rectangle 5">
            <a:extLst>
              <a:ext uri="{FF2B5EF4-FFF2-40B4-BE49-F238E27FC236}">
                <a16:creationId xmlns:a16="http://schemas.microsoft.com/office/drawing/2014/main" id="{7B20EC36-6D11-4660-9144-5A7D7A7B7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27" y="44474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4" name="AutoShape 35">
            <a:extLst>
              <a:ext uri="{FF2B5EF4-FFF2-40B4-BE49-F238E27FC236}">
                <a16:creationId xmlns:a16="http://schemas.microsoft.com/office/drawing/2014/main" id="{6805FF4A-3876-4F38-BAD3-216DC0784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1" y="4298877"/>
            <a:ext cx="5205599" cy="540931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Times New Roman"/>
              </a:rPr>
              <a:t>From this, I can assure you that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FF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FF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1" name="AutoShape 35">
            <a:extLst>
              <a:ext uri="{FF2B5EF4-FFF2-40B4-BE49-F238E27FC236}">
                <a16:creationId xmlns:a16="http://schemas.microsoft.com/office/drawing/2014/main" id="{F0101884-85D6-4477-B1E7-CB80F656C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05" y="4914406"/>
            <a:ext cx="5367497" cy="908957"/>
          </a:xfrm>
          <a:prstGeom prst="wedgeRoundRectCallout">
            <a:avLst>
              <a:gd name="adj1" fmla="val -51666"/>
              <a:gd name="adj2" fmla="val -480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completes the proof that all planer graphs have 6 colourings.</a:t>
            </a:r>
          </a:p>
        </p:txBody>
      </p:sp>
      <p:sp>
        <p:nvSpPr>
          <p:cNvPr id="153" name="AutoShape 35">
            <a:extLst>
              <a:ext uri="{FF2B5EF4-FFF2-40B4-BE49-F238E27FC236}">
                <a16:creationId xmlns:a16="http://schemas.microsoft.com/office/drawing/2014/main" id="{19037683-7D77-44DB-A5E6-3B66089D3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02" y="3705530"/>
            <a:ext cx="911388" cy="540932"/>
          </a:xfrm>
          <a:prstGeom prst="wedgeRoundRectCallout">
            <a:avLst>
              <a:gd name="adj1" fmla="val -50727"/>
              <a:gd name="adj2" fmla="val -505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accent2"/>
                </a:solidFill>
              </a:rPr>
              <a:t>S(0)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90082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6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44" grpId="0" animBg="1"/>
      <p:bldP spid="151" grpId="0" animBg="1"/>
      <p:bldP spid="153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2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277" y="2209800"/>
            <a:ext cx="8696207" cy="4648200"/>
          </a:xfrm>
          <a:prstGeom prst="wedgeRoundRectCallout">
            <a:avLst>
              <a:gd name="adj1" fmla="val -52657"/>
              <a:gd name="adj2" fmla="val -51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In this recursive algorithm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adversary gave you a 12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You give friend 11, a 11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10, a 10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  9, a   9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 gives friend  0, a  0 node graph.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0 is the base case and has returns the empty colouring.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1 colours his node and returns the  1 colouring. 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 2 colours his node and returns the  2 colouring. 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Friend 12 colours his node and returns the 12 colouring. </a:t>
            </a: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1AB34B97-24A5-4C36-BE86-BEE2491C76E9}"/>
              </a:ext>
            </a:extLst>
          </p:cNvPr>
          <p:cNvSpPr/>
          <p:nvPr/>
        </p:nvSpPr>
        <p:spPr bwMode="auto">
          <a:xfrm>
            <a:off x="8466173" y="1550224"/>
            <a:ext cx="682566" cy="606694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5B88BBB2-4ED8-498C-8015-FC1EAD11AB14}"/>
              </a:ext>
            </a:extLst>
          </p:cNvPr>
          <p:cNvSpPr/>
          <p:nvPr/>
        </p:nvSpPr>
        <p:spPr bwMode="auto">
          <a:xfrm>
            <a:off x="7661449" y="323068"/>
            <a:ext cx="952025" cy="645015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83FE6144-7BD1-426E-A756-445650D867BA}"/>
              </a:ext>
            </a:extLst>
          </p:cNvPr>
          <p:cNvSpPr/>
          <p:nvPr/>
        </p:nvSpPr>
        <p:spPr bwMode="auto">
          <a:xfrm>
            <a:off x="7182327" y="1513778"/>
            <a:ext cx="604542" cy="632865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605F2065-EFE6-437B-BC04-AACCD3216B0E}"/>
              </a:ext>
            </a:extLst>
          </p:cNvPr>
          <p:cNvSpPr/>
          <p:nvPr/>
        </p:nvSpPr>
        <p:spPr bwMode="auto">
          <a:xfrm>
            <a:off x="7988300" y="1656844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02E41BA9-3B84-4522-B4D7-422B1E3E00AB}"/>
              </a:ext>
            </a:extLst>
          </p:cNvPr>
          <p:cNvSpPr/>
          <p:nvPr/>
        </p:nvSpPr>
        <p:spPr bwMode="auto">
          <a:xfrm>
            <a:off x="8249555" y="1427441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CB3141ED-13FE-48E4-A090-A7EE0F8858F1}"/>
              </a:ext>
            </a:extLst>
          </p:cNvPr>
          <p:cNvSpPr/>
          <p:nvPr/>
        </p:nvSpPr>
        <p:spPr bwMode="auto">
          <a:xfrm>
            <a:off x="8299302" y="107470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3F315C22-10E9-44CA-96AF-6EDAA7EB1D39}"/>
              </a:ext>
            </a:extLst>
          </p:cNvPr>
          <p:cNvSpPr/>
          <p:nvPr/>
        </p:nvSpPr>
        <p:spPr bwMode="auto">
          <a:xfrm>
            <a:off x="7980376" y="903486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AE6B859-205C-4E8E-B6FD-B7AFE5072EAB}"/>
              </a:ext>
            </a:extLst>
          </p:cNvPr>
          <p:cNvSpPr/>
          <p:nvPr/>
        </p:nvSpPr>
        <p:spPr bwMode="auto">
          <a:xfrm>
            <a:off x="7661450" y="111551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96DB5148-5E69-4E04-913E-E11554116444}"/>
              </a:ext>
            </a:extLst>
          </p:cNvPr>
          <p:cNvSpPr/>
          <p:nvPr/>
        </p:nvSpPr>
        <p:spPr bwMode="auto">
          <a:xfrm>
            <a:off x="7726968" y="1447036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94DE215-0236-403E-8296-270375AEF1B9}"/>
              </a:ext>
            </a:extLst>
          </p:cNvPr>
          <p:cNvSpPr/>
          <p:nvPr/>
        </p:nvSpPr>
        <p:spPr bwMode="auto">
          <a:xfrm>
            <a:off x="7977907" y="1423847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A46CE832-B7E3-445B-AB15-367D4E15B640}"/>
              </a:ext>
            </a:extLst>
          </p:cNvPr>
          <p:cNvSpPr/>
          <p:nvPr/>
        </p:nvSpPr>
        <p:spPr bwMode="auto">
          <a:xfrm>
            <a:off x="8118627" y="1144463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46DFA976-60A3-4C44-B70D-404033FB7222}"/>
              </a:ext>
            </a:extLst>
          </p:cNvPr>
          <p:cNvSpPr/>
          <p:nvPr/>
        </p:nvSpPr>
        <p:spPr bwMode="auto">
          <a:xfrm>
            <a:off x="7864741" y="1221304"/>
            <a:ext cx="318926" cy="321912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8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3" grpId="0" animBg="1"/>
      <p:bldP spid="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3" grpId="0" animBg="1"/>
      <p:bldP spid="93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2" name="AutoShape 55">
            <a:extLst>
              <a:ext uri="{FF2B5EF4-FFF2-40B4-BE49-F238E27FC236}">
                <a16:creationId xmlns:a16="http://schemas.microsoft.com/office/drawing/2014/main" id="{73F35921-4A5C-47D6-9CA4-9699ECF76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417" y="2349270"/>
            <a:ext cx="6473166" cy="1267044"/>
          </a:xfrm>
          <a:prstGeom prst="wedgeRoundRectCallout">
            <a:avLst>
              <a:gd name="adj1" fmla="val -54771"/>
              <a:gd name="adj2" fmla="val 1409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That’s what I call micro managing your friends.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gets way too confusing when you do that.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Please don’t. 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9017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a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0"/>
            <a:ext cx="7180482" cy="852507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every node in the original graph has degree at most 5,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any order to colour works.</a:t>
            </a:r>
          </a:p>
        </p:txBody>
      </p:sp>
    </p:spTree>
    <p:extLst>
      <p:ext uri="{BB962C8B-B14F-4D97-AF65-F5344CB8AC3E}">
        <p14:creationId xmlns:p14="http://schemas.microsoft.com/office/powerpoint/2010/main" val="1678624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80" grpId="0" animBg="1"/>
      <p:bldP spid="81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a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0"/>
            <a:ext cx="7180482" cy="852507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every node in the original graph has degree at most 5,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any order to colour works.</a:t>
            </a:r>
          </a:p>
        </p:txBody>
      </p:sp>
      <p:pic>
        <p:nvPicPr>
          <p:cNvPr id="82" name="Picture 2" descr="Icosahedron">
            <a:extLst>
              <a:ext uri="{FF2B5EF4-FFF2-40B4-BE49-F238E27FC236}">
                <a16:creationId xmlns:a16="http://schemas.microsoft.com/office/drawing/2014/main" id="{8EDB3955-DFD9-4AEC-87A9-574EC35A3F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2078" y="2286000"/>
            <a:ext cx="6991350" cy="166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4620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67916" cy="1267043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point is that the actual coloring feels iterative,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nodes are just coloured in some order.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Why not just do that?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999" y="3658731"/>
            <a:ext cx="6861100" cy="1648044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key is that every time a node is coloured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at most 5 of its neighbors have been coloured already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that it can be given the 6</a:t>
            </a:r>
            <a:r>
              <a:rPr lang="en-CA" altLang="en-US" sz="2400" baseline="30000" dirty="0">
                <a:cs typeface="Times New Roman" panose="02020603050405020304" pitchFamily="18" charset="0"/>
                <a:sym typeface="Symbol" panose="05050102010706020507" pitchFamily="18" charset="2"/>
              </a:rPr>
              <a:t>th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colour.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01111453-FC67-43B5-B1C2-C298FD809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359401"/>
            <a:ext cx="5232400" cy="482756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some nodes may be of high degree.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D6B7E26-639D-483C-AC20-DC97FE1BB280}"/>
              </a:ext>
            </a:extLst>
          </p:cNvPr>
          <p:cNvGrpSpPr/>
          <p:nvPr/>
        </p:nvGrpSpPr>
        <p:grpSpPr>
          <a:xfrm>
            <a:off x="3419846" y="2252857"/>
            <a:ext cx="2633709" cy="2809139"/>
            <a:chOff x="3419846" y="2252857"/>
            <a:chExt cx="2633709" cy="2809139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BD17FE09-9D5B-4BEA-8695-01E2D3FC41C7}"/>
                </a:ext>
              </a:extLst>
            </p:cNvPr>
            <p:cNvSpPr/>
            <p:nvPr/>
          </p:nvSpPr>
          <p:spPr bwMode="auto">
            <a:xfrm>
              <a:off x="3419846" y="2252857"/>
              <a:ext cx="2633709" cy="2809139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6337C7A-9A8C-4020-9B8A-C9E5F19FDACB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3772772" y="3411933"/>
              <a:ext cx="925356" cy="2469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485FBF71-094F-4A89-97B1-9CEC8599FD51}"/>
                </a:ext>
              </a:extLst>
            </p:cNvPr>
            <p:cNvCxnSpPr>
              <a:cxnSpLocks/>
              <a:endCxn id="102" idx="0"/>
            </p:cNvCxnSpPr>
            <p:nvPr/>
          </p:nvCxnSpPr>
          <p:spPr bwMode="auto">
            <a:xfrm>
              <a:off x="4687841" y="2652759"/>
              <a:ext cx="37228" cy="99496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00A03681-5FEA-4938-B430-F851B217FA32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H="1">
              <a:off x="4698128" y="2715567"/>
              <a:ext cx="371696" cy="99720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866ED24-A015-47C7-9DBF-407747086F09}"/>
                </a:ext>
              </a:extLst>
            </p:cNvPr>
            <p:cNvCxnSpPr>
              <a:cxnSpLocks/>
              <a:endCxn id="102" idx="7"/>
            </p:cNvCxnSpPr>
            <p:nvPr/>
          </p:nvCxnSpPr>
          <p:spPr bwMode="auto">
            <a:xfrm flipH="1">
              <a:off x="4752010" y="2880667"/>
              <a:ext cx="633664" cy="77821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8FEF97-9B26-4227-87E0-EF6E39BE8E1D}"/>
                </a:ext>
              </a:extLst>
            </p:cNvPr>
            <p:cNvCxnSpPr>
              <a:cxnSpLocks/>
              <a:endCxn id="102" idx="7"/>
            </p:cNvCxnSpPr>
            <p:nvPr/>
          </p:nvCxnSpPr>
          <p:spPr bwMode="auto">
            <a:xfrm flipH="1">
              <a:off x="4752010" y="3119833"/>
              <a:ext cx="810592" cy="539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0BDF019F-893F-437D-841D-DA7BDE9175FC}"/>
                </a:ext>
              </a:extLst>
            </p:cNvPr>
            <p:cNvCxnSpPr>
              <a:cxnSpLocks/>
              <a:endCxn id="102" idx="6"/>
            </p:cNvCxnSpPr>
            <p:nvPr/>
          </p:nvCxnSpPr>
          <p:spPr bwMode="auto">
            <a:xfrm flipH="1">
              <a:off x="4763169" y="3397099"/>
              <a:ext cx="925560" cy="288727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E04CC39-835D-44D1-8759-D38C0581D599}"/>
                </a:ext>
              </a:extLst>
            </p:cNvPr>
            <p:cNvCxnSpPr>
              <a:cxnSpLocks/>
              <a:endCxn id="102" idx="6"/>
            </p:cNvCxnSpPr>
            <p:nvPr/>
          </p:nvCxnSpPr>
          <p:spPr bwMode="auto">
            <a:xfrm flipH="1" flipV="1">
              <a:off x="4763169" y="3685826"/>
              <a:ext cx="951832" cy="1394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15E69D05-A2FB-4587-8EAE-14AC5C2E5FAA}"/>
                </a:ext>
              </a:extLst>
            </p:cNvPr>
            <p:cNvCxnSpPr>
              <a:cxnSpLocks/>
              <a:endCxn id="102" idx="5"/>
            </p:cNvCxnSpPr>
            <p:nvPr/>
          </p:nvCxnSpPr>
          <p:spPr bwMode="auto">
            <a:xfrm flipH="1" flipV="1">
              <a:off x="4752010" y="3712767"/>
              <a:ext cx="886792" cy="35956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DFDE0DAF-6794-434F-BAF6-9B6A6B08506E}"/>
                </a:ext>
              </a:extLst>
            </p:cNvPr>
            <p:cNvCxnSpPr>
              <a:cxnSpLocks/>
              <a:endCxn id="102" idx="5"/>
            </p:cNvCxnSpPr>
            <p:nvPr/>
          </p:nvCxnSpPr>
          <p:spPr bwMode="auto">
            <a:xfrm flipH="1" flipV="1">
              <a:off x="4752010" y="3712767"/>
              <a:ext cx="683592" cy="630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DA694B0B-6829-4EDF-839B-8A70B5B48083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H="1" flipV="1">
              <a:off x="4725069" y="3723926"/>
              <a:ext cx="411118" cy="81884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C7D7714-0F11-4084-9507-6F1772EA64CF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H="1" flipV="1">
              <a:off x="4725069" y="3723926"/>
              <a:ext cx="88232" cy="9330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AE7FA5D8-9BCD-4393-8A0F-D6999FE3024B}"/>
                </a:ext>
              </a:extLst>
            </p:cNvPr>
            <p:cNvCxnSpPr>
              <a:cxnSpLocks/>
              <a:endCxn id="102" idx="4"/>
            </p:cNvCxnSpPr>
            <p:nvPr/>
          </p:nvCxnSpPr>
          <p:spPr bwMode="auto">
            <a:xfrm flipV="1">
              <a:off x="4406900" y="3723926"/>
              <a:ext cx="318169" cy="873476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9DF9F6AB-1651-484B-B016-13D963CAEBF5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V="1">
              <a:off x="4038600" y="3712767"/>
              <a:ext cx="659528" cy="6560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03E0D5B-F346-466B-812C-082287CAA47F}"/>
                </a:ext>
              </a:extLst>
            </p:cNvPr>
            <p:cNvCxnSpPr>
              <a:cxnSpLocks/>
              <a:endCxn id="102" idx="3"/>
            </p:cNvCxnSpPr>
            <p:nvPr/>
          </p:nvCxnSpPr>
          <p:spPr bwMode="auto">
            <a:xfrm flipV="1">
              <a:off x="3836272" y="3712767"/>
              <a:ext cx="861856" cy="376634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1A2817F7-8E61-49A4-99E3-C3F9292D17B5}"/>
                </a:ext>
              </a:extLst>
            </p:cNvPr>
            <p:cNvCxnSpPr>
              <a:cxnSpLocks/>
              <a:endCxn id="102" idx="2"/>
            </p:cNvCxnSpPr>
            <p:nvPr/>
          </p:nvCxnSpPr>
          <p:spPr bwMode="auto">
            <a:xfrm flipV="1">
              <a:off x="3760072" y="3685826"/>
              <a:ext cx="926897" cy="30908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99D102B7-025F-4316-B1BF-E18E4E8CC8CA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3887072" y="3132533"/>
              <a:ext cx="811056" cy="5263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D7C7651-48C2-44B4-A774-A9739B3D9F17}"/>
                </a:ext>
              </a:extLst>
            </p:cNvPr>
            <p:cNvCxnSpPr>
              <a:cxnSpLocks/>
              <a:endCxn id="102" idx="1"/>
            </p:cNvCxnSpPr>
            <p:nvPr/>
          </p:nvCxnSpPr>
          <p:spPr bwMode="auto">
            <a:xfrm>
              <a:off x="4115672" y="2865833"/>
              <a:ext cx="582456" cy="793052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93272356-93A2-4408-8B3F-96635759986C}"/>
                </a:ext>
              </a:extLst>
            </p:cNvPr>
            <p:cNvCxnSpPr>
              <a:cxnSpLocks/>
              <a:endCxn id="102" idx="0"/>
            </p:cNvCxnSpPr>
            <p:nvPr/>
          </p:nvCxnSpPr>
          <p:spPr bwMode="auto">
            <a:xfrm>
              <a:off x="4407772" y="2726133"/>
              <a:ext cx="317297" cy="921593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BFC7AA2E-F694-4DEB-91C3-F1A2FC63D1C9}"/>
                </a:ext>
              </a:extLst>
            </p:cNvPr>
            <p:cNvSpPr/>
            <p:nvPr/>
          </p:nvSpPr>
          <p:spPr bwMode="auto">
            <a:xfrm>
              <a:off x="4686969" y="364772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1ACCAF9D-B29F-45D3-8DDB-FDA1DEF6C804}"/>
                </a:ext>
              </a:extLst>
            </p:cNvPr>
            <p:cNvSpPr/>
            <p:nvPr/>
          </p:nvSpPr>
          <p:spPr bwMode="auto">
            <a:xfrm>
              <a:off x="3733800" y="2664765"/>
              <a:ext cx="1981200" cy="1983435"/>
            </a:xfrm>
            <a:prstGeom prst="ellips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DEAAE915-9DB3-44A4-A7F1-5B2DEC3A262B}"/>
                </a:ext>
              </a:extLst>
            </p:cNvPr>
            <p:cNvGrpSpPr/>
            <p:nvPr/>
          </p:nvGrpSpPr>
          <p:grpSpPr>
            <a:xfrm>
              <a:off x="4648200" y="2616200"/>
              <a:ext cx="1066800" cy="812800"/>
              <a:chOff x="4648200" y="2616200"/>
              <a:chExt cx="1066800" cy="812800"/>
            </a:xfrm>
          </p:grpSpPr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8B003AFE-B24E-4B75-A3DE-F4A6C4616B62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64B2D3C8-81A7-4814-8882-7B1BF57975C8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9730F3EB-029C-41A2-8097-0C199248BC06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E2D0BD66-B83C-47E1-9C96-AA5AECF0818C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E1F9826D-F3F3-482B-B4A4-76732B7A6B29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F71A9DC2-4325-44E5-903E-1FA6E4338825}"/>
                </a:ext>
              </a:extLst>
            </p:cNvPr>
            <p:cNvGrpSpPr/>
            <p:nvPr/>
          </p:nvGrpSpPr>
          <p:grpSpPr>
            <a:xfrm rot="5400000">
              <a:off x="4753429" y="3675575"/>
              <a:ext cx="1013417" cy="993938"/>
              <a:chOff x="4648200" y="2616200"/>
              <a:chExt cx="1066800" cy="812800"/>
            </a:xfrm>
          </p:grpSpPr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D8AC0189-C618-414D-8BA9-B4FF3AEC8628}"/>
                  </a:ext>
                </a:extLst>
              </p:cNvPr>
              <p:cNvSpPr/>
              <p:nvPr/>
            </p:nvSpPr>
            <p:spPr bwMode="auto">
              <a:xfrm>
                <a:off x="4648200" y="26162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E78FFB2F-510E-4252-A172-8CCF44193569}"/>
                  </a:ext>
                </a:extLst>
              </p:cNvPr>
              <p:cNvSpPr/>
              <p:nvPr/>
            </p:nvSpPr>
            <p:spPr bwMode="auto">
              <a:xfrm>
                <a:off x="5029200" y="26670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59EFE900-E687-4342-BAD4-696575A699A7}"/>
                  </a:ext>
                </a:extLst>
              </p:cNvPr>
              <p:cNvSpPr/>
              <p:nvPr/>
            </p:nvSpPr>
            <p:spPr bwMode="auto">
              <a:xfrm>
                <a:off x="5638800" y="3352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BE632696-0DBB-4539-8672-5D607668194F}"/>
                  </a:ext>
                </a:extLst>
              </p:cNvPr>
              <p:cNvSpPr/>
              <p:nvPr/>
            </p:nvSpPr>
            <p:spPr bwMode="auto">
              <a:xfrm>
                <a:off x="5524500" y="30734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0CFD0F86-175A-407D-B9A4-0C6A42782C22}"/>
                  </a:ext>
                </a:extLst>
              </p:cNvPr>
              <p:cNvSpPr/>
              <p:nvPr/>
            </p:nvSpPr>
            <p:spPr bwMode="auto">
              <a:xfrm>
                <a:off x="5334000" y="284480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F6EBB10-183A-479E-B230-60ACB5C14141}"/>
                </a:ext>
              </a:extLst>
            </p:cNvPr>
            <p:cNvSpPr/>
            <p:nvPr/>
          </p:nvSpPr>
          <p:spPr bwMode="auto">
            <a:xfrm rot="16200000" flipH="1">
              <a:off x="3715461" y="367260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014FDD1B-6881-4957-8A77-51CF09DE761E}"/>
                </a:ext>
              </a:extLst>
            </p:cNvPr>
            <p:cNvSpPr/>
            <p:nvPr/>
          </p:nvSpPr>
          <p:spPr bwMode="auto">
            <a:xfrm rot="16200000" flipH="1">
              <a:off x="3790283" y="4034540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BED76E4B-6C9D-4D21-A95E-A5AA8E5BAEA2}"/>
                </a:ext>
              </a:extLst>
            </p:cNvPr>
            <p:cNvSpPr/>
            <p:nvPr/>
          </p:nvSpPr>
          <p:spPr bwMode="auto">
            <a:xfrm rot="16200000" flipH="1">
              <a:off x="4363453" y="4543156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95B9319-310C-425D-A3BC-711D9899B90B}"/>
                </a:ext>
              </a:extLst>
            </p:cNvPr>
            <p:cNvSpPr/>
            <p:nvPr/>
          </p:nvSpPr>
          <p:spPr bwMode="auto">
            <a:xfrm rot="16200000" flipH="1">
              <a:off x="4007707" y="4324088"/>
              <a:ext cx="72387" cy="93182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A346B907-55A4-4F3F-B52A-15859158C2CF}"/>
                </a:ext>
              </a:extLst>
            </p:cNvPr>
            <p:cNvSpPr/>
            <p:nvPr/>
          </p:nvSpPr>
          <p:spPr bwMode="auto">
            <a:xfrm rot="20448673" flipH="1">
              <a:off x="4077953" y="2837572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9272F6B3-F799-4898-B854-3E160CABBA23}"/>
                </a:ext>
              </a:extLst>
            </p:cNvPr>
            <p:cNvSpPr/>
            <p:nvPr/>
          </p:nvSpPr>
          <p:spPr bwMode="auto">
            <a:xfrm rot="20448673" flipH="1">
              <a:off x="3727631" y="3685634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956F437D-91DB-4430-99EF-C1F32819AF0F}"/>
                </a:ext>
              </a:extLst>
            </p:cNvPr>
            <p:cNvSpPr/>
            <p:nvPr/>
          </p:nvSpPr>
          <p:spPr bwMode="auto">
            <a:xfrm rot="20448673" flipH="1">
              <a:off x="3743747" y="3384189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425CCD11-FB5A-474F-9733-FC8C3ABCAA35}"/>
                </a:ext>
              </a:extLst>
            </p:cNvPr>
            <p:cNvSpPr/>
            <p:nvPr/>
          </p:nvSpPr>
          <p:spPr bwMode="auto">
            <a:xfrm rot="20448673" flipH="1">
              <a:off x="3848527" y="310567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0C2A9291-653F-40B1-B32F-1C513413FFCC}"/>
                </a:ext>
              </a:extLst>
            </p:cNvPr>
            <p:cNvSpPr/>
            <p:nvPr/>
          </p:nvSpPr>
          <p:spPr bwMode="auto">
            <a:xfrm rot="20448673" flipH="1">
              <a:off x="4371094" y="2690106"/>
              <a:ext cx="76200" cy="76200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5" name="AutoShape 35">
            <a:extLst>
              <a:ext uri="{FF2B5EF4-FFF2-40B4-BE49-F238E27FC236}">
                <a16:creationId xmlns:a16="http://schemas.microsoft.com/office/drawing/2014/main" id="{5A20D3BA-240E-42C7-98F7-325B5D06B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895758"/>
            <a:ext cx="2133600" cy="482756"/>
          </a:xfrm>
          <a:prstGeom prst="wedgeRoundRectCallout">
            <a:avLst>
              <a:gd name="adj1" fmla="val -54683"/>
              <a:gd name="adj2" fmla="val -414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Do them first.</a:t>
            </a:r>
          </a:p>
        </p:txBody>
      </p:sp>
      <p:sp>
        <p:nvSpPr>
          <p:cNvPr id="126" name="AutoShape 55">
            <a:extLst>
              <a:ext uri="{FF2B5EF4-FFF2-40B4-BE49-F238E27FC236}">
                <a16:creationId xmlns:a16="http://schemas.microsoft.com/office/drawing/2014/main" id="{C55651D4-CD77-45EA-AAF4-E23A643E9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892644"/>
            <a:ext cx="5232400" cy="901820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can be more complicated than this.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How do you know which to colour first?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994B3D2-7D80-48F8-B9D5-50C9C74B0668}"/>
              </a:ext>
            </a:extLst>
          </p:cNvPr>
          <p:cNvGrpSpPr/>
          <p:nvPr/>
        </p:nvGrpSpPr>
        <p:grpSpPr>
          <a:xfrm>
            <a:off x="3680326" y="2578100"/>
            <a:ext cx="2153516" cy="2176959"/>
            <a:chOff x="3680326" y="2578100"/>
            <a:chExt cx="2153516" cy="2176959"/>
          </a:xfrm>
        </p:grpSpPr>
        <p:sp>
          <p:nvSpPr>
            <p:cNvPr id="127" name="Oval 10">
              <a:extLst>
                <a:ext uri="{FF2B5EF4-FFF2-40B4-BE49-F238E27FC236}">
                  <a16:creationId xmlns:a16="http://schemas.microsoft.com/office/drawing/2014/main" id="{747B5F79-B022-413B-A112-09C7D1493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126" y="25781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5" name="Oval 10">
              <a:extLst>
                <a:ext uri="{FF2B5EF4-FFF2-40B4-BE49-F238E27FC236}">
                  <a16:creationId xmlns:a16="http://schemas.microsoft.com/office/drawing/2014/main" id="{9F111A85-7D11-41CF-B3B8-A4E58CB6F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368" y="2629974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6" name="Oval 10">
              <a:extLst>
                <a:ext uri="{FF2B5EF4-FFF2-40B4-BE49-F238E27FC236}">
                  <a16:creationId xmlns:a16="http://schemas.microsoft.com/office/drawing/2014/main" id="{7D79C705-B79A-46AC-9066-40799D499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147" y="2793703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7" name="Oval 10">
              <a:extLst>
                <a:ext uri="{FF2B5EF4-FFF2-40B4-BE49-F238E27FC236}">
                  <a16:creationId xmlns:a16="http://schemas.microsoft.com/office/drawing/2014/main" id="{56EA4BDD-071C-4184-8120-FF9BD09A3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605" y="3353398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8" name="Oval 10">
              <a:extLst>
                <a:ext uri="{FF2B5EF4-FFF2-40B4-BE49-F238E27FC236}">
                  <a16:creationId xmlns:a16="http://schemas.microsoft.com/office/drawing/2014/main" id="{3F78EA00-A8CB-4EA1-975B-B684E287E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226" y="4013619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9" name="Oval 10">
              <a:extLst>
                <a:ext uri="{FF2B5EF4-FFF2-40B4-BE49-F238E27FC236}">
                  <a16:creationId xmlns:a16="http://schemas.microsoft.com/office/drawing/2014/main" id="{F4AE5E97-6FE9-4863-B1AB-9642A9C2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084" y="4534437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0" name="Oval 10">
              <a:extLst>
                <a:ext uri="{FF2B5EF4-FFF2-40B4-BE49-F238E27FC236}">
                  <a16:creationId xmlns:a16="http://schemas.microsoft.com/office/drawing/2014/main" id="{6BDD6069-F488-4DAA-8CC2-6955AFD87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505" y="4470221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1" name="Oval 10">
              <a:extLst>
                <a:ext uri="{FF2B5EF4-FFF2-40B4-BE49-F238E27FC236}">
                  <a16:creationId xmlns:a16="http://schemas.microsoft.com/office/drawing/2014/main" id="{688BAA07-911B-4454-B8CB-A0FA08A9D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7462" y="3974026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2" name="Oval 10">
              <a:extLst>
                <a:ext uri="{FF2B5EF4-FFF2-40B4-BE49-F238E27FC236}">
                  <a16:creationId xmlns:a16="http://schemas.microsoft.com/office/drawing/2014/main" id="{5FD1B0E8-537C-4427-854D-F10DEB997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294" y="33147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4" name="Oval 10">
              <a:extLst>
                <a:ext uri="{FF2B5EF4-FFF2-40B4-BE49-F238E27FC236}">
                  <a16:creationId xmlns:a16="http://schemas.microsoft.com/office/drawing/2014/main" id="{0089DD97-7984-4029-A001-ABE13FDFD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99" y="2819400"/>
              <a:ext cx="182880" cy="18288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5" name="Oval 10">
              <a:extLst>
                <a:ext uri="{FF2B5EF4-FFF2-40B4-BE49-F238E27FC236}">
                  <a16:creationId xmlns:a16="http://schemas.microsoft.com/office/drawing/2014/main" id="{090C31CB-4B8D-473D-8B09-DC4CFA53D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878" y="3087235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6" name="Oval 10">
              <a:extLst>
                <a:ext uri="{FF2B5EF4-FFF2-40B4-BE49-F238E27FC236}">
                  <a16:creationId xmlns:a16="http://schemas.microsoft.com/office/drawing/2014/main" id="{759217F2-9895-49FA-93FC-5EFB8DB31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326" y="3645677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7" name="Oval 10">
              <a:extLst>
                <a:ext uri="{FF2B5EF4-FFF2-40B4-BE49-F238E27FC236}">
                  <a16:creationId xmlns:a16="http://schemas.microsoft.com/office/drawing/2014/main" id="{BDC1B4CB-EBB6-40F8-B89F-A9BAF3FC3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126" y="43053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8" name="Oval 10">
              <a:extLst>
                <a:ext uri="{FF2B5EF4-FFF2-40B4-BE49-F238E27FC236}">
                  <a16:creationId xmlns:a16="http://schemas.microsoft.com/office/drawing/2014/main" id="{51370EA8-976C-4937-8246-4E76F38F1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247" y="457217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9" name="Oval 10">
              <a:extLst>
                <a:ext uri="{FF2B5EF4-FFF2-40B4-BE49-F238E27FC236}">
                  <a16:creationId xmlns:a16="http://schemas.microsoft.com/office/drawing/2014/main" id="{1155BBFB-660B-4D9D-89BA-FAC3D6B7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578" y="4292242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0" name="Oval 10">
              <a:extLst>
                <a:ext uri="{FF2B5EF4-FFF2-40B4-BE49-F238E27FC236}">
                  <a16:creationId xmlns:a16="http://schemas.microsoft.com/office/drawing/2014/main" id="{13222F67-6AC1-44F4-905A-ADDDEEFB0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0962" y="3619500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1" name="Oval 10">
              <a:extLst>
                <a:ext uri="{FF2B5EF4-FFF2-40B4-BE49-F238E27FC236}">
                  <a16:creationId xmlns:a16="http://schemas.microsoft.com/office/drawing/2014/main" id="{74998B50-D227-4A72-9318-A8D2E174A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57" y="3035719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2" name="Oval 10">
              <a:extLst>
                <a:ext uri="{FF2B5EF4-FFF2-40B4-BE49-F238E27FC236}">
                  <a16:creationId xmlns:a16="http://schemas.microsoft.com/office/drawing/2014/main" id="{F6892FAF-AB8D-4ED3-81B3-C588BCCA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741" y="2642198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63" name="Oval 10">
            <a:extLst>
              <a:ext uri="{FF2B5EF4-FFF2-40B4-BE49-F238E27FC236}">
                <a16:creationId xmlns:a16="http://schemas.microsoft.com/office/drawing/2014/main" id="{6DFAD923-4C6B-42D3-99BC-6CDA67DA3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1257" y="3589020"/>
            <a:ext cx="182880" cy="182880"/>
          </a:xfrm>
          <a:prstGeom prst="ellipse">
            <a:avLst/>
          </a:prstGeom>
          <a:solidFill>
            <a:srgbClr val="FF00FF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5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25" grpId="0" animBg="1"/>
      <p:bldP spid="126" grpId="0" animBg="1"/>
      <p:bldP spid="163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Planar Graphs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584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“Every planar graph with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nodes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can be coloured with at most 6 colours.”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41A2588-62F8-4BC7-ADAF-3F48CE4E072E}"/>
              </a:ext>
            </a:extLst>
          </p:cNvPr>
          <p:cNvGrpSpPr/>
          <p:nvPr/>
        </p:nvGrpSpPr>
        <p:grpSpPr>
          <a:xfrm>
            <a:off x="7162800" y="289633"/>
            <a:ext cx="1981200" cy="1892052"/>
            <a:chOff x="4495800" y="4572000"/>
            <a:chExt cx="2514600" cy="2155758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E3D0E92-FA76-455E-800D-876BA0347611}"/>
                </a:ext>
              </a:extLst>
            </p:cNvPr>
            <p:cNvSpPr/>
            <p:nvPr/>
          </p:nvSpPr>
          <p:spPr bwMode="auto">
            <a:xfrm>
              <a:off x="4495800" y="4572000"/>
              <a:ext cx="2514600" cy="2155758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7" name="Picture 4" descr="IcosahedralGraph">
              <a:extLst>
                <a:ext uri="{FF2B5EF4-FFF2-40B4-BE49-F238E27FC236}">
                  <a16:creationId xmlns:a16="http://schemas.microsoft.com/office/drawing/2014/main" id="{02D8D258-8D08-4860-9FC9-C99DB10FA7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9916" y="4610496"/>
              <a:ext cx="2382253" cy="2078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8" name="Oval 10">
              <a:extLst>
                <a:ext uri="{FF2B5EF4-FFF2-40B4-BE49-F238E27FC236}">
                  <a16:creationId xmlns:a16="http://schemas.microsoft.com/office/drawing/2014/main" id="{48435DE7-61E2-419B-BABD-3A7EFE6F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915" y="6581107"/>
              <a:ext cx="132347" cy="11548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2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196297" y="323069"/>
            <a:ext cx="1887666" cy="1832341"/>
            <a:chOff x="7196297" y="323069"/>
            <a:chExt cx="1887666" cy="1832341"/>
          </a:xfrm>
        </p:grpSpPr>
        <p:sp>
          <p:nvSpPr>
            <p:cNvPr id="53" name="Oval 10">
              <a:extLst>
                <a:ext uri="{FF2B5EF4-FFF2-40B4-BE49-F238E27FC236}">
                  <a16:creationId xmlns:a16="http://schemas.microsoft.com/office/drawing/2014/main" id="{835585D1-9702-4AF7-A85E-93805165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693" y="1270871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Oval 10">
              <a:extLst>
                <a:ext uri="{FF2B5EF4-FFF2-40B4-BE49-F238E27FC236}">
                  <a16:creationId xmlns:a16="http://schemas.microsoft.com/office/drawing/2014/main" id="{C8864B13-DF67-468E-9B5D-5532940DE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4792" y="323069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ADC8A67E-24A3-4BE3-8C7F-1AF6C58D5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0" y="2038586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Oval 10">
              <a:extLst>
                <a:ext uri="{FF2B5EF4-FFF2-40B4-BE49-F238E27FC236}">
                  <a16:creationId xmlns:a16="http://schemas.microsoft.com/office/drawing/2014/main" id="{55857E53-B970-4FB6-B6C3-BB88BB3B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099" y="129281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Oval 10">
              <a:extLst>
                <a:ext uri="{FF2B5EF4-FFF2-40B4-BE49-F238E27FC236}">
                  <a16:creationId xmlns:a16="http://schemas.microsoft.com/office/drawing/2014/main" id="{7C8BC3E9-C48D-4C32-B5C2-DB53EF9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8409" y="1287241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0BCE022B-833B-49ED-A39F-D345BA9C4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737" y="1276094"/>
              <a:ext cx="104273" cy="10136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Oval 10">
              <a:extLst>
                <a:ext uri="{FF2B5EF4-FFF2-40B4-BE49-F238E27FC236}">
                  <a16:creationId xmlns:a16="http://schemas.microsoft.com/office/drawing/2014/main" id="{EAC06E2E-508B-4059-9F5C-51CBD367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61" y="1448864"/>
              <a:ext cx="104273" cy="101360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Oval 10">
              <a:extLst>
                <a:ext uri="{FF2B5EF4-FFF2-40B4-BE49-F238E27FC236}">
                  <a16:creationId xmlns:a16="http://schemas.microsoft.com/office/drawing/2014/main" id="{108293EB-7693-478A-A9D9-A2FD30A6B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027" y="153803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Oval 10">
              <a:extLst>
                <a:ext uri="{FF2B5EF4-FFF2-40B4-BE49-F238E27FC236}">
                  <a16:creationId xmlns:a16="http://schemas.microsoft.com/office/drawing/2014/main" id="{40FBA637-6E3F-4FCC-BA43-B4F69546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4160" y="1677367"/>
              <a:ext cx="104273" cy="10136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Oval 10">
              <a:extLst>
                <a:ext uri="{FF2B5EF4-FFF2-40B4-BE49-F238E27FC236}">
                  <a16:creationId xmlns:a16="http://schemas.microsoft.com/office/drawing/2014/main" id="{150A9E3F-5DE8-4EDA-ACB2-54999B20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293" y="1521316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367" y="1014153"/>
              <a:ext cx="104273" cy="1013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6297" y="205405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350" y="128870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0E01B37-54FE-4B64-A33B-BF21A65AA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900" y="1273590"/>
              <a:ext cx="104273" cy="1013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3" name="AutoShape 35">
            <a:extLst>
              <a:ext uri="{FF2B5EF4-FFF2-40B4-BE49-F238E27FC236}">
                <a16:creationId xmlns:a16="http://schemas.microsoft.com/office/drawing/2014/main" id="{B25CB377-CD84-411F-B81A-441CD55B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2286000"/>
            <a:ext cx="6953880" cy="1629258"/>
          </a:xfrm>
          <a:prstGeom prst="wedgeRoundRectCallout">
            <a:avLst>
              <a:gd name="adj1" fmla="val -51707"/>
              <a:gd name="adj2" fmla="val 506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only thing we used about planar graphs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was that each has a node of degree at most 5.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Could we apply to algorithm to all graphs whose minimum degree is at most 5?</a:t>
            </a:r>
          </a:p>
        </p:txBody>
      </p:sp>
      <p:grpSp>
        <p:nvGrpSpPr>
          <p:cNvPr id="44" name="Group 29">
            <a:extLst>
              <a:ext uri="{FF2B5EF4-FFF2-40B4-BE49-F238E27FC236}">
                <a16:creationId xmlns:a16="http://schemas.microsoft.com/office/drawing/2014/main" id="{8E37FDDA-EDC0-4ACD-844C-8B8E20490374}"/>
              </a:ext>
            </a:extLst>
          </p:cNvPr>
          <p:cNvGrpSpPr>
            <a:grpSpLocks/>
          </p:cNvGrpSpPr>
          <p:nvPr/>
        </p:nvGrpSpPr>
        <p:grpSpPr bwMode="auto">
          <a:xfrm>
            <a:off x="-385254" y="3941610"/>
            <a:ext cx="1223454" cy="1239990"/>
            <a:chOff x="2065" y="1551"/>
            <a:chExt cx="1628" cy="1988"/>
          </a:xfrm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E1B7B91D-4246-4023-8425-3C2224D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D0229DB1-B885-4D24-ABB6-717A5729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D9B9ED23-E98C-43EC-BEDE-42C77BDC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AEB158A3-CDF6-4DC5-9CF4-2E3B32F1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85345E86-22C1-4F9D-948D-848D3379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C72091C6-0BD7-450B-A954-61A9957A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63790A93-FD20-44A8-9811-88DB9D45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A4F6209E-194E-4B0D-A6D5-57EAB89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95D12DFD-EEA7-40C4-8869-9ABE4239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AB605A7C-43C1-4EB7-A785-21CC518B0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1B9DFDA9-60DB-4894-9605-2450C613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F33C2CC2-7C59-4D2A-BDEA-B6044579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B4682619-ED13-47B7-AD5E-A152C4E1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33149D8-BDB8-463A-94EB-0B3D65FCF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4">
              <a:extLst>
                <a:ext uri="{FF2B5EF4-FFF2-40B4-BE49-F238E27FC236}">
                  <a16:creationId xmlns:a16="http://schemas.microsoft.com/office/drawing/2014/main" id="{AD44A209-67D2-4922-A264-D9ACDC98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8CDC6C98-F1B7-4850-B9B5-0A886386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CA5F1C3B-E424-4D88-BFEA-2819B3BC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" name="AutoShape 55">
            <a:extLst>
              <a:ext uri="{FF2B5EF4-FFF2-40B4-BE49-F238E27FC236}">
                <a16:creationId xmlns:a16="http://schemas.microsoft.com/office/drawing/2014/main" id="{F7FAB613-BF43-4219-89C2-7567E7C6C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12" y="4070410"/>
            <a:ext cx="6843187" cy="2787590"/>
          </a:xfrm>
          <a:prstGeom prst="wedgeRoundRectCallout">
            <a:avLst>
              <a:gd name="adj1" fmla="val -52180"/>
              <a:gd name="adj2" fmla="val -3985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Fantastic question.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When you give your recursive friend a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must be smaller and meet the precondition.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Any subgraph of a planar graph is planar.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graph can have a node whose degree at most 5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when you delete it,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no longer has a node whose degree is at most 5.</a:t>
            </a:r>
          </a:p>
        </p:txBody>
      </p:sp>
    </p:spTree>
    <p:extLst>
      <p:ext uri="{BB962C8B-B14F-4D97-AF65-F5344CB8AC3E}">
        <p14:creationId xmlns:p14="http://schemas.microsoft.com/office/powerpoint/2010/main" val="3979451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8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19" name="AutoShape 55">
            <a:extLst>
              <a:ext uri="{FF2B5EF4-FFF2-40B4-BE49-F238E27FC236}">
                <a16:creationId xmlns:a16="http://schemas.microsoft.com/office/drawing/2014/main" id="{5CDC05ED-8856-4041-A277-F8828E9B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1447800"/>
            <a:ext cx="3612523" cy="549259"/>
          </a:xfrm>
          <a:prstGeom prst="wedgeRoundRectCallout">
            <a:avLst>
              <a:gd name="adj1" fmla="val -53780"/>
              <a:gd name="adj2" fmla="val 382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0C7A147-899C-4172-81EE-3248E32A6EC1}"/>
              </a:ext>
            </a:extLst>
          </p:cNvPr>
          <p:cNvSpPr/>
          <p:nvPr/>
        </p:nvSpPr>
        <p:spPr bwMode="auto">
          <a:xfrm>
            <a:off x="3762760" y="978425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48100" y="990600"/>
            <a:ext cx="3105082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057400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4" name="AutoShape 55">
            <a:extLst>
              <a:ext uri="{FF2B5EF4-FFF2-40B4-BE49-F238E27FC236}">
                <a16:creationId xmlns:a16="http://schemas.microsoft.com/office/drawing/2014/main" id="{0EF5EB65-D7CE-48C9-8889-549D3CC7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2667000"/>
            <a:ext cx="5118100" cy="549259"/>
          </a:xfrm>
          <a:prstGeom prst="wedgeRoundRectCallout">
            <a:avLst>
              <a:gd name="adj1" fmla="val -53284"/>
              <a:gd name="adj2" fmla="val 592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use modus ponens to get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6" name="Oval 235">
            <a:extLst>
              <a:ext uri="{FF2B5EF4-FFF2-40B4-BE49-F238E27FC236}">
                <a16:creationId xmlns:a16="http://schemas.microsoft.com/office/drawing/2014/main" id="{29518791-C895-4579-B905-FABA88763798}"/>
              </a:ext>
            </a:extLst>
          </p:cNvPr>
          <p:cNvSpPr/>
          <p:nvPr/>
        </p:nvSpPr>
        <p:spPr bwMode="auto">
          <a:xfrm>
            <a:off x="3330961" y="1041400"/>
            <a:ext cx="530580" cy="4693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CE3B28F-0564-4D16-9B5E-95D5F6267B1F}"/>
              </a:ext>
            </a:extLst>
          </p:cNvPr>
          <p:cNvGrpSpPr/>
          <p:nvPr/>
        </p:nvGrpSpPr>
        <p:grpSpPr>
          <a:xfrm>
            <a:off x="1093410" y="5715000"/>
            <a:ext cx="6550780" cy="1013830"/>
            <a:chOff x="2026277" y="1635141"/>
            <a:chExt cx="6550780" cy="1013830"/>
          </a:xfrm>
        </p:grpSpPr>
        <p:sp>
          <p:nvSpPr>
            <p:cNvPr id="31" name="AutoShape 55">
              <a:extLst>
                <a:ext uri="{FF2B5EF4-FFF2-40B4-BE49-F238E27FC236}">
                  <a16:creationId xmlns:a16="http://schemas.microsoft.com/office/drawing/2014/main" id="{78FF884D-1A81-415C-8154-96F3EABCA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277" y="1660541"/>
              <a:ext cx="6550780" cy="988430"/>
            </a:xfrm>
            <a:prstGeom prst="wedgeRoundRectCallout">
              <a:avLst>
                <a:gd name="adj1" fmla="val -52546"/>
                <a:gd name="adj2" fmla="val -5214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We will colour       by      when we know it is true.</a:t>
              </a:r>
            </a:p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                                       when false.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9B3ED8B-F5D1-41C9-95FD-2A4CA17F30CA}"/>
                </a:ext>
              </a:extLst>
            </p:cNvPr>
            <p:cNvGrpSpPr/>
            <p:nvPr/>
          </p:nvGrpSpPr>
          <p:grpSpPr>
            <a:xfrm>
              <a:off x="3936657" y="1635141"/>
              <a:ext cx="567784" cy="492399"/>
              <a:chOff x="1400454" y="3828562"/>
              <a:chExt cx="567784" cy="492399"/>
            </a:xfrm>
          </p:grpSpPr>
          <p:sp>
            <p:nvSpPr>
              <p:cNvPr id="39" name="Text Box 11">
                <a:extLst>
                  <a:ext uri="{FF2B5EF4-FFF2-40B4-BE49-F238E27FC236}">
                    <a16:creationId xmlns:a16="http://schemas.microsoft.com/office/drawing/2014/main" id="{EFEA0002-ACB3-4E12-9C6C-FB690749EF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40" name="Oval 10">
                <a:extLst>
                  <a:ext uri="{FF2B5EF4-FFF2-40B4-BE49-F238E27FC236}">
                    <a16:creationId xmlns:a16="http://schemas.microsoft.com/office/drawing/2014/main" id="{9ACC5EEC-60C0-482F-B301-648704EDB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DB53B9A-3AC8-446E-8560-12783C39655F}"/>
                </a:ext>
              </a:extLst>
            </p:cNvPr>
            <p:cNvGrpSpPr/>
            <p:nvPr/>
          </p:nvGrpSpPr>
          <p:grpSpPr>
            <a:xfrm>
              <a:off x="4728116" y="1635141"/>
              <a:ext cx="567784" cy="492399"/>
              <a:chOff x="1400454" y="3828562"/>
              <a:chExt cx="567784" cy="492399"/>
            </a:xfrm>
          </p:grpSpPr>
          <p:sp>
            <p:nvSpPr>
              <p:cNvPr id="37" name="Text Box 11">
                <a:extLst>
                  <a:ext uri="{FF2B5EF4-FFF2-40B4-BE49-F238E27FC236}">
                    <a16:creationId xmlns:a16="http://schemas.microsoft.com/office/drawing/2014/main" id="{327DA9C6-9710-423E-9B1D-2C306CC980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38" name="Oval 10">
                <a:extLst>
                  <a:ext uri="{FF2B5EF4-FFF2-40B4-BE49-F238E27FC236}">
                    <a16:creationId xmlns:a16="http://schemas.microsoft.com/office/drawing/2014/main" id="{98DD1A23-F9E4-4EB8-8D8C-A33775DF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566F561E-004E-42DF-B139-726BEF4D39B1}"/>
                </a:ext>
              </a:extLst>
            </p:cNvPr>
            <p:cNvGrpSpPr/>
            <p:nvPr/>
          </p:nvGrpSpPr>
          <p:grpSpPr>
            <a:xfrm>
              <a:off x="4737100" y="2098401"/>
              <a:ext cx="567784" cy="492399"/>
              <a:chOff x="1400454" y="3828562"/>
              <a:chExt cx="567784" cy="492399"/>
            </a:xfrm>
          </p:grpSpPr>
          <p:sp>
            <p:nvSpPr>
              <p:cNvPr id="35" name="Text Box 11">
                <a:extLst>
                  <a:ext uri="{FF2B5EF4-FFF2-40B4-BE49-F238E27FC236}">
                    <a16:creationId xmlns:a16="http://schemas.microsoft.com/office/drawing/2014/main" id="{C6789E51-4138-4319-8437-CAC3C6F7EF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36" name="Oval 10">
                <a:extLst>
                  <a:ext uri="{FF2B5EF4-FFF2-40B4-BE49-F238E27FC236}">
                    <a16:creationId xmlns:a16="http://schemas.microsoft.com/office/drawing/2014/main" id="{CF5EBD2D-38C9-4B7A-B4C7-475568BF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41" name="Oval 10">
            <a:extLst>
              <a:ext uri="{FF2B5EF4-FFF2-40B4-BE49-F238E27FC236}">
                <a16:creationId xmlns:a16="http://schemas.microsoft.com/office/drawing/2014/main" id="{7B9F4502-69EC-4B27-8F7C-45707E2D7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2" name="Oval 15">
            <a:extLst>
              <a:ext uri="{FF2B5EF4-FFF2-40B4-BE49-F238E27FC236}">
                <a16:creationId xmlns:a16="http://schemas.microsoft.com/office/drawing/2014/main" id="{F9A3CF8F-A2E6-4205-B771-077AA002A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3" name="Oval 10">
            <a:extLst>
              <a:ext uri="{FF2B5EF4-FFF2-40B4-BE49-F238E27FC236}">
                <a16:creationId xmlns:a16="http://schemas.microsoft.com/office/drawing/2014/main" id="{BE9FE181-4320-49D5-A735-FD237B4E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4" name="Oval 15">
            <a:extLst>
              <a:ext uri="{FF2B5EF4-FFF2-40B4-BE49-F238E27FC236}">
                <a16:creationId xmlns:a16="http://schemas.microsoft.com/office/drawing/2014/main" id="{65BE6038-459B-4DAF-A243-F268548F0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5" name="Oval 15">
            <a:extLst>
              <a:ext uri="{FF2B5EF4-FFF2-40B4-BE49-F238E27FC236}">
                <a16:creationId xmlns:a16="http://schemas.microsoft.com/office/drawing/2014/main" id="{E5EC15EF-8F14-411E-9D76-79C7DD572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44539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B055AB9-897E-4233-B8E2-4CF9BD779139}"/>
              </a:ext>
            </a:extLst>
          </p:cNvPr>
          <p:cNvGrpSpPr/>
          <p:nvPr/>
        </p:nvGrpSpPr>
        <p:grpSpPr>
          <a:xfrm>
            <a:off x="2675931" y="5105400"/>
            <a:ext cx="3302667" cy="568913"/>
            <a:chOff x="2675931" y="3676162"/>
            <a:chExt cx="3302667" cy="568913"/>
          </a:xfrm>
        </p:grpSpPr>
        <p:sp>
          <p:nvSpPr>
            <p:cNvPr id="48" name="Text Box 11">
              <a:extLst>
                <a:ext uri="{FF2B5EF4-FFF2-40B4-BE49-F238E27FC236}">
                  <a16:creationId xmlns:a16="http://schemas.microsoft.com/office/drawing/2014/main" id="{775A751B-6FD5-4889-8B26-D3EA0E4FA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1313DFF0-1B6B-4844-9E7F-095CAD797074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0" name="Text Box 11">
              <a:extLst>
                <a:ext uri="{FF2B5EF4-FFF2-40B4-BE49-F238E27FC236}">
                  <a16:creationId xmlns:a16="http://schemas.microsoft.com/office/drawing/2014/main" id="{69591296-B1B2-4ADB-9E23-82E003606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51" name="Text Box 11">
              <a:extLst>
                <a:ext uri="{FF2B5EF4-FFF2-40B4-BE49-F238E27FC236}">
                  <a16:creationId xmlns:a16="http://schemas.microsoft.com/office/drawing/2014/main" id="{7DB0EE87-A12A-4CFC-8830-51F78102A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52" name="Text Box 11">
              <a:extLst>
                <a:ext uri="{FF2B5EF4-FFF2-40B4-BE49-F238E27FC236}">
                  <a16:creationId xmlns:a16="http://schemas.microsoft.com/office/drawing/2014/main" id="{06681A2F-4418-436F-94D7-030952153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53" name="Text Box 11">
              <a:extLst>
                <a:ext uri="{FF2B5EF4-FFF2-40B4-BE49-F238E27FC236}">
                  <a16:creationId xmlns:a16="http://schemas.microsoft.com/office/drawing/2014/main" id="{BF060CB4-0B35-449D-BDE5-CE719E3CB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19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9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6" grpId="0" animBg="1"/>
      <p:bldP spid="6" grpId="1" animBg="1"/>
      <p:bldP spid="232" grpId="0" animBg="1"/>
      <p:bldP spid="232" grpId="1" animBg="1"/>
      <p:bldP spid="233" grpId="0" animBg="1"/>
      <p:bldP spid="234" grpId="0" animBg="1"/>
      <p:bldP spid="236" grpId="0" animBg="1"/>
      <p:bldP spid="29" grpId="0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4" grpId="2" animBg="1"/>
      <p:bldP spid="45" grpId="0" animBg="1"/>
      <p:bldP spid="4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F46DFC4-1761-411C-80E3-3FD0137FFB6C}"/>
              </a:ext>
            </a:extLst>
          </p:cNvPr>
          <p:cNvGrpSpPr/>
          <p:nvPr/>
        </p:nvGrpSpPr>
        <p:grpSpPr>
          <a:xfrm>
            <a:off x="1093410" y="5800058"/>
            <a:ext cx="6550780" cy="1013830"/>
            <a:chOff x="2026277" y="1635141"/>
            <a:chExt cx="6550780" cy="1013830"/>
          </a:xfrm>
        </p:grpSpPr>
        <p:sp>
          <p:nvSpPr>
            <p:cNvPr id="209" name="AutoShape 55">
              <a:extLst>
                <a:ext uri="{FF2B5EF4-FFF2-40B4-BE49-F238E27FC236}">
                  <a16:creationId xmlns:a16="http://schemas.microsoft.com/office/drawing/2014/main" id="{D49B4670-18A0-4089-B322-1934E6C93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277" y="1660541"/>
              <a:ext cx="6550780" cy="988430"/>
            </a:xfrm>
            <a:prstGeom prst="wedgeRoundRectCallout">
              <a:avLst>
                <a:gd name="adj1" fmla="val -52546"/>
                <a:gd name="adj2" fmla="val -52147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We will colour       by      when we know it is true.</a:t>
              </a:r>
            </a:p>
            <a:p>
              <a:pPr indent="-285750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                                       when false.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27D6C6F-78BD-4344-A5EC-48EFDA1FF023}"/>
                </a:ext>
              </a:extLst>
            </p:cNvPr>
            <p:cNvGrpSpPr/>
            <p:nvPr/>
          </p:nvGrpSpPr>
          <p:grpSpPr>
            <a:xfrm>
              <a:off x="3936657" y="1635141"/>
              <a:ext cx="567784" cy="492399"/>
              <a:chOff x="1400454" y="3828562"/>
              <a:chExt cx="567784" cy="492399"/>
            </a:xfrm>
          </p:grpSpPr>
          <p:sp>
            <p:nvSpPr>
              <p:cNvPr id="210" name="Text Box 11">
                <a:extLst>
                  <a:ext uri="{FF2B5EF4-FFF2-40B4-BE49-F238E27FC236}">
                    <a16:creationId xmlns:a16="http://schemas.microsoft.com/office/drawing/2014/main" id="{F6322B86-FA9A-4232-8E14-C21EBE9EF4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1" name="Oval 10">
                <a:extLst>
                  <a:ext uri="{FF2B5EF4-FFF2-40B4-BE49-F238E27FC236}">
                    <a16:creationId xmlns:a16="http://schemas.microsoft.com/office/drawing/2014/main" id="{5333A35E-E516-4B8E-85C4-2DC9F058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664E9E55-A1AB-48FF-9C72-C5F5E152F265}"/>
                </a:ext>
              </a:extLst>
            </p:cNvPr>
            <p:cNvGrpSpPr/>
            <p:nvPr/>
          </p:nvGrpSpPr>
          <p:grpSpPr>
            <a:xfrm>
              <a:off x="4728116" y="1635141"/>
              <a:ext cx="567784" cy="492399"/>
              <a:chOff x="1400454" y="3828562"/>
              <a:chExt cx="567784" cy="492399"/>
            </a:xfrm>
          </p:grpSpPr>
          <p:sp>
            <p:nvSpPr>
              <p:cNvPr id="213" name="Text Box 11">
                <a:extLst>
                  <a:ext uri="{FF2B5EF4-FFF2-40B4-BE49-F238E27FC236}">
                    <a16:creationId xmlns:a16="http://schemas.microsoft.com/office/drawing/2014/main" id="{1B08406F-66F4-4F5F-B379-2A77F09F34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4" name="Oval 10">
                <a:extLst>
                  <a:ext uri="{FF2B5EF4-FFF2-40B4-BE49-F238E27FC236}">
                    <a16:creationId xmlns:a16="http://schemas.microsoft.com/office/drawing/2014/main" id="{DEAA7000-3FE8-4743-A373-C94D796BA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C00DA886-5E21-45C3-9837-2FDEAB26991F}"/>
                </a:ext>
              </a:extLst>
            </p:cNvPr>
            <p:cNvGrpSpPr/>
            <p:nvPr/>
          </p:nvGrpSpPr>
          <p:grpSpPr>
            <a:xfrm>
              <a:off x="4737100" y="2098401"/>
              <a:ext cx="567784" cy="492399"/>
              <a:chOff x="1400454" y="3828562"/>
              <a:chExt cx="567784" cy="492399"/>
            </a:xfrm>
          </p:grpSpPr>
          <p:sp>
            <p:nvSpPr>
              <p:cNvPr id="216" name="Text Box 11">
                <a:extLst>
                  <a:ext uri="{FF2B5EF4-FFF2-40B4-BE49-F238E27FC236}">
                    <a16:creationId xmlns:a16="http://schemas.microsoft.com/office/drawing/2014/main" id="{038987A5-1878-443C-9F54-21869F31A6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0454" y="3828562"/>
                <a:ext cx="56778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S(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)</a:t>
                </a:r>
              </a:p>
            </p:txBody>
          </p:sp>
          <p:sp>
            <p:nvSpPr>
              <p:cNvPr id="217" name="Oval 10">
                <a:extLst>
                  <a:ext uri="{FF2B5EF4-FFF2-40B4-BE49-F238E27FC236}">
                    <a16:creationId xmlns:a16="http://schemas.microsoft.com/office/drawing/2014/main" id="{0E8717CE-B71F-44B8-80BF-5ADEED17B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90" y="4168561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218" name="Oval 10">
            <a:extLst>
              <a:ext uri="{FF2B5EF4-FFF2-40B4-BE49-F238E27FC236}">
                <a16:creationId xmlns:a16="http://schemas.microsoft.com/office/drawing/2014/main" id="{2C808BFA-CADD-4522-8A3F-E376FD8FB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19" name="Oval 15">
            <a:extLst>
              <a:ext uri="{FF2B5EF4-FFF2-40B4-BE49-F238E27FC236}">
                <a16:creationId xmlns:a16="http://schemas.microsoft.com/office/drawing/2014/main" id="{019EF7F7-61C8-4AC7-A1A6-93C9BA701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0" name="Oval 10">
            <a:extLst>
              <a:ext uri="{FF2B5EF4-FFF2-40B4-BE49-F238E27FC236}">
                <a16:creationId xmlns:a16="http://schemas.microsoft.com/office/drawing/2014/main" id="{F11B3F63-3C70-4F12-A741-0F4C54F6A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1" name="Oval 15">
            <a:extLst>
              <a:ext uri="{FF2B5EF4-FFF2-40B4-BE49-F238E27FC236}">
                <a16:creationId xmlns:a16="http://schemas.microsoft.com/office/drawing/2014/main" id="{68DB0DE5-40B7-4D78-83B5-4D40450B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2" name="Oval 15">
            <a:extLst>
              <a:ext uri="{FF2B5EF4-FFF2-40B4-BE49-F238E27FC236}">
                <a16:creationId xmlns:a16="http://schemas.microsoft.com/office/drawing/2014/main" id="{F7E1E55D-1CDF-48E2-A2D1-47317155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0952710B-FA77-4069-8280-384A2C48BD5F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224" name="Text Box 11">
              <a:extLst>
                <a:ext uri="{FF2B5EF4-FFF2-40B4-BE49-F238E27FC236}">
                  <a16:creationId xmlns:a16="http://schemas.microsoft.com/office/drawing/2014/main" id="{68CA3E50-9BD6-4DC2-A13F-7425DA6F3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3DC85164-D19E-42B0-8832-B713DD229C20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26" name="Text Box 11">
              <a:extLst>
                <a:ext uri="{FF2B5EF4-FFF2-40B4-BE49-F238E27FC236}">
                  <a16:creationId xmlns:a16="http://schemas.microsoft.com/office/drawing/2014/main" id="{F08C3D39-507F-4692-BF4B-2F8ED719B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227" name="Text Box 11">
              <a:extLst>
                <a:ext uri="{FF2B5EF4-FFF2-40B4-BE49-F238E27FC236}">
                  <a16:creationId xmlns:a16="http://schemas.microsoft.com/office/drawing/2014/main" id="{D0597924-C801-4FB1-9704-C5B58AC43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228" name="Text Box 11">
              <a:extLst>
                <a:ext uri="{FF2B5EF4-FFF2-40B4-BE49-F238E27FC236}">
                  <a16:creationId xmlns:a16="http://schemas.microsoft.com/office/drawing/2014/main" id="{B76DA0FF-1688-4BD6-A275-FC8C6422B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229" name="Text Box 11">
              <a:extLst>
                <a:ext uri="{FF2B5EF4-FFF2-40B4-BE49-F238E27FC236}">
                  <a16:creationId xmlns:a16="http://schemas.microsoft.com/office/drawing/2014/main" id="{58569720-A3DC-4FAA-BB32-A73CEB797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44" name="Rectangle 5">
            <a:extLst>
              <a:ext uri="{FF2B5EF4-FFF2-40B4-BE49-F238E27FC236}">
                <a16:creationId xmlns:a16="http://schemas.microsoft.com/office/drawing/2014/main" id="{29AFFA9D-3209-446C-8FBA-062845DE1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48D89713-D2F3-42B3-AAB6-4D963E29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89427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9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18" grpId="1" animBg="1"/>
      <p:bldP spid="219" grpId="0" animBg="1"/>
      <p:bldP spid="219" grpId="1" animBg="1"/>
      <p:bldP spid="220" grpId="0" animBg="1"/>
      <p:bldP spid="220" grpId="1" animBg="1"/>
      <p:bldP spid="221" grpId="0" animBg="1"/>
      <p:bldP spid="221" grpId="1" animBg="1"/>
      <p:bldP spid="221" grpId="2" animBg="1"/>
      <p:bldP spid="222" grpId="0" animBg="1"/>
      <p:bldP spid="222" grpId="1" animBg="1"/>
      <p:bldP spid="45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057400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C55A1FF2-23AE-4820-866F-4ED6BDF8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26519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0" name="Group 45">
            <a:extLst>
              <a:ext uri="{FF2B5EF4-FFF2-40B4-BE49-F238E27FC236}">
                <a16:creationId xmlns:a16="http://schemas.microsoft.com/office/drawing/2014/main" id="{AA9284C2-154B-4447-8363-69E915CEC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2374900"/>
            <a:ext cx="632884" cy="1270000"/>
            <a:chOff x="2593" y="768"/>
            <a:chExt cx="849" cy="1475"/>
          </a:xfrm>
        </p:grpSpPr>
        <p:sp>
          <p:nvSpPr>
            <p:cNvPr id="31" name="Freeform 46">
              <a:extLst>
                <a:ext uri="{FF2B5EF4-FFF2-40B4-BE49-F238E27FC236}">
                  <a16:creationId xmlns:a16="http://schemas.microsoft.com/office/drawing/2014/main" id="{43EA7569-1937-4A50-9E40-B6F1D3860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7">
              <a:extLst>
                <a:ext uri="{FF2B5EF4-FFF2-40B4-BE49-F238E27FC236}">
                  <a16:creationId xmlns:a16="http://schemas.microsoft.com/office/drawing/2014/main" id="{D2F7CABA-9889-4BAB-88EE-9E49FE2F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8">
              <a:extLst>
                <a:ext uri="{FF2B5EF4-FFF2-40B4-BE49-F238E27FC236}">
                  <a16:creationId xmlns:a16="http://schemas.microsoft.com/office/drawing/2014/main" id="{801D10E5-88E9-470E-82B9-0340CE49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9">
              <a:extLst>
                <a:ext uri="{FF2B5EF4-FFF2-40B4-BE49-F238E27FC236}">
                  <a16:creationId xmlns:a16="http://schemas.microsoft.com/office/drawing/2014/main" id="{A057270E-7F12-4B3A-B2AD-6F533EC3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0">
              <a:extLst>
                <a:ext uri="{FF2B5EF4-FFF2-40B4-BE49-F238E27FC236}">
                  <a16:creationId xmlns:a16="http://schemas.microsoft.com/office/drawing/2014/main" id="{12E51AA1-4EC5-4A83-97D7-445D10DF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1">
              <a:extLst>
                <a:ext uri="{FF2B5EF4-FFF2-40B4-BE49-F238E27FC236}">
                  <a16:creationId xmlns:a16="http://schemas.microsoft.com/office/drawing/2014/main" id="{9FF8EAFA-D971-4F68-8898-271E1C86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2">
              <a:extLst>
                <a:ext uri="{FF2B5EF4-FFF2-40B4-BE49-F238E27FC236}">
                  <a16:creationId xmlns:a16="http://schemas.microsoft.com/office/drawing/2014/main" id="{1C33E027-597E-47D1-82F6-691B0E30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23FE8868-12BD-4E4A-80F1-61032C764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A8F5ED7B-A87D-4238-8D81-E1AA48C2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A9465A4C-9FB5-4928-95AA-9004F6A0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1" name="Picture 2" descr="http://www.swordofthespirit.net/bulwark/mosesbush.gif">
            <a:extLst>
              <a:ext uri="{FF2B5EF4-FFF2-40B4-BE49-F238E27FC236}">
                <a16:creationId xmlns:a16="http://schemas.microsoft.com/office/drawing/2014/main" id="{B902B564-E1DC-43A2-A556-33E8CA1BE7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351574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AutoShape 55">
            <a:extLst>
              <a:ext uri="{FF2B5EF4-FFF2-40B4-BE49-F238E27FC236}">
                <a16:creationId xmlns:a16="http://schemas.microsoft.com/office/drawing/2014/main" id="{80263A6B-6A32-4161-B87E-072248E66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3607800"/>
            <a:ext cx="45110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8813A36C-E878-448B-997F-EBAA7EB2C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293599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70A2212D-B84C-4B03-BDD3-F58522F0FE1D}"/>
              </a:ext>
            </a:extLst>
          </p:cNvPr>
          <p:cNvSpPr/>
          <p:nvPr/>
        </p:nvSpPr>
        <p:spPr bwMode="auto">
          <a:xfrm>
            <a:off x="2997200" y="2067160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F1ACDA9-23CF-4321-ABD8-B5E87AF5A08A}"/>
              </a:ext>
            </a:extLst>
          </p:cNvPr>
          <p:cNvSpPr/>
          <p:nvPr/>
        </p:nvSpPr>
        <p:spPr bwMode="auto">
          <a:xfrm>
            <a:off x="3585542" y="2096136"/>
            <a:ext cx="13401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15E3790-713D-4733-98FE-B87968982099}"/>
              </a:ext>
            </a:extLst>
          </p:cNvPr>
          <p:cNvSpPr/>
          <p:nvPr/>
        </p:nvSpPr>
        <p:spPr bwMode="auto">
          <a:xfrm>
            <a:off x="5091743" y="2075218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Oval 10">
            <a:extLst>
              <a:ext uri="{FF2B5EF4-FFF2-40B4-BE49-F238E27FC236}">
                <a16:creationId xmlns:a16="http://schemas.microsoft.com/office/drawing/2014/main" id="{466BBAA7-7A77-4668-AFC4-E451179C1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1" name="Oval 15">
            <a:extLst>
              <a:ext uri="{FF2B5EF4-FFF2-40B4-BE49-F238E27FC236}">
                <a16:creationId xmlns:a16="http://schemas.microsoft.com/office/drawing/2014/main" id="{92FCC77F-87D0-4821-8C42-1D82AEAA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2" name="Oval 10">
            <a:extLst>
              <a:ext uri="{FF2B5EF4-FFF2-40B4-BE49-F238E27FC236}">
                <a16:creationId xmlns:a16="http://schemas.microsoft.com/office/drawing/2014/main" id="{8E2CEACA-B1BE-43D9-ACFE-81F17BB5C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3" name="Oval 15">
            <a:extLst>
              <a:ext uri="{FF2B5EF4-FFF2-40B4-BE49-F238E27FC236}">
                <a16:creationId xmlns:a16="http://schemas.microsoft.com/office/drawing/2014/main" id="{557245C3-7A42-4BD7-8F71-3DEC39040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34" name="Oval 15">
            <a:extLst>
              <a:ext uri="{FF2B5EF4-FFF2-40B4-BE49-F238E27FC236}">
                <a16:creationId xmlns:a16="http://schemas.microsoft.com/office/drawing/2014/main" id="{A7F90031-E019-44A4-9E6A-64F7C7D96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438383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D8B694-9E5C-4F1B-B728-2A010E468324}"/>
              </a:ext>
            </a:extLst>
          </p:cNvPr>
          <p:cNvGrpSpPr/>
          <p:nvPr/>
        </p:nvGrpSpPr>
        <p:grpSpPr>
          <a:xfrm>
            <a:off x="2675931" y="5098384"/>
            <a:ext cx="3302667" cy="568913"/>
            <a:chOff x="2675931" y="3676162"/>
            <a:chExt cx="3302667" cy="568913"/>
          </a:xfrm>
        </p:grpSpPr>
        <p:sp>
          <p:nvSpPr>
            <p:cNvPr id="136" name="Text Box 11">
              <a:extLst>
                <a:ext uri="{FF2B5EF4-FFF2-40B4-BE49-F238E27FC236}">
                  <a16:creationId xmlns:a16="http://schemas.microsoft.com/office/drawing/2014/main" id="{05916F48-B981-4AD3-A292-C761B908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AD4F863B-9EB0-4CFD-973A-C8366182FC3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38" name="Text Box 11">
              <a:extLst>
                <a:ext uri="{FF2B5EF4-FFF2-40B4-BE49-F238E27FC236}">
                  <a16:creationId xmlns:a16="http://schemas.microsoft.com/office/drawing/2014/main" id="{040862CE-89B9-4CBE-8552-E4F6E2984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139" name="Text Box 11">
              <a:extLst>
                <a:ext uri="{FF2B5EF4-FFF2-40B4-BE49-F238E27FC236}">
                  <a16:creationId xmlns:a16="http://schemas.microsoft.com/office/drawing/2014/main" id="{F8F49AE7-0279-47DB-906A-26949554A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140" name="Text Box 11">
              <a:extLst>
                <a:ext uri="{FF2B5EF4-FFF2-40B4-BE49-F238E27FC236}">
                  <a16:creationId xmlns:a16="http://schemas.microsoft.com/office/drawing/2014/main" id="{5A7B62F9-CC55-4A45-AA01-658112E84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141" name="Text Box 11">
              <a:extLst>
                <a:ext uri="{FF2B5EF4-FFF2-40B4-BE49-F238E27FC236}">
                  <a16:creationId xmlns:a16="http://schemas.microsoft.com/office/drawing/2014/main" id="{280FBB25-EEA6-49D4-9DF0-B1F7430CE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142" name="Oval 15">
            <a:extLst>
              <a:ext uri="{FF2B5EF4-FFF2-40B4-BE49-F238E27FC236}">
                <a16:creationId xmlns:a16="http://schemas.microsoft.com/office/drawing/2014/main" id="{D1756E91-BEDC-4D99-A9B9-F35ACAB9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5630" y="543579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Oval 15">
            <a:extLst>
              <a:ext uri="{FF2B5EF4-FFF2-40B4-BE49-F238E27FC236}">
                <a16:creationId xmlns:a16="http://schemas.microsoft.com/office/drawing/2014/main" id="{D61A03EC-2DB3-463F-9A12-D65A598FE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901" y="543579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A6880639-9FDD-4EBB-8549-0ECF72A67821}"/>
              </a:ext>
            </a:extLst>
          </p:cNvPr>
          <p:cNvGrpSpPr/>
          <p:nvPr/>
        </p:nvGrpSpPr>
        <p:grpSpPr>
          <a:xfrm>
            <a:off x="6385218" y="5094342"/>
            <a:ext cx="1843135" cy="568913"/>
            <a:chOff x="4135463" y="3676162"/>
            <a:chExt cx="1843135" cy="56891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A18395D8-6605-4267-8256-A4BA0AE1CE8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49" name="Text Box 11">
              <a:extLst>
                <a:ext uri="{FF2B5EF4-FFF2-40B4-BE49-F238E27FC236}">
                  <a16:creationId xmlns:a16="http://schemas.microsoft.com/office/drawing/2014/main" id="{1E62CFDA-B550-4C25-A231-7A1018F6E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463" y="3676162"/>
              <a:ext cx="7809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</a:t>
              </a:r>
              <a:r>
                <a:rPr lang="en-US" altLang="en-US" sz="2000" dirty="0">
                  <a:solidFill>
                    <a:srgbClr val="FFC000"/>
                  </a:solidFill>
                </a:rPr>
                <a:t>-1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  <p:sp>
          <p:nvSpPr>
            <p:cNvPr id="150" name="Text Box 11">
              <a:extLst>
                <a:ext uri="{FF2B5EF4-FFF2-40B4-BE49-F238E27FC236}">
                  <a16:creationId xmlns:a16="http://schemas.microsoft.com/office/drawing/2014/main" id="{515AD7E8-CC63-4BF2-94DD-52C4DCBFF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3562" y="3676162"/>
              <a:ext cx="5677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734D2877-9CD0-43FC-9636-CFF8A36F447E}"/>
              </a:ext>
            </a:extLst>
          </p:cNvPr>
          <p:cNvSpPr/>
          <p:nvPr/>
        </p:nvSpPr>
        <p:spPr bwMode="auto">
          <a:xfrm>
            <a:off x="7097885" y="5029200"/>
            <a:ext cx="458450" cy="790497"/>
          </a:xfrm>
          <a:prstGeom prst="rect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843B2CB-DB94-439E-BB9E-7D81D3A2E7C5}"/>
              </a:ext>
            </a:extLst>
          </p:cNvPr>
          <p:cNvSpPr/>
          <p:nvPr/>
        </p:nvSpPr>
        <p:spPr bwMode="auto">
          <a:xfrm>
            <a:off x="2695574" y="5029200"/>
            <a:ext cx="4379576" cy="790497"/>
          </a:xfrm>
          <a:prstGeom prst="rect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2" name="Line 17">
            <a:extLst>
              <a:ext uri="{FF2B5EF4-FFF2-40B4-BE49-F238E27FC236}">
                <a16:creationId xmlns:a16="http://schemas.microsoft.com/office/drawing/2014/main" id="{180B93CF-D70B-423A-AEF9-C5E1D2ECD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0" y="5518071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53" name="AutoShape 55">
            <a:extLst>
              <a:ext uri="{FF2B5EF4-FFF2-40B4-BE49-F238E27FC236}">
                <a16:creationId xmlns:a16="http://schemas.microsoft.com/office/drawing/2014/main" id="{5B4B68A7-29A9-4F8A-A231-FD5980146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156" y="5943844"/>
            <a:ext cx="6466221" cy="876056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great. Before I just has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 to help me.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Now I have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S(2)</a:t>
            </a:r>
            <a:r>
              <a:rPr lang="en-CA" altLang="en-US" sz="2400" dirty="0">
                <a:sym typeface="Symbol" panose="05050102010706020507" pitchFamily="18" charset="2"/>
              </a:rPr>
              <a:t>, … 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187B01C-B418-4516-9259-6DA07A82A29E}"/>
              </a:ext>
            </a:extLst>
          </p:cNvPr>
          <p:cNvSpPr/>
          <p:nvPr/>
        </p:nvSpPr>
        <p:spPr bwMode="auto">
          <a:xfrm>
            <a:off x="4800600" y="4622730"/>
            <a:ext cx="2451100" cy="393770"/>
          </a:xfrm>
          <a:custGeom>
            <a:avLst/>
            <a:gdLst>
              <a:gd name="connsiteX0" fmla="*/ 0 w 2451100"/>
              <a:gd name="connsiteY0" fmla="*/ 393770 h 393770"/>
              <a:gd name="connsiteX1" fmla="*/ 1422400 w 2451100"/>
              <a:gd name="connsiteY1" fmla="*/ 70 h 393770"/>
              <a:gd name="connsiteX2" fmla="*/ 2451100 w 2451100"/>
              <a:gd name="connsiteY2" fmla="*/ 368370 h 39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1100" h="393770">
                <a:moveTo>
                  <a:pt x="0" y="393770"/>
                </a:moveTo>
                <a:cubicBezTo>
                  <a:pt x="506941" y="199036"/>
                  <a:pt x="1013883" y="4303"/>
                  <a:pt x="1422400" y="70"/>
                </a:cubicBezTo>
                <a:cubicBezTo>
                  <a:pt x="1830917" y="-4163"/>
                  <a:pt x="2141008" y="182103"/>
                  <a:pt x="2451100" y="368370"/>
                </a:cubicBezTo>
              </a:path>
            </a:pathLst>
          </a:cu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23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9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9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0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42" grpId="0" animBg="1"/>
      <p:bldP spid="43" grpId="0" animBg="1"/>
      <p:bldP spid="64" grpId="0" animBg="1"/>
      <p:bldP spid="64" grpId="1" animBg="1"/>
      <p:bldP spid="65" grpId="0" animBg="1"/>
      <p:bldP spid="66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42" grpId="0" animBg="1"/>
      <p:bldP spid="142" grpId="1" animBg="1"/>
      <p:bldP spid="142" grpId="2" animBg="1"/>
      <p:bldP spid="143" grpId="0" animBg="1"/>
      <p:bldP spid="143" grpId="1" animBg="1"/>
      <p:bldP spid="2" grpId="0" animBg="1"/>
      <p:bldP spid="151" grpId="0" animBg="1"/>
      <p:bldP spid="152" grpId="0" animBg="1"/>
      <p:bldP spid="152" grpId="1" animBg="1"/>
      <p:bldP spid="153" grpId="0" animBg="1"/>
      <p:bldP spid="3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8A62DBAA-8E59-4775-B1B5-D8256ECC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562344"/>
            <a:ext cx="7473132" cy="1269756"/>
          </a:xfrm>
          <a:prstGeom prst="wedgeRoundRectCallout">
            <a:avLst>
              <a:gd name="adj1" fmla="val -54862"/>
              <a:gd name="adj2" fmla="val 3338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For example, suppose I want to prove: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  on every input of size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68" name="Picture 2" descr="http://www.swordofthespirit.net/bulwark/mosesbush.gif">
            <a:extLst>
              <a:ext uri="{FF2B5EF4-FFF2-40B4-BE49-F238E27FC236}">
                <a16:creationId xmlns:a16="http://schemas.microsoft.com/office/drawing/2014/main" id="{12C978F5-9407-4C45-8BA6-FA3145A70A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169" y="351574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AutoShape 55">
            <a:extLst>
              <a:ext uri="{FF2B5EF4-FFF2-40B4-BE49-F238E27FC236}">
                <a16:creationId xmlns:a16="http://schemas.microsoft.com/office/drawing/2014/main" id="{37118EE5-9311-4F17-8902-3CCA11C3E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152" y="2933708"/>
            <a:ext cx="7762627" cy="1269676"/>
          </a:xfrm>
          <a:prstGeom prst="wedgeRoundRectCallout">
            <a:avLst>
              <a:gd name="adj1" fmla="val -54811"/>
              <a:gd name="adj2" fmla="val 812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With </a:t>
            </a:r>
            <a:r>
              <a:rPr lang="en-US" altLang="en-US" sz="2400" dirty="0">
                <a:solidFill>
                  <a:schemeClr val="tx2"/>
                </a:solidFill>
              </a:rPr>
              <a:t>weak</a:t>
            </a:r>
            <a:r>
              <a:rPr lang="en-US" altLang="en-US" sz="2400" dirty="0"/>
              <a:t> induction, I can only assure you:</a:t>
            </a: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S(i-1)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     on every input of size </a:t>
            </a:r>
            <a:r>
              <a:rPr lang="en-CA" altLang="en-US" sz="2400" dirty="0">
                <a:solidFill>
                  <a:srgbClr val="FFC000"/>
                </a:solidFill>
              </a:rPr>
              <a:t>i-1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/>
          </a:p>
        </p:txBody>
      </p:sp>
      <p:sp>
        <p:nvSpPr>
          <p:cNvPr id="70" name="Rectangle 5">
            <a:extLst>
              <a:ext uri="{FF2B5EF4-FFF2-40B4-BE49-F238E27FC236}">
                <a16:creationId xmlns:a16="http://schemas.microsoft.com/office/drawing/2014/main" id="{2D61FC68-FD3C-4142-B068-0DCF7D221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Weak </a:t>
            </a: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71" name="AutoShape 55">
            <a:extLst>
              <a:ext uri="{FF2B5EF4-FFF2-40B4-BE49-F238E27FC236}">
                <a16:creationId xmlns:a16="http://schemas.microsoft.com/office/drawing/2014/main" id="{A4D5E29F-E0EB-4F9E-A072-7B3B5017F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3668" y="4279900"/>
            <a:ext cx="7473132" cy="926612"/>
          </a:xfrm>
          <a:prstGeom prst="wedgeRoundRectCallout">
            <a:avLst>
              <a:gd name="adj1" fmla="val -52483"/>
              <a:gd name="adj2" fmla="val -365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the </a:t>
            </a:r>
            <a:r>
              <a:rPr lang="en-US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subinstances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that I give my friends may have sizes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0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3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… ,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i-1.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3" name="AutoShape 55">
            <a:extLst>
              <a:ext uri="{FF2B5EF4-FFF2-40B4-BE49-F238E27FC236}">
                <a16:creationId xmlns:a16="http://schemas.microsoft.com/office/drawing/2014/main" id="{BF498C4D-BCCB-4211-991B-24A2E0E57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46" y="5283280"/>
            <a:ext cx="7473132" cy="926612"/>
          </a:xfrm>
          <a:prstGeom prst="wedgeRoundRectCallout">
            <a:avLst>
              <a:gd name="adj1" fmla="val -51692"/>
              <a:gd name="adj2" fmla="val -3848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With </a:t>
            </a:r>
            <a:r>
              <a:rPr lang="en-US" altLang="en-US" sz="2400" dirty="0">
                <a:solidFill>
                  <a:schemeClr val="tx2"/>
                </a:solidFill>
              </a:rPr>
              <a:t>strong</a:t>
            </a:r>
            <a:r>
              <a:rPr lang="en-US" altLang="en-US" sz="2400" dirty="0"/>
              <a:t> induction, I can assure you that these all work,</a:t>
            </a:r>
            <a:br>
              <a:rPr lang="en-US" altLang="en-US" sz="2400" dirty="0"/>
            </a:br>
            <a:r>
              <a:rPr lang="en-US" altLang="en-US" sz="2400" dirty="0"/>
              <a:t>    because I can assure you of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S(2)</a:t>
            </a:r>
            <a:r>
              <a:rPr lang="en-CA" altLang="en-US" sz="2400" dirty="0">
                <a:sym typeface="Symbol" panose="05050102010706020507" pitchFamily="18" charset="2"/>
              </a:rPr>
              <a:t>, … ,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>
              <a:spcBef>
                <a:spcPts val="0"/>
              </a:spcBef>
              <a:buNone/>
              <a:defRPr/>
            </a:pPr>
            <a:endParaRPr lang="en-US" altLang="en-US" sz="24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FC84EA9-97B5-44B9-B8B4-6FE3343C5010}"/>
              </a:ext>
            </a:extLst>
          </p:cNvPr>
          <p:cNvSpPr/>
          <p:nvPr/>
        </p:nvSpPr>
        <p:spPr bwMode="auto">
          <a:xfrm>
            <a:off x="4191000" y="2326383"/>
            <a:ext cx="1219200" cy="581925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ECE71C0-3498-451E-80C2-8DBA4304E148}"/>
              </a:ext>
            </a:extLst>
          </p:cNvPr>
          <p:cNvSpPr/>
          <p:nvPr/>
        </p:nvSpPr>
        <p:spPr bwMode="auto">
          <a:xfrm>
            <a:off x="4572001" y="3691593"/>
            <a:ext cx="1372964" cy="581925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5" name="Group 29">
            <a:extLst>
              <a:ext uri="{FF2B5EF4-FFF2-40B4-BE49-F238E27FC236}">
                <a16:creationId xmlns:a16="http://schemas.microsoft.com/office/drawing/2014/main" id="{29A369A1-F74E-499A-A276-E7C075741049}"/>
              </a:ext>
            </a:extLst>
          </p:cNvPr>
          <p:cNvGrpSpPr>
            <a:grpSpLocks/>
          </p:cNvGrpSpPr>
          <p:nvPr/>
        </p:nvGrpSpPr>
        <p:grpSpPr bwMode="auto">
          <a:xfrm>
            <a:off x="200653" y="5874974"/>
            <a:ext cx="914400" cy="957017"/>
            <a:chOff x="2065" y="1551"/>
            <a:chExt cx="1628" cy="1988"/>
          </a:xfrm>
        </p:grpSpPr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FB6609AA-1D0A-44B8-968C-4F2775B6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1153B931-D545-4DDB-8981-93B9B3FE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42FA2055-799A-47EA-BCB3-914D9814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6723F386-0CCE-4C38-970F-E186D46A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736AAF8D-CC26-4344-89EA-D9741CE0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7ECCB9E1-4CD1-4A85-A197-3DBF2283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C039DB06-AB19-4784-B8A0-BF21233A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A5C8B521-6730-47B6-A74E-8E879E70E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23ECE824-D1B7-4433-9B85-7F60EDE08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F5E64663-209B-4C50-AB45-B936E37A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F27C5373-64DB-448B-BBCF-01BA42ED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6684B52F-D326-47B6-8BBA-A658FDF4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2A57E79E-7209-4A39-B0F9-AE2270CC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B4FB027C-9754-4CDC-BBDE-086290A81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D88D7845-C503-4BD7-8A8E-768F59C5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F4D0BA9B-2063-41B7-84E6-0E4A833C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2AAE0BFC-5AB1-4D7C-81F5-FB39C905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8" name="AutoShape 35">
            <a:extLst>
              <a:ext uri="{FF2B5EF4-FFF2-40B4-BE49-F238E27FC236}">
                <a16:creationId xmlns:a16="http://schemas.microsoft.com/office/drawing/2014/main" id="{0D28539B-F62E-4D22-9FC7-7A3181570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604" y="6303054"/>
            <a:ext cx="4760596" cy="538870"/>
          </a:xfrm>
          <a:prstGeom prst="wedgeRoundRectCallout">
            <a:avLst>
              <a:gd name="adj1" fmla="val -53057"/>
              <a:gd name="adj2" fmla="val -430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How did we get this to work before?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221913C-06E3-406F-A72E-8032FF8FC5FE}"/>
              </a:ext>
            </a:extLst>
          </p:cNvPr>
          <p:cNvGrpSpPr/>
          <p:nvPr/>
        </p:nvGrpSpPr>
        <p:grpSpPr>
          <a:xfrm>
            <a:off x="5473700" y="3618090"/>
            <a:ext cx="1916620" cy="510564"/>
            <a:chOff x="5473700" y="3618090"/>
            <a:chExt cx="1916620" cy="51056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CB749B6-6314-4BB4-B96C-CAB62400DDCC}"/>
                </a:ext>
              </a:extLst>
            </p:cNvPr>
            <p:cNvSpPr/>
            <p:nvPr/>
          </p:nvSpPr>
          <p:spPr>
            <a:xfrm>
              <a:off x="6309575" y="3666989"/>
              <a:ext cx="108074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rgbClr val="FF0000"/>
                  </a:solidFill>
                </a:rPr>
                <a:t>at most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1FC989-221A-4C8F-8016-037E08762351}"/>
                </a:ext>
              </a:extLst>
            </p:cNvPr>
            <p:cNvSpPr/>
            <p:nvPr/>
          </p:nvSpPr>
          <p:spPr bwMode="auto">
            <a:xfrm>
              <a:off x="5473700" y="3618090"/>
              <a:ext cx="914400" cy="242710"/>
            </a:xfrm>
            <a:custGeom>
              <a:avLst/>
              <a:gdLst>
                <a:gd name="connsiteX0" fmla="*/ 1358900 w 1358900"/>
                <a:gd name="connsiteY0" fmla="*/ 80500 h 194800"/>
                <a:gd name="connsiteX1" fmla="*/ 558800 w 1358900"/>
                <a:gd name="connsiteY1" fmla="*/ 4300 h 194800"/>
                <a:gd name="connsiteX2" fmla="*/ 0 w 1358900"/>
                <a:gd name="connsiteY2" fmla="*/ 194800 h 194800"/>
                <a:gd name="connsiteX0" fmla="*/ 914400 w 914400"/>
                <a:gd name="connsiteY0" fmla="*/ 190500 h 190500"/>
                <a:gd name="connsiteX1" fmla="*/ 558800 w 914400"/>
                <a:gd name="connsiteY1" fmla="*/ 0 h 190500"/>
                <a:gd name="connsiteX2" fmla="*/ 0 w 914400"/>
                <a:gd name="connsiteY2" fmla="*/ 190500 h 190500"/>
                <a:gd name="connsiteX0" fmla="*/ 914400 w 914400"/>
                <a:gd name="connsiteY0" fmla="*/ 190572 h 190572"/>
                <a:gd name="connsiteX1" fmla="*/ 558800 w 914400"/>
                <a:gd name="connsiteY1" fmla="*/ 72 h 190572"/>
                <a:gd name="connsiteX2" fmla="*/ 0 w 914400"/>
                <a:gd name="connsiteY2" fmla="*/ 190572 h 190572"/>
                <a:gd name="connsiteX0" fmla="*/ 914400 w 914400"/>
                <a:gd name="connsiteY0" fmla="*/ 203200 h 203200"/>
                <a:gd name="connsiteX1" fmla="*/ 571500 w 914400"/>
                <a:gd name="connsiteY1" fmla="*/ 0 h 203200"/>
                <a:gd name="connsiteX2" fmla="*/ 0 w 914400"/>
                <a:gd name="connsiteY2" fmla="*/ 203200 h 203200"/>
                <a:gd name="connsiteX0" fmla="*/ 914400 w 914400"/>
                <a:gd name="connsiteY0" fmla="*/ 228600 h 228600"/>
                <a:gd name="connsiteX1" fmla="*/ 520700 w 914400"/>
                <a:gd name="connsiteY1" fmla="*/ 0 h 228600"/>
                <a:gd name="connsiteX2" fmla="*/ 0 w 914400"/>
                <a:gd name="connsiteY2" fmla="*/ 228600 h 228600"/>
                <a:gd name="connsiteX0" fmla="*/ 914400 w 914400"/>
                <a:gd name="connsiteY0" fmla="*/ 229103 h 229103"/>
                <a:gd name="connsiteX1" fmla="*/ 520700 w 914400"/>
                <a:gd name="connsiteY1" fmla="*/ 503 h 229103"/>
                <a:gd name="connsiteX2" fmla="*/ 0 w 914400"/>
                <a:gd name="connsiteY2" fmla="*/ 229103 h 229103"/>
                <a:gd name="connsiteX0" fmla="*/ 914400 w 914400"/>
                <a:gd name="connsiteY0" fmla="*/ 231731 h 231731"/>
                <a:gd name="connsiteX1" fmla="*/ 520700 w 914400"/>
                <a:gd name="connsiteY1" fmla="*/ 3131 h 231731"/>
                <a:gd name="connsiteX2" fmla="*/ 0 w 914400"/>
                <a:gd name="connsiteY2" fmla="*/ 231731 h 231731"/>
                <a:gd name="connsiteX0" fmla="*/ 914400 w 914400"/>
                <a:gd name="connsiteY0" fmla="*/ 253842 h 253842"/>
                <a:gd name="connsiteX1" fmla="*/ 520700 w 914400"/>
                <a:gd name="connsiteY1" fmla="*/ 25242 h 253842"/>
                <a:gd name="connsiteX2" fmla="*/ 0 w 914400"/>
                <a:gd name="connsiteY2" fmla="*/ 253842 h 253842"/>
                <a:gd name="connsiteX0" fmla="*/ 914400 w 914400"/>
                <a:gd name="connsiteY0" fmla="*/ 234500 h 234500"/>
                <a:gd name="connsiteX1" fmla="*/ 787400 w 914400"/>
                <a:gd name="connsiteY1" fmla="*/ 31300 h 234500"/>
                <a:gd name="connsiteX2" fmla="*/ 0 w 914400"/>
                <a:gd name="connsiteY2" fmla="*/ 234500 h 234500"/>
                <a:gd name="connsiteX0" fmla="*/ 914400 w 914400"/>
                <a:gd name="connsiteY0" fmla="*/ 264056 h 264056"/>
                <a:gd name="connsiteX1" fmla="*/ 546100 w 914400"/>
                <a:gd name="connsiteY1" fmla="*/ 22756 h 264056"/>
                <a:gd name="connsiteX2" fmla="*/ 0 w 914400"/>
                <a:gd name="connsiteY2" fmla="*/ 264056 h 264056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42710 h 242710"/>
                <a:gd name="connsiteX1" fmla="*/ 622300 w 914400"/>
                <a:gd name="connsiteY1" fmla="*/ 14110 h 242710"/>
                <a:gd name="connsiteX2" fmla="*/ 0 w 914400"/>
                <a:gd name="connsiteY2" fmla="*/ 242710 h 24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42710">
                  <a:moveTo>
                    <a:pt x="914400" y="242710"/>
                  </a:moveTo>
                  <a:cubicBezTo>
                    <a:pt x="881591" y="42685"/>
                    <a:pt x="749300" y="39510"/>
                    <a:pt x="622300" y="14110"/>
                  </a:cubicBezTo>
                  <a:cubicBezTo>
                    <a:pt x="495300" y="-11290"/>
                    <a:pt x="153458" y="-33515"/>
                    <a:pt x="0" y="24271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F8913A86-F7F0-45B1-BC2B-E80D1C90D3CD}"/>
              </a:ext>
            </a:extLst>
          </p:cNvPr>
          <p:cNvGrpSpPr/>
          <p:nvPr/>
        </p:nvGrpSpPr>
        <p:grpSpPr>
          <a:xfrm>
            <a:off x="5067300" y="2337411"/>
            <a:ext cx="1916620" cy="510564"/>
            <a:chOff x="5473700" y="3618090"/>
            <a:chExt cx="1916620" cy="510564"/>
          </a:xfrm>
        </p:grpSpPr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A2E8D586-DA38-41DC-909B-E1D9454436DE}"/>
                </a:ext>
              </a:extLst>
            </p:cNvPr>
            <p:cNvSpPr/>
            <p:nvPr/>
          </p:nvSpPr>
          <p:spPr>
            <a:xfrm>
              <a:off x="6309575" y="3666989"/>
              <a:ext cx="108074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rgbClr val="FF0000"/>
                  </a:solidFill>
                </a:rPr>
                <a:t>at most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8ABF92D-4793-49BB-8EEB-B752BA5A95A5}"/>
                </a:ext>
              </a:extLst>
            </p:cNvPr>
            <p:cNvSpPr/>
            <p:nvPr/>
          </p:nvSpPr>
          <p:spPr bwMode="auto">
            <a:xfrm>
              <a:off x="5473700" y="3618090"/>
              <a:ext cx="914400" cy="242710"/>
            </a:xfrm>
            <a:custGeom>
              <a:avLst/>
              <a:gdLst>
                <a:gd name="connsiteX0" fmla="*/ 1358900 w 1358900"/>
                <a:gd name="connsiteY0" fmla="*/ 80500 h 194800"/>
                <a:gd name="connsiteX1" fmla="*/ 558800 w 1358900"/>
                <a:gd name="connsiteY1" fmla="*/ 4300 h 194800"/>
                <a:gd name="connsiteX2" fmla="*/ 0 w 1358900"/>
                <a:gd name="connsiteY2" fmla="*/ 194800 h 194800"/>
                <a:gd name="connsiteX0" fmla="*/ 914400 w 914400"/>
                <a:gd name="connsiteY0" fmla="*/ 190500 h 190500"/>
                <a:gd name="connsiteX1" fmla="*/ 558800 w 914400"/>
                <a:gd name="connsiteY1" fmla="*/ 0 h 190500"/>
                <a:gd name="connsiteX2" fmla="*/ 0 w 914400"/>
                <a:gd name="connsiteY2" fmla="*/ 190500 h 190500"/>
                <a:gd name="connsiteX0" fmla="*/ 914400 w 914400"/>
                <a:gd name="connsiteY0" fmla="*/ 190572 h 190572"/>
                <a:gd name="connsiteX1" fmla="*/ 558800 w 914400"/>
                <a:gd name="connsiteY1" fmla="*/ 72 h 190572"/>
                <a:gd name="connsiteX2" fmla="*/ 0 w 914400"/>
                <a:gd name="connsiteY2" fmla="*/ 190572 h 190572"/>
                <a:gd name="connsiteX0" fmla="*/ 914400 w 914400"/>
                <a:gd name="connsiteY0" fmla="*/ 203200 h 203200"/>
                <a:gd name="connsiteX1" fmla="*/ 571500 w 914400"/>
                <a:gd name="connsiteY1" fmla="*/ 0 h 203200"/>
                <a:gd name="connsiteX2" fmla="*/ 0 w 914400"/>
                <a:gd name="connsiteY2" fmla="*/ 203200 h 203200"/>
                <a:gd name="connsiteX0" fmla="*/ 914400 w 914400"/>
                <a:gd name="connsiteY0" fmla="*/ 228600 h 228600"/>
                <a:gd name="connsiteX1" fmla="*/ 520700 w 914400"/>
                <a:gd name="connsiteY1" fmla="*/ 0 h 228600"/>
                <a:gd name="connsiteX2" fmla="*/ 0 w 914400"/>
                <a:gd name="connsiteY2" fmla="*/ 228600 h 228600"/>
                <a:gd name="connsiteX0" fmla="*/ 914400 w 914400"/>
                <a:gd name="connsiteY0" fmla="*/ 229103 h 229103"/>
                <a:gd name="connsiteX1" fmla="*/ 520700 w 914400"/>
                <a:gd name="connsiteY1" fmla="*/ 503 h 229103"/>
                <a:gd name="connsiteX2" fmla="*/ 0 w 914400"/>
                <a:gd name="connsiteY2" fmla="*/ 229103 h 229103"/>
                <a:gd name="connsiteX0" fmla="*/ 914400 w 914400"/>
                <a:gd name="connsiteY0" fmla="*/ 231731 h 231731"/>
                <a:gd name="connsiteX1" fmla="*/ 520700 w 914400"/>
                <a:gd name="connsiteY1" fmla="*/ 3131 h 231731"/>
                <a:gd name="connsiteX2" fmla="*/ 0 w 914400"/>
                <a:gd name="connsiteY2" fmla="*/ 231731 h 231731"/>
                <a:gd name="connsiteX0" fmla="*/ 914400 w 914400"/>
                <a:gd name="connsiteY0" fmla="*/ 253842 h 253842"/>
                <a:gd name="connsiteX1" fmla="*/ 520700 w 914400"/>
                <a:gd name="connsiteY1" fmla="*/ 25242 h 253842"/>
                <a:gd name="connsiteX2" fmla="*/ 0 w 914400"/>
                <a:gd name="connsiteY2" fmla="*/ 253842 h 253842"/>
                <a:gd name="connsiteX0" fmla="*/ 914400 w 914400"/>
                <a:gd name="connsiteY0" fmla="*/ 234500 h 234500"/>
                <a:gd name="connsiteX1" fmla="*/ 787400 w 914400"/>
                <a:gd name="connsiteY1" fmla="*/ 31300 h 234500"/>
                <a:gd name="connsiteX2" fmla="*/ 0 w 914400"/>
                <a:gd name="connsiteY2" fmla="*/ 234500 h 234500"/>
                <a:gd name="connsiteX0" fmla="*/ 914400 w 914400"/>
                <a:gd name="connsiteY0" fmla="*/ 264056 h 264056"/>
                <a:gd name="connsiteX1" fmla="*/ 546100 w 914400"/>
                <a:gd name="connsiteY1" fmla="*/ 22756 h 264056"/>
                <a:gd name="connsiteX2" fmla="*/ 0 w 914400"/>
                <a:gd name="connsiteY2" fmla="*/ 264056 h 264056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53843 h 253843"/>
                <a:gd name="connsiteX1" fmla="*/ 622300 w 914400"/>
                <a:gd name="connsiteY1" fmla="*/ 25243 h 253843"/>
                <a:gd name="connsiteX2" fmla="*/ 0 w 914400"/>
                <a:gd name="connsiteY2" fmla="*/ 253843 h 253843"/>
                <a:gd name="connsiteX0" fmla="*/ 914400 w 914400"/>
                <a:gd name="connsiteY0" fmla="*/ 242710 h 242710"/>
                <a:gd name="connsiteX1" fmla="*/ 622300 w 914400"/>
                <a:gd name="connsiteY1" fmla="*/ 14110 h 242710"/>
                <a:gd name="connsiteX2" fmla="*/ 0 w 914400"/>
                <a:gd name="connsiteY2" fmla="*/ 242710 h 24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42710">
                  <a:moveTo>
                    <a:pt x="914400" y="242710"/>
                  </a:moveTo>
                  <a:cubicBezTo>
                    <a:pt x="881591" y="42685"/>
                    <a:pt x="749300" y="39510"/>
                    <a:pt x="622300" y="14110"/>
                  </a:cubicBezTo>
                  <a:cubicBezTo>
                    <a:pt x="495300" y="-11290"/>
                    <a:pt x="153458" y="-33515"/>
                    <a:pt x="0" y="24271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63A5E5C-1D2E-4E96-9A9F-BB27A116F30A}"/>
              </a:ext>
            </a:extLst>
          </p:cNvPr>
          <p:cNvCxnSpPr/>
          <p:nvPr/>
        </p:nvCxnSpPr>
        <p:spPr bwMode="auto">
          <a:xfrm>
            <a:off x="4757058" y="3260992"/>
            <a:ext cx="673100" cy="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096461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9" grpId="0" animBg="1"/>
      <p:bldP spid="71" grpId="0" animBg="1"/>
      <p:bldP spid="73" grpId="0" animBg="1"/>
      <p:bldP spid="4" grpId="0" animBg="1"/>
      <p:bldP spid="74" grpId="0" animBg="1"/>
      <p:bldP spid="108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3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500086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prove 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2C0E5DFC-FC6A-4853-A124-F695D241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Strong Induction Axiom:</a:t>
            </a:r>
          </a:p>
          <a:p>
            <a:pPr lvl="0" algn="l" eaLnBrk="1" hangingPunct="1"/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pl-PL" dirty="0">
                <a:solidFill>
                  <a:srgbClr val="FFC000"/>
                </a:solidFill>
              </a:rPr>
              <a:t>[</a:t>
            </a:r>
            <a:r>
              <a:rPr lang="pl-PL" sz="2400" dirty="0">
                <a:solidFill>
                  <a:srgbClr val="FFC000"/>
                </a:solidFill>
              </a:rPr>
              <a:t>∀i </a:t>
            </a:r>
            <a:r>
              <a:rPr lang="en-US" sz="2400" dirty="0">
                <a:solidFill>
                  <a:srgbClr val="FFC000"/>
                </a:solidFill>
              </a:rPr>
              <a:t>[(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pl-PL" sz="2400" dirty="0">
                <a:solidFill>
                  <a:srgbClr val="FFC000"/>
                </a:solidFill>
              </a:rPr>
              <a:t>→S(i)]</a:t>
            </a:r>
            <a:r>
              <a:rPr lang="en-US" dirty="0">
                <a:solidFill>
                  <a:srgbClr val="FFC000"/>
                </a:solidFill>
              </a:rPr>
              <a:t>]</a:t>
            </a:r>
            <a:r>
              <a:rPr lang="pl-PL" sz="2400" dirty="0">
                <a:solidFill>
                  <a:srgbClr val="FFC000"/>
                </a:solidFill>
              </a:rPr>
              <a:t> → ∀iS(i)</a:t>
            </a:r>
            <a:endParaRPr lang="en-CA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D6E7E306-4C70-4516-811F-D146186F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Strong Induction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C55A1FF2-23AE-4820-866F-4ED6BDF8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71" y="3094617"/>
            <a:ext cx="4836905" cy="486515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This time I am going to give you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=0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0" name="Group 45">
            <a:extLst>
              <a:ext uri="{FF2B5EF4-FFF2-40B4-BE49-F238E27FC236}">
                <a16:creationId xmlns:a16="http://schemas.microsoft.com/office/drawing/2014/main" id="{AA9284C2-154B-4447-8363-69E915CEC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41565" y="2584585"/>
            <a:ext cx="632884" cy="1270000"/>
            <a:chOff x="2593" y="768"/>
            <a:chExt cx="849" cy="1475"/>
          </a:xfrm>
        </p:grpSpPr>
        <p:sp>
          <p:nvSpPr>
            <p:cNvPr id="31" name="Freeform 46">
              <a:extLst>
                <a:ext uri="{FF2B5EF4-FFF2-40B4-BE49-F238E27FC236}">
                  <a16:creationId xmlns:a16="http://schemas.microsoft.com/office/drawing/2014/main" id="{43EA7569-1937-4A50-9E40-B6F1D3860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7">
              <a:extLst>
                <a:ext uri="{FF2B5EF4-FFF2-40B4-BE49-F238E27FC236}">
                  <a16:creationId xmlns:a16="http://schemas.microsoft.com/office/drawing/2014/main" id="{D2F7CABA-9889-4BAB-88EE-9E49FE2F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8">
              <a:extLst>
                <a:ext uri="{FF2B5EF4-FFF2-40B4-BE49-F238E27FC236}">
                  <a16:creationId xmlns:a16="http://schemas.microsoft.com/office/drawing/2014/main" id="{801D10E5-88E9-470E-82B9-0340CE49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9">
              <a:extLst>
                <a:ext uri="{FF2B5EF4-FFF2-40B4-BE49-F238E27FC236}">
                  <a16:creationId xmlns:a16="http://schemas.microsoft.com/office/drawing/2014/main" id="{A057270E-7F12-4B3A-B2AD-6F533EC3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0">
              <a:extLst>
                <a:ext uri="{FF2B5EF4-FFF2-40B4-BE49-F238E27FC236}">
                  <a16:creationId xmlns:a16="http://schemas.microsoft.com/office/drawing/2014/main" id="{12E51AA1-4EC5-4A83-97D7-445D10DF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1">
              <a:extLst>
                <a:ext uri="{FF2B5EF4-FFF2-40B4-BE49-F238E27FC236}">
                  <a16:creationId xmlns:a16="http://schemas.microsoft.com/office/drawing/2014/main" id="{9FF8EAFA-D971-4F68-8898-271E1C86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2">
              <a:extLst>
                <a:ext uri="{FF2B5EF4-FFF2-40B4-BE49-F238E27FC236}">
                  <a16:creationId xmlns:a16="http://schemas.microsoft.com/office/drawing/2014/main" id="{1C33E027-597E-47D1-82F6-691B0E30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23FE8868-12BD-4E4A-80F1-61032C764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A8F5ED7B-A87D-4238-8D81-E1AA48C2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A9465A4C-9FB5-4928-95AA-9004F6A0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1" name="Picture 2" descr="http://www.swordofthespirit.net/bulwark/mosesbush.gif">
            <a:extLst>
              <a:ext uri="{FF2B5EF4-FFF2-40B4-BE49-F238E27FC236}">
                <a16:creationId xmlns:a16="http://schemas.microsoft.com/office/drawing/2014/main" id="{B902B564-E1DC-43A2-A556-33E8CA1BE7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838" y="356766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AutoShape 55">
            <a:extLst>
              <a:ext uri="{FF2B5EF4-FFF2-40B4-BE49-F238E27FC236}">
                <a16:creationId xmlns:a16="http://schemas.microsoft.com/office/drawing/2014/main" id="{80263A6B-6A32-4161-B87E-072248E66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931" y="3658921"/>
            <a:ext cx="5204906" cy="12540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 </a:t>
            </a:r>
            <a:r>
              <a:rPr lang="pl-PL" sz="2400" dirty="0">
                <a:solidFill>
                  <a:srgbClr val="FFC000"/>
                </a:solidFill>
              </a:rPr>
              <a:t>∀j&lt;i 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Oops! There are no such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S(j)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Hence, I am assuring you of nothing.</a:t>
            </a:r>
            <a:endParaRPr lang="en-US" altLang="en-US" sz="2400" dirty="0"/>
          </a:p>
        </p:txBody>
      </p:sp>
      <p:sp>
        <p:nvSpPr>
          <p:cNvPr id="43" name="AutoShape 55">
            <a:extLst>
              <a:ext uri="{FF2B5EF4-FFF2-40B4-BE49-F238E27FC236}">
                <a16:creationId xmlns:a16="http://schemas.microsoft.com/office/drawing/2014/main" id="{8813A36C-E878-448B-997F-EBAA7EB2C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952413"/>
            <a:ext cx="2523428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70A2212D-B84C-4B03-BDD3-F58522F0FE1D}"/>
              </a:ext>
            </a:extLst>
          </p:cNvPr>
          <p:cNvSpPr/>
          <p:nvPr/>
        </p:nvSpPr>
        <p:spPr bwMode="auto">
          <a:xfrm>
            <a:off x="2997200" y="2509846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F1ACDA9-23CF-4321-ABD8-B5E87AF5A08A}"/>
              </a:ext>
            </a:extLst>
          </p:cNvPr>
          <p:cNvSpPr/>
          <p:nvPr/>
        </p:nvSpPr>
        <p:spPr bwMode="auto">
          <a:xfrm>
            <a:off x="3585542" y="2538822"/>
            <a:ext cx="13401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15E3790-713D-4733-98FE-B87968982099}"/>
              </a:ext>
            </a:extLst>
          </p:cNvPr>
          <p:cNvSpPr/>
          <p:nvPr/>
        </p:nvSpPr>
        <p:spPr bwMode="auto">
          <a:xfrm>
            <a:off x="5091743" y="2517904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2" name="Oval 10">
            <a:extLst>
              <a:ext uri="{FF2B5EF4-FFF2-40B4-BE49-F238E27FC236}">
                <a16:creationId xmlns:a16="http://schemas.microsoft.com/office/drawing/2014/main" id="{8E2CEACA-B1BE-43D9-ACFE-81F17BB5C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88106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1AB76C-FABB-4919-8E31-E5DD196E4CC4}"/>
              </a:ext>
            </a:extLst>
          </p:cNvPr>
          <p:cNvGrpSpPr/>
          <p:nvPr/>
        </p:nvGrpSpPr>
        <p:grpSpPr>
          <a:xfrm>
            <a:off x="3437603" y="5881069"/>
            <a:ext cx="1703696" cy="152400"/>
            <a:chOff x="3437603" y="5881069"/>
            <a:chExt cx="1703696" cy="152400"/>
          </a:xfrm>
        </p:grpSpPr>
        <p:sp>
          <p:nvSpPr>
            <p:cNvPr id="130" name="Oval 10">
              <a:extLst>
                <a:ext uri="{FF2B5EF4-FFF2-40B4-BE49-F238E27FC236}">
                  <a16:creationId xmlns:a16="http://schemas.microsoft.com/office/drawing/2014/main" id="{466BBAA7-7A77-4668-AFC4-E451179C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1" name="Oval 15">
              <a:extLst>
                <a:ext uri="{FF2B5EF4-FFF2-40B4-BE49-F238E27FC236}">
                  <a16:creationId xmlns:a16="http://schemas.microsoft.com/office/drawing/2014/main" id="{92FCC77F-87D0-4821-8C42-1D82AEAA2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3" name="Oval 15">
              <a:extLst>
                <a:ext uri="{FF2B5EF4-FFF2-40B4-BE49-F238E27FC236}">
                  <a16:creationId xmlns:a16="http://schemas.microsoft.com/office/drawing/2014/main" id="{557245C3-7A42-4BD7-8F71-3DEC39040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628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4" name="Oval 15">
              <a:extLst>
                <a:ext uri="{FF2B5EF4-FFF2-40B4-BE49-F238E27FC236}">
                  <a16:creationId xmlns:a16="http://schemas.microsoft.com/office/drawing/2014/main" id="{A7F90031-E019-44A4-9E6A-64F7C7D9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899" y="5881069"/>
              <a:ext cx="152400" cy="1524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3D8B694-9E5C-4F1B-B728-2A010E468324}"/>
              </a:ext>
            </a:extLst>
          </p:cNvPr>
          <p:cNvGrpSpPr/>
          <p:nvPr/>
        </p:nvGrpSpPr>
        <p:grpSpPr>
          <a:xfrm>
            <a:off x="3184508" y="5541070"/>
            <a:ext cx="2794090" cy="568913"/>
            <a:chOff x="3184508" y="3676162"/>
            <a:chExt cx="2794090" cy="568913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AD4F863B-9EB0-4CFD-973A-C8366182FC32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138" name="Text Box 11">
              <a:extLst>
                <a:ext uri="{FF2B5EF4-FFF2-40B4-BE49-F238E27FC236}">
                  <a16:creationId xmlns:a16="http://schemas.microsoft.com/office/drawing/2014/main" id="{040862CE-89B9-4CBE-8552-E4F6E2984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139" name="Text Box 11">
              <a:extLst>
                <a:ext uri="{FF2B5EF4-FFF2-40B4-BE49-F238E27FC236}">
                  <a16:creationId xmlns:a16="http://schemas.microsoft.com/office/drawing/2014/main" id="{F8F49AE7-0279-47DB-906A-26949554A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140" name="Text Box 11">
              <a:extLst>
                <a:ext uri="{FF2B5EF4-FFF2-40B4-BE49-F238E27FC236}">
                  <a16:creationId xmlns:a16="http://schemas.microsoft.com/office/drawing/2014/main" id="{5A7B62F9-CC55-4A45-AA01-658112E84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141" name="Text Box 11">
              <a:extLst>
                <a:ext uri="{FF2B5EF4-FFF2-40B4-BE49-F238E27FC236}">
                  <a16:creationId xmlns:a16="http://schemas.microsoft.com/office/drawing/2014/main" id="{280FBB25-EEA6-49D4-9DF0-B1F7430CE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734D2877-9CD0-43FC-9636-CFF8A36F447E}"/>
              </a:ext>
            </a:extLst>
          </p:cNvPr>
          <p:cNvSpPr/>
          <p:nvPr/>
        </p:nvSpPr>
        <p:spPr bwMode="auto">
          <a:xfrm>
            <a:off x="2734859" y="5421410"/>
            <a:ext cx="458450" cy="790497"/>
          </a:xfrm>
          <a:prstGeom prst="rect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843B2CB-DB94-439E-BB9E-7D81D3A2E7C5}"/>
              </a:ext>
            </a:extLst>
          </p:cNvPr>
          <p:cNvSpPr/>
          <p:nvPr/>
        </p:nvSpPr>
        <p:spPr bwMode="auto">
          <a:xfrm>
            <a:off x="2614632" y="5421410"/>
            <a:ext cx="77768" cy="790497"/>
          </a:xfrm>
          <a:prstGeom prst="rect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2" name="Group 29">
            <a:extLst>
              <a:ext uri="{FF2B5EF4-FFF2-40B4-BE49-F238E27FC236}">
                <a16:creationId xmlns:a16="http://schemas.microsoft.com/office/drawing/2014/main" id="{6E542D82-F0D4-4B37-9673-65FFA18FAE4A}"/>
              </a:ext>
            </a:extLst>
          </p:cNvPr>
          <p:cNvGrpSpPr>
            <a:grpSpLocks/>
          </p:cNvGrpSpPr>
          <p:nvPr/>
        </p:nvGrpSpPr>
        <p:grpSpPr bwMode="auto">
          <a:xfrm>
            <a:off x="278030" y="1471450"/>
            <a:ext cx="914400" cy="957017"/>
            <a:chOff x="2065" y="1551"/>
            <a:chExt cx="1628" cy="1988"/>
          </a:xfrm>
        </p:grpSpPr>
        <p:sp>
          <p:nvSpPr>
            <p:cNvPr id="63" name="Freeform 30">
              <a:extLst>
                <a:ext uri="{FF2B5EF4-FFF2-40B4-BE49-F238E27FC236}">
                  <a16:creationId xmlns:a16="http://schemas.microsoft.com/office/drawing/2014/main" id="{A434CDF6-3D64-41FC-A39D-C9B1BD7A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506F83BE-90ED-4E02-A888-9E82907E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1BD9AD03-FA2E-473C-83ED-3E1F0D40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A34A68E8-E3AF-4BAD-AA17-063D5754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1F82824A-65B9-44B3-B80E-7847178B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5">
              <a:extLst>
                <a:ext uri="{FF2B5EF4-FFF2-40B4-BE49-F238E27FC236}">
                  <a16:creationId xmlns:a16="http://schemas.microsoft.com/office/drawing/2014/main" id="{E761616C-2DE2-4286-8685-24CA3BB6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6">
              <a:extLst>
                <a:ext uri="{FF2B5EF4-FFF2-40B4-BE49-F238E27FC236}">
                  <a16:creationId xmlns:a16="http://schemas.microsoft.com/office/drawing/2014/main" id="{4E6C5DC8-1ADD-4605-8B8E-0B4A33D7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7">
              <a:extLst>
                <a:ext uri="{FF2B5EF4-FFF2-40B4-BE49-F238E27FC236}">
                  <a16:creationId xmlns:a16="http://schemas.microsoft.com/office/drawing/2014/main" id="{043C731A-DD0C-48F0-9E05-D00B91BD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>
              <a:extLst>
                <a:ext uri="{FF2B5EF4-FFF2-40B4-BE49-F238E27FC236}">
                  <a16:creationId xmlns:a16="http://schemas.microsoft.com/office/drawing/2014/main" id="{F8DDFE31-26E3-4B5F-858E-5A7086A9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9">
              <a:extLst>
                <a:ext uri="{FF2B5EF4-FFF2-40B4-BE49-F238E27FC236}">
                  <a16:creationId xmlns:a16="http://schemas.microsoft.com/office/drawing/2014/main" id="{EE246B62-938D-4888-B93E-A5B9CC41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0">
              <a:extLst>
                <a:ext uri="{FF2B5EF4-FFF2-40B4-BE49-F238E27FC236}">
                  <a16:creationId xmlns:a16="http://schemas.microsoft.com/office/drawing/2014/main" id="{7B543029-321E-4237-9DDF-4A308FB6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1">
              <a:extLst>
                <a:ext uri="{FF2B5EF4-FFF2-40B4-BE49-F238E27FC236}">
                  <a16:creationId xmlns:a16="http://schemas.microsoft.com/office/drawing/2014/main" id="{B49444B3-EA0F-4C4A-BB0E-6F276A870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id="{E322AFA8-0012-46CA-854C-3E97EA2F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AA6BD2F3-1F98-4B25-ABFC-63243EAE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6BEA917D-3CE5-4AB4-9621-28E93152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4164701A-C037-4EEF-827B-71C9A6C93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DACC2782-4FAB-4063-9FC1-9BBFDCA98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" name="AutoShape 35">
            <a:extLst>
              <a:ext uri="{FF2B5EF4-FFF2-40B4-BE49-F238E27FC236}">
                <a16:creationId xmlns:a16="http://schemas.microsoft.com/office/drawing/2014/main" id="{C8E5179C-8780-4485-8BBC-4C8147D00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9204" y="1524000"/>
            <a:ext cx="7684143" cy="889338"/>
          </a:xfrm>
          <a:prstGeom prst="wedgeRoundRectCallout">
            <a:avLst>
              <a:gd name="adj1" fmla="val -53057"/>
              <a:gd name="adj2" fmla="val -430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Hey! Why doesn’t strong induction need the base case </a:t>
            </a:r>
            <a:r>
              <a:rPr lang="en-US" altLang="en-US" sz="2400" dirty="0">
                <a:solidFill>
                  <a:srgbClr val="FFC000"/>
                </a:solidFill>
              </a:rPr>
              <a:t>S(0)</a:t>
            </a:r>
            <a:r>
              <a:rPr lang="en-US" altLang="en-US" sz="2400" dirty="0"/>
              <a:t> but weak induction does?</a:t>
            </a:r>
          </a:p>
        </p:txBody>
      </p:sp>
      <p:sp>
        <p:nvSpPr>
          <p:cNvPr id="84" name="Text Box 11">
            <a:extLst>
              <a:ext uri="{FF2B5EF4-FFF2-40B4-BE49-F238E27FC236}">
                <a16:creationId xmlns:a16="http://schemas.microsoft.com/office/drawing/2014/main" id="{B74126EF-13B5-4550-88EF-D05D3AFCB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31" y="554107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85" name="AutoShape 55">
            <a:extLst>
              <a:ext uri="{FF2B5EF4-FFF2-40B4-BE49-F238E27FC236}">
                <a16:creationId xmlns:a16="http://schemas.microsoft.com/office/drawing/2014/main" id="{980017EA-9B67-4F4F-9F7A-A351C447E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353" y="6308741"/>
            <a:ext cx="7910993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end up proving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my own, just like in weak induction. </a:t>
            </a:r>
          </a:p>
        </p:txBody>
      </p:sp>
    </p:spTree>
    <p:extLst>
      <p:ext uri="{BB962C8B-B14F-4D97-AF65-F5344CB8AC3E}">
        <p14:creationId xmlns:p14="http://schemas.microsoft.com/office/powerpoint/2010/main" val="101900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" grpId="0" animBg="1"/>
      <p:bldP spid="28" grpId="0"/>
      <p:bldP spid="27" grpId="0" animBg="1"/>
      <p:bldP spid="42" grpId="0" animBg="1"/>
      <p:bldP spid="43" grpId="0" animBg="1"/>
      <p:bldP spid="64" grpId="0" animBg="1"/>
      <p:bldP spid="64" grpId="1" animBg="1"/>
      <p:bldP spid="65" grpId="0" animBg="1"/>
      <p:bldP spid="66" grpId="0" animBg="1"/>
      <p:bldP spid="132" grpId="0" animBg="1"/>
      <p:bldP spid="2" grpId="0" animBg="1"/>
      <p:bldP spid="151" grpId="0" animBg="1"/>
      <p:bldP spid="83" grpId="0" animBg="1"/>
      <p:bldP spid="84" grpId="0"/>
      <p:bldP spid="85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3367375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44" name="Picture 2" descr="http://www.swordofthespirit.net/bulwark/mosesbush.gif">
            <a:extLst>
              <a:ext uri="{FF2B5EF4-FFF2-40B4-BE49-F238E27FC236}">
                <a16:creationId xmlns:a16="http://schemas.microsoft.com/office/drawing/2014/main" id="{A6D17354-719D-495D-8AA0-11240BA4C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16" y="155062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55">
            <a:extLst>
              <a:ext uri="{FF2B5EF4-FFF2-40B4-BE49-F238E27FC236}">
                <a16:creationId xmlns:a16="http://schemas.microsoft.com/office/drawing/2014/main" id="{3BCDCDB8-2E23-496C-8333-FA359C537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1524000"/>
            <a:ext cx="3520419" cy="12244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Assume the following: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Wingdings" panose="05000000000000000000" pitchFamily="2" charset="2"/>
              </a:rPr>
              <a:t>I can help you with these.</a:t>
            </a:r>
            <a:endParaRPr lang="en-US" altLang="en-US" sz="2400" dirty="0"/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656B1FE8-16E7-4EED-AF7D-61C2B08FA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451241"/>
            <a:ext cx="5410200" cy="549259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Telling me that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sym typeface="Symbol" panose="05050102010706020507" pitchFamily="18" charset="2"/>
              </a:rPr>
              <a:t>is true is a good start.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A40D9E14-BADE-4991-8BC6-176114A2F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9" name="Oval 10">
            <a:extLst>
              <a:ext uri="{FF2B5EF4-FFF2-40B4-BE49-F238E27FC236}">
                <a16:creationId xmlns:a16="http://schemas.microsoft.com/office/drawing/2014/main" id="{284EAD70-1B41-4C41-8344-BDB08801C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0" name="Oval 15">
            <a:extLst>
              <a:ext uri="{FF2B5EF4-FFF2-40B4-BE49-F238E27FC236}">
                <a16:creationId xmlns:a16="http://schemas.microsoft.com/office/drawing/2014/main" id="{C322AB14-539A-42FA-9062-488799AC9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1" name="Oval 10">
            <a:extLst>
              <a:ext uri="{FF2B5EF4-FFF2-40B4-BE49-F238E27FC236}">
                <a16:creationId xmlns:a16="http://schemas.microsoft.com/office/drawing/2014/main" id="{D1FF23B7-3B65-4E9F-98F8-790A9303A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2" name="Oval 15">
            <a:extLst>
              <a:ext uri="{FF2B5EF4-FFF2-40B4-BE49-F238E27FC236}">
                <a16:creationId xmlns:a16="http://schemas.microsoft.com/office/drawing/2014/main" id="{066985DB-15EF-4392-B6E1-66B272831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4" name="Oval 15">
            <a:extLst>
              <a:ext uri="{FF2B5EF4-FFF2-40B4-BE49-F238E27FC236}">
                <a16:creationId xmlns:a16="http://schemas.microsoft.com/office/drawing/2014/main" id="{1F54C4B7-7E1C-4773-8748-558CA2C8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C8F1D80-BA92-4ADE-9E87-E8F503223636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58" name="Text Box 11">
              <a:extLst>
                <a:ext uri="{FF2B5EF4-FFF2-40B4-BE49-F238E27FC236}">
                  <a16:creationId xmlns:a16="http://schemas.microsoft.com/office/drawing/2014/main" id="{EE898FD4-F98F-42E3-88C3-265535807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EE51B77A-3395-47B1-9E38-C9F27F741DFD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60" name="Text Box 11">
              <a:extLst>
                <a:ext uri="{FF2B5EF4-FFF2-40B4-BE49-F238E27FC236}">
                  <a16:creationId xmlns:a16="http://schemas.microsoft.com/office/drawing/2014/main" id="{727F9C1F-D17D-4D71-9C05-1C94637FB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63" name="Text Box 11">
              <a:extLst>
                <a:ext uri="{FF2B5EF4-FFF2-40B4-BE49-F238E27FC236}">
                  <a16:creationId xmlns:a16="http://schemas.microsoft.com/office/drawing/2014/main" id="{D25400E9-771B-45EF-AD80-7CC9F02A2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09601A3B-AB7B-48B9-8100-8D6B36B85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66" name="Text Box 11">
              <a:extLst>
                <a:ext uri="{FF2B5EF4-FFF2-40B4-BE49-F238E27FC236}">
                  <a16:creationId xmlns:a16="http://schemas.microsoft.com/office/drawing/2014/main" id="{63675AFB-1CE2-45BD-8118-A8E00CA70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sp>
        <p:nvSpPr>
          <p:cNvPr id="67" name="Rectangle 5">
            <a:extLst>
              <a:ext uri="{FF2B5EF4-FFF2-40B4-BE49-F238E27FC236}">
                <a16:creationId xmlns:a16="http://schemas.microsoft.com/office/drawing/2014/main" id="{72DFBCFF-027F-41B2-8524-37554A16E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104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5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Line 17">
            <a:extLst>
              <a:ext uri="{FF2B5EF4-FFF2-40B4-BE49-F238E27FC236}">
                <a16:creationId xmlns:a16="http://schemas.microsoft.com/office/drawing/2014/main" id="{C0BAB591-4DBC-462F-8948-967951FCE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B7B151A5-F8DE-4C62-AF0E-3A1FDB1F89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4877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0" name="Line 17">
            <a:extLst>
              <a:ext uri="{FF2B5EF4-FFF2-40B4-BE49-F238E27FC236}">
                <a16:creationId xmlns:a16="http://schemas.microsoft.com/office/drawing/2014/main" id="{41ADB090-9D75-4AD6-B1BD-6AB40B6DC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0096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9" name="Line 17">
            <a:extLst>
              <a:ext uri="{FF2B5EF4-FFF2-40B4-BE49-F238E27FC236}">
                <a16:creationId xmlns:a16="http://schemas.microsoft.com/office/drawing/2014/main" id="{86AAAD20-E2E5-47F0-893A-2779CE19BA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5718174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2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93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7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8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9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44" name="Picture 2" descr="http://www.swordofthespirit.net/bulwark/mosesbush.gif">
            <a:extLst>
              <a:ext uri="{FF2B5EF4-FFF2-40B4-BE49-F238E27FC236}">
                <a16:creationId xmlns:a16="http://schemas.microsoft.com/office/drawing/2014/main" id="{A6D17354-719D-495D-8AA0-11240BA4C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16" y="155062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55">
            <a:extLst>
              <a:ext uri="{FF2B5EF4-FFF2-40B4-BE49-F238E27FC236}">
                <a16:creationId xmlns:a16="http://schemas.microsoft.com/office/drawing/2014/main" id="{656B1FE8-16E7-4EED-AF7D-61C2B08FA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451242"/>
            <a:ext cx="3007699" cy="492140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How do I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S(1)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A40D9E14-BADE-4991-8BC6-176114A2F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830159"/>
            <a:ext cx="3612523" cy="549259"/>
          </a:xfrm>
          <a:prstGeom prst="wedgeRoundRectCallout">
            <a:avLst>
              <a:gd name="adj1" fmla="val -54132"/>
              <a:gd name="adj2" fmla="val -310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4" name="AutoShape 55">
            <a:extLst>
              <a:ext uri="{FF2B5EF4-FFF2-40B4-BE49-F238E27FC236}">
                <a16:creationId xmlns:a16="http://schemas.microsoft.com/office/drawing/2014/main" id="{266DC2CF-E764-40B7-ADAD-025B3D329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1524000"/>
            <a:ext cx="3520419" cy="1224495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Assume the following: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ym typeface="Wingdings" panose="05000000000000000000" pitchFamily="2" charset="2"/>
              </a:rPr>
              <a:t>I can help you with these.</a:t>
            </a:r>
            <a:endParaRPr lang="en-US" altLang="en-US" sz="2400" dirty="0"/>
          </a:p>
        </p:txBody>
      </p:sp>
      <p:sp>
        <p:nvSpPr>
          <p:cNvPr id="25" name="AutoShape 55">
            <a:extLst>
              <a:ext uri="{FF2B5EF4-FFF2-40B4-BE49-F238E27FC236}">
                <a16:creationId xmlns:a16="http://schemas.microsoft.com/office/drawing/2014/main" id="{74D9F4BC-04F6-4636-839E-09661F1E3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0" y="4064001"/>
            <a:ext cx="5753100" cy="492140"/>
          </a:xfrm>
          <a:prstGeom prst="wedgeRoundRectCallout">
            <a:avLst>
              <a:gd name="adj1" fmla="val -50952"/>
              <a:gd name="adj2" fmla="val -4142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will set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=1</a:t>
            </a:r>
            <a:r>
              <a:rPr lang="en-US" altLang="en-US" sz="2400" dirty="0"/>
              <a:t> and assure you that </a:t>
            </a:r>
            <a:r>
              <a:rPr lang="en-CA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00FF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Wingdings" panose="05000000000000000000" pitchFamily="2" charset="2"/>
              </a:rPr>
              <a:t>.</a:t>
            </a:r>
            <a:endParaRPr lang="en-US" altLang="en-US" sz="2400" dirty="0"/>
          </a:p>
        </p:txBody>
      </p:sp>
      <p:sp>
        <p:nvSpPr>
          <p:cNvPr id="26" name="AutoShape 55">
            <a:extLst>
              <a:ext uri="{FF2B5EF4-FFF2-40B4-BE49-F238E27FC236}">
                <a16:creationId xmlns:a16="http://schemas.microsoft.com/office/drawing/2014/main" id="{08FFB8E4-B67D-4F34-8799-35A9FB3BB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632341"/>
            <a:ext cx="6197600" cy="523221"/>
          </a:xfrm>
          <a:prstGeom prst="wedgeRoundRectCallout">
            <a:avLst>
              <a:gd name="adj1" fmla="val -53545"/>
              <a:gd name="adj2" fmla="val -3569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Excellent. We know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 and this gives us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S(1)</a:t>
            </a:r>
            <a:r>
              <a:rPr lang="en-CA" altLang="en-US" sz="2400" dirty="0">
                <a:sym typeface="Wingdings" panose="05000000000000000000" pitchFamily="2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F528D2CB-D470-4358-B2A6-49B6C2673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9" name="Oval 10">
            <a:extLst>
              <a:ext uri="{FF2B5EF4-FFF2-40B4-BE49-F238E27FC236}">
                <a16:creationId xmlns:a16="http://schemas.microsoft.com/office/drawing/2014/main" id="{BF04F959-E760-4049-8F6F-99BD064EC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21" y="5638486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69EE790-8BC5-4A08-A8D9-50D6241AC013}"/>
              </a:ext>
            </a:extLst>
          </p:cNvPr>
          <p:cNvGrpSpPr/>
          <p:nvPr/>
        </p:nvGrpSpPr>
        <p:grpSpPr>
          <a:xfrm>
            <a:off x="2675931" y="5298487"/>
            <a:ext cx="3302667" cy="568913"/>
            <a:chOff x="2675931" y="3676162"/>
            <a:chExt cx="3302667" cy="568913"/>
          </a:xfrm>
        </p:grpSpPr>
        <p:sp>
          <p:nvSpPr>
            <p:cNvPr id="33" name="Text Box 11">
              <a:extLst>
                <a:ext uri="{FF2B5EF4-FFF2-40B4-BE49-F238E27FC236}">
                  <a16:creationId xmlns:a16="http://schemas.microsoft.com/office/drawing/2014/main" id="{6E1DE4E0-BEE3-4F2A-95FD-94ED981AF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31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AFC7C23-9E36-436B-81EC-5A147DAC6FD1}"/>
                </a:ext>
              </a:extLst>
            </p:cNvPr>
            <p:cNvSpPr/>
            <p:nvPr/>
          </p:nvSpPr>
          <p:spPr>
            <a:xfrm>
              <a:off x="5434859" y="3721855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olidFill>
                    <a:srgbClr val="FFC000"/>
                  </a:solidFill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35" name="Text Box 11">
              <a:extLst>
                <a:ext uri="{FF2B5EF4-FFF2-40B4-BE49-F238E27FC236}">
                  <a16:creationId xmlns:a16="http://schemas.microsoft.com/office/drawing/2014/main" id="{9B7FB669-9FAF-47AD-A953-5FF2CF71D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  <p:sp>
          <p:nvSpPr>
            <p:cNvPr id="36" name="Text Box 11">
              <a:extLst>
                <a:ext uri="{FF2B5EF4-FFF2-40B4-BE49-F238E27FC236}">
                  <a16:creationId xmlns:a16="http://schemas.microsoft.com/office/drawing/2014/main" id="{CA55EF07-1426-4265-8299-2916BAFDE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37" name="Text Box 11">
              <a:extLst>
                <a:ext uri="{FF2B5EF4-FFF2-40B4-BE49-F238E27FC236}">
                  <a16:creationId xmlns:a16="http://schemas.microsoft.com/office/drawing/2014/main" id="{5E8796E3-B94F-4284-962F-0E0835111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38" name="Text Box 11">
              <a:extLst>
                <a:ext uri="{FF2B5EF4-FFF2-40B4-BE49-F238E27FC236}">
                  <a16:creationId xmlns:a16="http://schemas.microsoft.com/office/drawing/2014/main" id="{19C65F1D-39E6-46A1-B6F8-03EFE82D2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3676162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D0D4D7D-DBD4-4C77-A525-1FDE20893AED}"/>
              </a:ext>
            </a:extLst>
          </p:cNvPr>
          <p:cNvGrpSpPr/>
          <p:nvPr/>
        </p:nvGrpSpPr>
        <p:grpSpPr>
          <a:xfrm>
            <a:off x="4439314" y="3305280"/>
            <a:ext cx="432896" cy="560546"/>
            <a:chOff x="4439314" y="3305280"/>
            <a:chExt cx="432896" cy="56054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79B1CA03-0A23-4AA8-B0D1-E0D4BD1028CD}"/>
                </a:ext>
              </a:extLst>
            </p:cNvPr>
            <p:cNvCxnSpPr/>
            <p:nvPr/>
          </p:nvCxnSpPr>
          <p:spPr bwMode="auto">
            <a:xfrm flipV="1">
              <a:off x="4439314" y="3601846"/>
              <a:ext cx="304800" cy="263980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BB98399-75A8-477A-BD1E-F9D38F7A87C0}"/>
                </a:ext>
              </a:extLst>
            </p:cNvPr>
            <p:cNvSpPr/>
            <p:nvPr/>
          </p:nvSpPr>
          <p:spPr>
            <a:xfrm>
              <a:off x="4533656" y="330528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sz="2400" dirty="0">
                  <a:solidFill>
                    <a:srgbClr val="FFC000"/>
                  </a:solidFill>
                </a:rPr>
                <a:t>2</a:t>
              </a:r>
              <a:endParaRPr lang="en-US" sz="2400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A66C6D-0CCD-4111-B6E3-38DF93199441}"/>
              </a:ext>
            </a:extLst>
          </p:cNvPr>
          <p:cNvGrpSpPr/>
          <p:nvPr/>
        </p:nvGrpSpPr>
        <p:grpSpPr>
          <a:xfrm>
            <a:off x="3552372" y="3871686"/>
            <a:ext cx="4191000" cy="580572"/>
            <a:chOff x="3552372" y="3871686"/>
            <a:chExt cx="4191000" cy="580572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77B6287-7F33-4297-8D8C-D8F7B2B8D681}"/>
                </a:ext>
              </a:extLst>
            </p:cNvPr>
            <p:cNvGrpSpPr/>
            <p:nvPr/>
          </p:nvGrpSpPr>
          <p:grpSpPr>
            <a:xfrm>
              <a:off x="3552372" y="3891712"/>
              <a:ext cx="432896" cy="560546"/>
              <a:chOff x="4439314" y="3305280"/>
              <a:chExt cx="432896" cy="560546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4724A636-6707-487F-8D7D-232BFC144A56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CF71EB27-15BA-4D77-8159-A5E637F76A4E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2</a:t>
                </a:r>
                <a:endParaRPr lang="en-US" sz="240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95264343-9045-4AD2-880C-A3404AB8127F}"/>
                </a:ext>
              </a:extLst>
            </p:cNvPr>
            <p:cNvGrpSpPr/>
            <p:nvPr/>
          </p:nvGrpSpPr>
          <p:grpSpPr>
            <a:xfrm>
              <a:off x="7310476" y="3886200"/>
              <a:ext cx="432896" cy="560546"/>
              <a:chOff x="4439314" y="3305280"/>
              <a:chExt cx="432896" cy="560546"/>
            </a:xfrm>
          </p:grpSpPr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E2DBB3-D78A-48B8-AAA3-4A0617B1518F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5E3E2024-59CA-41CE-B01C-D8ABC39309AF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00FF"/>
                    </a:solidFill>
                  </a:rPr>
                  <a:t>2</a:t>
                </a: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962DAA58-AAB4-47AA-AAF8-C1D606CF4025}"/>
                </a:ext>
              </a:extLst>
            </p:cNvPr>
            <p:cNvGrpSpPr/>
            <p:nvPr/>
          </p:nvGrpSpPr>
          <p:grpSpPr>
            <a:xfrm>
              <a:off x="6477000" y="3871686"/>
              <a:ext cx="432896" cy="560546"/>
              <a:chOff x="4439314" y="3305280"/>
              <a:chExt cx="432896" cy="560546"/>
            </a:xfrm>
          </p:grpSpPr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2B639F1F-5A99-4610-8AF2-8DC0D2035DF4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DC9B5676-F800-4D54-9AFB-C535014B50A2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00FF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CEEB002-7F43-43CB-8D5C-5024626BF97B}"/>
              </a:ext>
            </a:extLst>
          </p:cNvPr>
          <p:cNvGrpSpPr/>
          <p:nvPr/>
        </p:nvGrpSpPr>
        <p:grpSpPr>
          <a:xfrm>
            <a:off x="4962790" y="4435996"/>
            <a:ext cx="3090106" cy="591322"/>
            <a:chOff x="4962790" y="4435996"/>
            <a:chExt cx="3090106" cy="59132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EC18089A-B4F4-4BCC-85D2-1867036AA136}"/>
                </a:ext>
              </a:extLst>
            </p:cNvPr>
            <p:cNvGrpSpPr/>
            <p:nvPr/>
          </p:nvGrpSpPr>
          <p:grpSpPr>
            <a:xfrm>
              <a:off x="4962790" y="4435996"/>
              <a:ext cx="432896" cy="560546"/>
              <a:chOff x="4439314" y="3305280"/>
              <a:chExt cx="432896" cy="560546"/>
            </a:xfrm>
          </p:grpSpPr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22992BD1-648C-463C-A590-FD5AA1717174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148BE217-B3B9-4F52-959E-5AB15DF0659B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1</a:t>
                </a:r>
                <a:endParaRPr lang="en-US" sz="2400" dirty="0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2514693-7E16-4C37-AC1E-8419A6ACCB28}"/>
                </a:ext>
              </a:extLst>
            </p:cNvPr>
            <p:cNvGrpSpPr/>
            <p:nvPr/>
          </p:nvGrpSpPr>
          <p:grpSpPr>
            <a:xfrm>
              <a:off x="7620000" y="4466772"/>
              <a:ext cx="432896" cy="560546"/>
              <a:chOff x="4439314" y="3305280"/>
              <a:chExt cx="432896" cy="560546"/>
            </a:xfrm>
          </p:grpSpPr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7BD4DF2F-AA6D-4EAF-B958-05E5DA198A9A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497DBF28-1C80-4B73-B293-D2473A53B679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2</a:t>
                </a:r>
                <a:endParaRPr lang="en-US" sz="2400" dirty="0"/>
              </a:p>
            </p:txBody>
          </p:sp>
        </p:grpSp>
      </p:grpSp>
      <p:sp>
        <p:nvSpPr>
          <p:cNvPr id="71" name="Oval 15">
            <a:extLst>
              <a:ext uri="{FF2B5EF4-FFF2-40B4-BE49-F238E27FC236}">
                <a16:creationId xmlns:a16="http://schemas.microsoft.com/office/drawing/2014/main" id="{C1CFC180-A1EE-466B-8F5F-487813B20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2" name="Oval 15">
            <a:extLst>
              <a:ext uri="{FF2B5EF4-FFF2-40B4-BE49-F238E27FC236}">
                <a16:creationId xmlns:a16="http://schemas.microsoft.com/office/drawing/2014/main" id="{3DB7A314-B261-4566-B6D9-D3D523680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628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3" name="Oval 15">
            <a:extLst>
              <a:ext uri="{FF2B5EF4-FFF2-40B4-BE49-F238E27FC236}">
                <a16:creationId xmlns:a16="http://schemas.microsoft.com/office/drawing/2014/main" id="{48AF6F6F-23BF-4198-888D-A5DB0A708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8899" y="5638486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67A566-49B2-4B75-A728-5CB724C99DA2}"/>
              </a:ext>
            </a:extLst>
          </p:cNvPr>
          <p:cNvGrpSpPr/>
          <p:nvPr/>
        </p:nvGrpSpPr>
        <p:grpSpPr>
          <a:xfrm>
            <a:off x="3513803" y="3320699"/>
            <a:ext cx="4500524" cy="1722038"/>
            <a:chOff x="3704772" y="792562"/>
            <a:chExt cx="4500524" cy="1722038"/>
          </a:xfrm>
        </p:grpSpPr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1E52D52C-A4C4-4525-8F31-1F8E287F3FAB}"/>
                </a:ext>
              </a:extLst>
            </p:cNvPr>
            <p:cNvGrpSpPr/>
            <p:nvPr/>
          </p:nvGrpSpPr>
          <p:grpSpPr>
            <a:xfrm>
              <a:off x="4591714" y="792562"/>
              <a:ext cx="432896" cy="560546"/>
              <a:chOff x="4439314" y="3305280"/>
              <a:chExt cx="432896" cy="560546"/>
            </a:xfrm>
          </p:grpSpPr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D9085B3-41E6-48D6-8322-2D3BAD6493F1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9541DFA4-6206-4418-9412-A747670C4921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3</a:t>
                </a:r>
                <a:endParaRPr lang="en-US" sz="2400" dirty="0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4AB482C7-2510-4786-BC5E-23317DADFD5A}"/>
                </a:ext>
              </a:extLst>
            </p:cNvPr>
            <p:cNvGrpSpPr/>
            <p:nvPr/>
          </p:nvGrpSpPr>
          <p:grpSpPr>
            <a:xfrm>
              <a:off x="3704772" y="1358968"/>
              <a:ext cx="4191000" cy="580572"/>
              <a:chOff x="3552372" y="3871686"/>
              <a:chExt cx="4191000" cy="580572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E97FBD51-250B-422E-9FC3-B89919D9E942}"/>
                  </a:ext>
                </a:extLst>
              </p:cNvPr>
              <p:cNvGrpSpPr/>
              <p:nvPr/>
            </p:nvGrpSpPr>
            <p:grpSpPr>
              <a:xfrm>
                <a:off x="3552372" y="389171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CD02209C-75C1-4C3B-91E6-96CA061FC7D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657E6AB0-3BF5-4E0A-B13F-FEB0B6F35B66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7CFF8CFB-39EC-40A5-9270-097A740CE622}"/>
                  </a:ext>
                </a:extLst>
              </p:cNvPr>
              <p:cNvGrpSpPr/>
              <p:nvPr/>
            </p:nvGrpSpPr>
            <p:grpSpPr>
              <a:xfrm>
                <a:off x="7310476" y="3886200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01C96806-AE05-4B80-B284-D0C09E8DB159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6" name="Rectangle 125">
                  <a:extLst>
                    <a:ext uri="{FF2B5EF4-FFF2-40B4-BE49-F238E27FC236}">
                      <a16:creationId xmlns:a16="http://schemas.microsoft.com/office/drawing/2014/main" id="{80E06E2A-9E21-48D8-8163-4DDDF33374AF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3</a:t>
                  </a:r>
                </a:p>
              </p:txBody>
            </p: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0247B450-300F-4B8D-9AB9-E21B1FD3C9FE}"/>
                  </a:ext>
                </a:extLst>
              </p:cNvPr>
              <p:cNvGrpSpPr/>
              <p:nvPr/>
            </p:nvGrpSpPr>
            <p:grpSpPr>
              <a:xfrm>
                <a:off x="6477000" y="387168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0437C446-2FA7-4FB5-881B-4CFA445F90CD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C0836D97-FE47-422E-BCEB-0ECFF5BBD6A0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2</a:t>
                  </a:r>
                </a:p>
              </p:txBody>
            </p:sp>
          </p:grp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17A4B937-6E75-4B91-A5B9-067BE00CD056}"/>
                </a:ext>
              </a:extLst>
            </p:cNvPr>
            <p:cNvGrpSpPr/>
            <p:nvPr/>
          </p:nvGrpSpPr>
          <p:grpSpPr>
            <a:xfrm>
              <a:off x="5115190" y="1923278"/>
              <a:ext cx="3090106" cy="591322"/>
              <a:chOff x="4962790" y="4435996"/>
              <a:chExt cx="3090106" cy="591322"/>
            </a:xfrm>
          </p:grpSpPr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CB67EFA2-3C85-47E1-8919-3D97D28ED436}"/>
                  </a:ext>
                </a:extLst>
              </p:cNvPr>
              <p:cNvGrpSpPr/>
              <p:nvPr/>
            </p:nvGrpSpPr>
            <p:grpSpPr>
              <a:xfrm>
                <a:off x="4962790" y="443599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AA882650-6C8D-44DD-8DA6-4E7EDBED18F9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A08FC795-4026-41D6-832B-65B64EAB3D36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2</a:t>
                  </a:r>
                  <a:endParaRPr lang="en-US" sz="2400" dirty="0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AACAF6DD-4043-4330-9EE5-99E558142C74}"/>
                  </a:ext>
                </a:extLst>
              </p:cNvPr>
              <p:cNvGrpSpPr/>
              <p:nvPr/>
            </p:nvGrpSpPr>
            <p:grpSpPr>
              <a:xfrm>
                <a:off x="7620000" y="446677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15" name="Straight Connector 114">
                  <a:extLst>
                    <a:ext uri="{FF2B5EF4-FFF2-40B4-BE49-F238E27FC236}">
                      <a16:creationId xmlns:a16="http://schemas.microsoft.com/office/drawing/2014/main" id="{7A68E0F2-BC1A-40D5-B9B0-65A3E9ECD34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D7D2E0DB-5FD8-4DDC-9A84-DA763A7782BD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D280D6E-A5D4-4594-A62E-42E7956D2306}"/>
              </a:ext>
            </a:extLst>
          </p:cNvPr>
          <p:cNvGrpSpPr/>
          <p:nvPr/>
        </p:nvGrpSpPr>
        <p:grpSpPr>
          <a:xfrm>
            <a:off x="3543300" y="3307162"/>
            <a:ext cx="4500524" cy="1722038"/>
            <a:chOff x="3704772" y="792562"/>
            <a:chExt cx="4500524" cy="1722038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101D6A2E-E3C7-45AB-BBF9-2BB5856E51B7}"/>
                </a:ext>
              </a:extLst>
            </p:cNvPr>
            <p:cNvGrpSpPr/>
            <p:nvPr/>
          </p:nvGrpSpPr>
          <p:grpSpPr>
            <a:xfrm>
              <a:off x="4591714" y="792562"/>
              <a:ext cx="432896" cy="560546"/>
              <a:chOff x="4439314" y="3305280"/>
              <a:chExt cx="432896" cy="560546"/>
            </a:xfrm>
          </p:grpSpPr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858CF54A-9722-4EEA-9D52-79E5EDB7351A}"/>
                  </a:ext>
                </a:extLst>
              </p:cNvPr>
              <p:cNvCxnSpPr/>
              <p:nvPr/>
            </p:nvCxnSpPr>
            <p:spPr bwMode="auto">
              <a:xfrm flipV="1">
                <a:off x="4439314" y="3601846"/>
                <a:ext cx="304800" cy="2639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30AF590C-B6BC-419E-8BAD-9608E533A520}"/>
                  </a:ext>
                </a:extLst>
              </p:cNvPr>
              <p:cNvSpPr/>
              <p:nvPr/>
            </p:nvSpPr>
            <p:spPr>
              <a:xfrm>
                <a:off x="4533656" y="3305280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sz="2400" dirty="0">
                    <a:solidFill>
                      <a:srgbClr val="FFC000"/>
                    </a:solidFill>
                  </a:rPr>
                  <a:t>4</a:t>
                </a:r>
                <a:endParaRPr lang="en-US" sz="2400" dirty="0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26B5F2C3-FF5A-4E3C-8328-D89BDA2F54C5}"/>
                </a:ext>
              </a:extLst>
            </p:cNvPr>
            <p:cNvGrpSpPr/>
            <p:nvPr/>
          </p:nvGrpSpPr>
          <p:grpSpPr>
            <a:xfrm>
              <a:off x="3704772" y="1358968"/>
              <a:ext cx="4191000" cy="580572"/>
              <a:chOff x="3552372" y="3871686"/>
              <a:chExt cx="4191000" cy="580572"/>
            </a:xfrm>
          </p:grpSpPr>
          <p:grpSp>
            <p:nvGrpSpPr>
              <p:cNvPr id="141" name="Group 140">
                <a:extLst>
                  <a:ext uri="{FF2B5EF4-FFF2-40B4-BE49-F238E27FC236}">
                    <a16:creationId xmlns:a16="http://schemas.microsoft.com/office/drawing/2014/main" id="{0A3C14C8-CC32-4875-943F-8FEF5EB801A0}"/>
                  </a:ext>
                </a:extLst>
              </p:cNvPr>
              <p:cNvGrpSpPr/>
              <p:nvPr/>
            </p:nvGrpSpPr>
            <p:grpSpPr>
              <a:xfrm>
                <a:off x="3552372" y="389171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8" name="Straight Connector 147">
                  <a:extLst>
                    <a:ext uri="{FF2B5EF4-FFF2-40B4-BE49-F238E27FC236}">
                      <a16:creationId xmlns:a16="http://schemas.microsoft.com/office/drawing/2014/main" id="{4D85BAA7-376C-4DCE-89EE-004D981A9D5D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9006AE8B-3172-4E84-B8C3-ED2B13FD4089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4</a:t>
                  </a:r>
                  <a:endParaRPr lang="en-US" sz="2400" dirty="0"/>
                </a:p>
              </p:txBody>
            </p:sp>
          </p:grpSp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94DDB9A2-18FA-46F9-A0E8-411BF9B6BCEB}"/>
                  </a:ext>
                </a:extLst>
              </p:cNvPr>
              <p:cNvGrpSpPr/>
              <p:nvPr/>
            </p:nvGrpSpPr>
            <p:grpSpPr>
              <a:xfrm>
                <a:off x="7310476" y="3886200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7C36FD36-4A7F-4FA6-B1CA-DBE90345C132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7" name="Rectangle 146">
                  <a:extLst>
                    <a:ext uri="{FF2B5EF4-FFF2-40B4-BE49-F238E27FC236}">
                      <a16:creationId xmlns:a16="http://schemas.microsoft.com/office/drawing/2014/main" id="{78A180CB-7912-40C7-BBDC-8DFB21435F4E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4</a:t>
                  </a:r>
                </a:p>
              </p:txBody>
            </p: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05934620-EF47-4569-A800-18DC07CDB069}"/>
                  </a:ext>
                </a:extLst>
              </p:cNvPr>
              <p:cNvGrpSpPr/>
              <p:nvPr/>
            </p:nvGrpSpPr>
            <p:grpSpPr>
              <a:xfrm>
                <a:off x="6477000" y="387168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29155137-5A35-4D45-8751-2FCE451508C8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2A340191-6F03-4843-BB03-9EA1BD8D3CA0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00FF"/>
                      </a:solidFill>
                    </a:rPr>
                    <a:t>3</a:t>
                  </a:r>
                </a:p>
              </p:txBody>
            </p:sp>
          </p:grp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C4F4DBD3-4B34-4AC2-BFFF-913BDC5E496F}"/>
                </a:ext>
              </a:extLst>
            </p:cNvPr>
            <p:cNvGrpSpPr/>
            <p:nvPr/>
          </p:nvGrpSpPr>
          <p:grpSpPr>
            <a:xfrm>
              <a:off x="5115190" y="1923278"/>
              <a:ext cx="3090106" cy="591322"/>
              <a:chOff x="4962790" y="4435996"/>
              <a:chExt cx="3090106" cy="591322"/>
            </a:xfrm>
          </p:grpSpPr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885618EE-CD81-456D-A9F8-BE7AD9CA3756}"/>
                  </a:ext>
                </a:extLst>
              </p:cNvPr>
              <p:cNvGrpSpPr/>
              <p:nvPr/>
            </p:nvGrpSpPr>
            <p:grpSpPr>
              <a:xfrm>
                <a:off x="4962790" y="4435996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19913A19-397D-421F-8C7D-4D777B178551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0C31187B-A262-4400-8BD2-7D453F0BAE9B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3</a:t>
                  </a:r>
                  <a:endParaRPr lang="en-US" sz="2400" dirty="0"/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04E2FAE1-ECA3-46B8-BEAC-51DFCBCE1B08}"/>
                  </a:ext>
                </a:extLst>
              </p:cNvPr>
              <p:cNvGrpSpPr/>
              <p:nvPr/>
            </p:nvGrpSpPr>
            <p:grpSpPr>
              <a:xfrm>
                <a:off x="7620000" y="4466772"/>
                <a:ext cx="432896" cy="560546"/>
                <a:chOff x="4439314" y="3305280"/>
                <a:chExt cx="432896" cy="560546"/>
              </a:xfrm>
            </p:grpSpPr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5C52E6B6-4DDE-4DA0-9D83-7A555CC3F6F3}"/>
                    </a:ext>
                  </a:extLst>
                </p:cNvPr>
                <p:cNvCxnSpPr/>
                <p:nvPr/>
              </p:nvCxnSpPr>
              <p:spPr bwMode="auto">
                <a:xfrm flipV="1">
                  <a:off x="4439314" y="3601846"/>
                  <a:ext cx="304800" cy="2639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9A40C9DE-AE8A-491A-ACC1-778AB2552987}"/>
                    </a:ext>
                  </a:extLst>
                </p:cNvPr>
                <p:cNvSpPr/>
                <p:nvPr/>
              </p:nvSpPr>
              <p:spPr>
                <a:xfrm>
                  <a:off x="4533656" y="3305280"/>
                  <a:ext cx="338554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sz="2400" dirty="0">
                      <a:solidFill>
                        <a:srgbClr val="FFC000"/>
                      </a:solidFill>
                    </a:rPr>
                    <a:t>4</a:t>
                  </a:r>
                  <a:endParaRPr lang="en-US" sz="2400" dirty="0"/>
                </a:p>
              </p:txBody>
            </p:sp>
          </p:grpSp>
        </p:grpSp>
      </p:grpSp>
      <p:sp>
        <p:nvSpPr>
          <p:cNvPr id="152" name="Rectangle 5">
            <a:extLst>
              <a:ext uri="{FF2B5EF4-FFF2-40B4-BE49-F238E27FC236}">
                <a16:creationId xmlns:a16="http://schemas.microsoft.com/office/drawing/2014/main" id="{8A164D74-F4DD-46AF-AC39-3CDB8B74D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153" name="Picture 152">
            <a:extLst>
              <a:ext uri="{FF2B5EF4-FFF2-40B4-BE49-F238E27FC236}">
                <a16:creationId xmlns:a16="http://schemas.microsoft.com/office/drawing/2014/main" id="{83BB19EE-8C74-4E5A-9E92-8553FB49623A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75" t="2009" r="2261" b="2929"/>
          <a:stretch/>
        </p:blipFill>
        <p:spPr>
          <a:xfrm>
            <a:off x="63500" y="5438708"/>
            <a:ext cx="1765300" cy="1343092"/>
          </a:xfrm>
          <a:prstGeom prst="rect">
            <a:avLst/>
          </a:prstGeom>
        </p:spPr>
      </p:pic>
      <p:sp>
        <p:nvSpPr>
          <p:cNvPr id="154" name="AutoShape 55">
            <a:extLst>
              <a:ext uri="{FF2B5EF4-FFF2-40B4-BE49-F238E27FC236}">
                <a16:creationId xmlns:a16="http://schemas.microsoft.com/office/drawing/2014/main" id="{43ECDA09-6C4F-4060-AF32-10E4AC2B4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199" y="5864184"/>
            <a:ext cx="5595507" cy="492139"/>
          </a:xfrm>
          <a:prstGeom prst="wedgeRoundRectCallout">
            <a:avLst>
              <a:gd name="adj1" fmla="val -56788"/>
              <a:gd name="adj2" fmla="val -1225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Each positive integer is eventually reached!</a:t>
            </a:r>
          </a:p>
        </p:txBody>
      </p:sp>
      <p:sp>
        <p:nvSpPr>
          <p:cNvPr id="155" name="AutoShape 58">
            <a:extLst>
              <a:ext uri="{FF2B5EF4-FFF2-40B4-BE49-F238E27FC236}">
                <a16:creationId xmlns:a16="http://schemas.microsoft.com/office/drawing/2014/main" id="{4E099EC7-2F7A-4B32-8CBC-7BBE94018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6402552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</p:spTree>
    <p:extLst>
      <p:ext uri="{BB962C8B-B14F-4D97-AF65-F5344CB8AC3E}">
        <p14:creationId xmlns:p14="http://schemas.microsoft.com/office/powerpoint/2010/main" val="386852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8" grpId="1" animBg="1"/>
      <p:bldP spid="69" grpId="0" animBg="1"/>
      <p:bldP spid="69" grpId="1" animBg="1"/>
      <p:bldP spid="70" grpId="0" animBg="1"/>
      <p:bldP spid="39" grpId="0" animBg="1"/>
      <p:bldP spid="39" grpId="1" animBg="1"/>
      <p:bldP spid="47" grpId="0" animBg="1"/>
      <p:bldP spid="25" grpId="0" animBg="1"/>
      <p:bldP spid="26" grpId="0" animBg="1"/>
      <p:bldP spid="27" grpId="0" animBg="1"/>
      <p:bldP spid="71" grpId="0" animBg="1"/>
      <p:bldP spid="73" grpId="0" animBg="1"/>
      <p:bldP spid="154" grpId="0" animBg="1"/>
      <p:bldP spid="1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Object 47">
            <a:extLst>
              <a:ext uri="{FF2B5EF4-FFF2-40B4-BE49-F238E27FC236}">
                <a16:creationId xmlns:a16="http://schemas.microsoft.com/office/drawing/2014/main" id="{1D8D996E-0AE6-4BD6-A1C5-A05EBB551A6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85" name="Object 47">
                        <a:extLst>
                          <a:ext uri="{FF2B5EF4-FFF2-40B4-BE49-F238E27FC236}">
                            <a16:creationId xmlns:a16="http://schemas.microsoft.com/office/drawing/2014/main" id="{1D8D996E-0AE6-4BD6-A1C5-A05EBB551A6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102376" y="-68382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CCDFA9C1-6935-4A98-B4C6-7FE5F6AD1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8772" y="1019394"/>
            <a:ext cx="1676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Induction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9" name="Rectangle 5">
            <a:extLst>
              <a:ext uri="{FF2B5EF4-FFF2-40B4-BE49-F238E27FC236}">
                <a16:creationId xmlns:a16="http://schemas.microsoft.com/office/drawing/2014/main" id="{6CCFC92B-0C07-4A13-BEC0-202609B96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9997" y="2744035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rgbClr val="FF0000"/>
              </a:solidFill>
              <a:sym typeface="Symbol" panose="05050102010706020507" pitchFamily="18" charset="2"/>
            </a:endParaRPr>
          </a:p>
        </p:txBody>
      </p:sp>
      <p:sp>
        <p:nvSpPr>
          <p:cNvPr id="40" name="Rectangle 5">
            <a:extLst>
              <a:ext uri="{FF2B5EF4-FFF2-40B4-BE49-F238E27FC236}">
                <a16:creationId xmlns:a16="http://schemas.microsoft.com/office/drawing/2014/main" id="{606A3459-E4AE-4D63-984F-BA869D389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942" y="2395217"/>
            <a:ext cx="914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S(0)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E2D419C-EE46-44FC-AA5B-0E253DC76943}"/>
              </a:ext>
            </a:extLst>
          </p:cNvPr>
          <p:cNvGrpSpPr/>
          <p:nvPr/>
        </p:nvGrpSpPr>
        <p:grpSpPr>
          <a:xfrm>
            <a:off x="7252751" y="2715905"/>
            <a:ext cx="356664" cy="261546"/>
            <a:chOff x="1061456" y="2375060"/>
            <a:chExt cx="356664" cy="461666"/>
          </a:xfrm>
        </p:grpSpPr>
        <p:sp>
          <p:nvSpPr>
            <p:cNvPr id="44" name="Line 31">
              <a:extLst>
                <a:ext uri="{FF2B5EF4-FFF2-40B4-BE49-F238E27FC236}">
                  <a16:creationId xmlns:a16="http://schemas.microsoft.com/office/drawing/2014/main" id="{C0AB2ADF-3063-44B1-8D8E-7B70A2969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41" name="Line 31">
              <a:extLst>
                <a:ext uri="{FF2B5EF4-FFF2-40B4-BE49-F238E27FC236}">
                  <a16:creationId xmlns:a16="http://schemas.microsoft.com/office/drawing/2014/main" id="{CE7FD2B6-907A-4403-9F8E-68BAB1EED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49" name="Rectangle 5">
            <a:extLst>
              <a:ext uri="{FF2B5EF4-FFF2-40B4-BE49-F238E27FC236}">
                <a16:creationId xmlns:a16="http://schemas.microsoft.com/office/drawing/2014/main" id="{2E443D9F-5CC0-40AF-81EA-77576B13C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9591" y="3105090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3307A68-C81D-4608-8628-DD47D13EBCCC}"/>
              </a:ext>
            </a:extLst>
          </p:cNvPr>
          <p:cNvGrpSpPr/>
          <p:nvPr/>
        </p:nvGrpSpPr>
        <p:grpSpPr>
          <a:xfrm>
            <a:off x="7271605" y="2977451"/>
            <a:ext cx="675619" cy="247101"/>
            <a:chOff x="7877831" y="2362200"/>
            <a:chExt cx="675619" cy="344118"/>
          </a:xfrm>
        </p:grpSpPr>
        <p:sp>
          <p:nvSpPr>
            <p:cNvPr id="62" name="Line 26">
              <a:extLst>
                <a:ext uri="{FF2B5EF4-FFF2-40B4-BE49-F238E27FC236}">
                  <a16:creationId xmlns:a16="http://schemas.microsoft.com/office/drawing/2014/main" id="{14CD114E-4720-44EE-AC4F-331020C83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3" name="Line 26">
              <a:extLst>
                <a:ext uri="{FF2B5EF4-FFF2-40B4-BE49-F238E27FC236}">
                  <a16:creationId xmlns:a16="http://schemas.microsoft.com/office/drawing/2014/main" id="{7C96C237-FB59-43C7-B2E6-9A4E420AF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66" name="Rectangle 5">
            <a:extLst>
              <a:ext uri="{FF2B5EF4-FFF2-40B4-BE49-F238E27FC236}">
                <a16:creationId xmlns:a16="http://schemas.microsoft.com/office/drawing/2014/main" id="{FB1AE123-E8C5-46AF-8E70-E751CAAA0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588" y="3105090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68" name="Rectangle 5">
            <a:extLst>
              <a:ext uri="{FF2B5EF4-FFF2-40B4-BE49-F238E27FC236}">
                <a16:creationId xmlns:a16="http://schemas.microsoft.com/office/drawing/2014/main" id="{F2C1A554-C389-4A07-BF19-36225389F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4909" y="2579937"/>
            <a:ext cx="706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2B48EB6-933E-4F19-95B1-D8B9D2E9E504}"/>
              </a:ext>
            </a:extLst>
          </p:cNvPr>
          <p:cNvGrpSpPr/>
          <p:nvPr/>
        </p:nvGrpSpPr>
        <p:grpSpPr>
          <a:xfrm>
            <a:off x="8157663" y="2551807"/>
            <a:ext cx="356664" cy="261546"/>
            <a:chOff x="1061456" y="2375060"/>
            <a:chExt cx="356664" cy="461666"/>
          </a:xfrm>
        </p:grpSpPr>
        <p:sp>
          <p:nvSpPr>
            <p:cNvPr id="71" name="Line 31">
              <a:extLst>
                <a:ext uri="{FF2B5EF4-FFF2-40B4-BE49-F238E27FC236}">
                  <a16:creationId xmlns:a16="http://schemas.microsoft.com/office/drawing/2014/main" id="{14534FA1-8C62-4D0F-A437-CD9FC3806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1456" y="2409018"/>
              <a:ext cx="344649" cy="2840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  <p:sp>
          <p:nvSpPr>
            <p:cNvPr id="72" name="Line 31">
              <a:extLst>
                <a:ext uri="{FF2B5EF4-FFF2-40B4-BE49-F238E27FC236}">
                  <a16:creationId xmlns:a16="http://schemas.microsoft.com/office/drawing/2014/main" id="{A0457980-B576-4CE3-B281-8F0EBD07A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20" y="2375060"/>
              <a:ext cx="0" cy="4616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/>
            </a:p>
          </p:txBody>
        </p:sp>
      </p:grpSp>
      <p:sp>
        <p:nvSpPr>
          <p:cNvPr id="73" name="Rectangle 5">
            <a:extLst>
              <a:ext uri="{FF2B5EF4-FFF2-40B4-BE49-F238E27FC236}">
                <a16:creationId xmlns:a16="http://schemas.microsoft.com/office/drawing/2014/main" id="{306CD6B4-1FB4-454B-846E-CE1608EF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47" y="2691343"/>
            <a:ext cx="8046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082AF9C-F40B-4858-912B-5DADE874245B}"/>
              </a:ext>
            </a:extLst>
          </p:cNvPr>
          <p:cNvGrpSpPr/>
          <p:nvPr/>
        </p:nvGrpSpPr>
        <p:grpSpPr>
          <a:xfrm>
            <a:off x="7414090" y="2330869"/>
            <a:ext cx="1143000" cy="406422"/>
            <a:chOff x="7877831" y="2362200"/>
            <a:chExt cx="1143000" cy="565992"/>
          </a:xfrm>
        </p:grpSpPr>
        <p:sp>
          <p:nvSpPr>
            <p:cNvPr id="37" name="Line 26">
              <a:extLst>
                <a:ext uri="{FF2B5EF4-FFF2-40B4-BE49-F238E27FC236}">
                  <a16:creationId xmlns:a16="http://schemas.microsoft.com/office/drawing/2014/main" id="{B4E794AD-98C0-473D-B61F-D36D15659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38" name="Line 26">
              <a:extLst>
                <a:ext uri="{FF2B5EF4-FFF2-40B4-BE49-F238E27FC236}">
                  <a16:creationId xmlns:a16="http://schemas.microsoft.com/office/drawing/2014/main" id="{1E725591-41C5-43FB-9161-47A0F87CA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1"/>
              <a:ext cx="804653" cy="3278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  <p:sp>
          <p:nvSpPr>
            <p:cNvPr id="60" name="Line 26">
              <a:extLst>
                <a:ext uri="{FF2B5EF4-FFF2-40B4-BE49-F238E27FC236}">
                  <a16:creationId xmlns:a16="http://schemas.microsoft.com/office/drawing/2014/main" id="{1934C25B-D212-4729-84C1-426317D0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3156" y="2389796"/>
              <a:ext cx="131007" cy="53839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2000" dirty="0">
                <a:latin typeface="+mj-lt"/>
              </a:endParaRPr>
            </a:p>
          </p:txBody>
        </p:sp>
      </p:grpSp>
      <p:sp>
        <p:nvSpPr>
          <p:cNvPr id="74" name="Rectangle 5">
            <a:extLst>
              <a:ext uri="{FF2B5EF4-FFF2-40B4-BE49-F238E27FC236}">
                <a16:creationId xmlns:a16="http://schemas.microsoft.com/office/drawing/2014/main" id="{4D66DFD2-9DA6-4147-A792-48BBF2FB8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6568" y="1300967"/>
            <a:ext cx="203653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S(0) &amp; </a:t>
            </a:r>
            <a:b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]] </a:t>
            </a:r>
            <a:b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</a:b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    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091B3A72-F4A5-40D7-9C24-94145B643456}"/>
              </a:ext>
            </a:extLst>
          </p:cNvPr>
          <p:cNvSpPr/>
          <p:nvPr/>
        </p:nvSpPr>
        <p:spPr>
          <a:xfrm>
            <a:off x="7148946" y="2021106"/>
            <a:ext cx="437798" cy="231343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49017CF2-198F-4DE9-B823-5DBE1D69439C}"/>
              </a:ext>
            </a:extLst>
          </p:cNvPr>
          <p:cNvSpPr/>
          <p:nvPr/>
        </p:nvSpPr>
        <p:spPr>
          <a:xfrm>
            <a:off x="6705600" y="1324194"/>
            <a:ext cx="2117506" cy="692167"/>
          </a:xfrm>
          <a:prstGeom prst="ellipse">
            <a:avLst/>
          </a:prstGeom>
          <a:ln w="9525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F2FAE347-F96F-4C58-A846-8494425F73B9}"/>
              </a:ext>
            </a:extLst>
          </p:cNvPr>
          <p:cNvSpPr/>
          <p:nvPr/>
        </p:nvSpPr>
        <p:spPr>
          <a:xfrm>
            <a:off x="7535491" y="1996139"/>
            <a:ext cx="956163" cy="271439"/>
          </a:xfrm>
          <a:prstGeom prst="ellipse">
            <a:avLst/>
          </a:prstGeom>
          <a:ln w="9525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150" name="Picture 2" descr="http://www.swordofthespirit.net/bulwark/mosesbush.gif">
            <a:extLst>
              <a:ext uri="{FF2B5EF4-FFF2-40B4-BE49-F238E27FC236}">
                <a16:creationId xmlns:a16="http://schemas.microsoft.com/office/drawing/2014/main" id="{39FD08CC-FAA5-4A53-94BE-0FCBD21C5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6" y="626364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" name="AutoShape 38">
            <a:extLst>
              <a:ext uri="{FF2B5EF4-FFF2-40B4-BE49-F238E27FC236}">
                <a16:creationId xmlns:a16="http://schemas.microsoft.com/office/drawing/2014/main" id="{C43B533D-1BB2-433D-B080-7F66101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90" y="991931"/>
            <a:ext cx="4270010" cy="412486"/>
          </a:xfrm>
          <a:prstGeom prst="wedgeRoundRectCallout">
            <a:avLst>
              <a:gd name="adj1" fmla="val -50713"/>
              <a:gd name="adj2" fmla="val -95972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52" name="Group 26">
            <a:extLst>
              <a:ext uri="{FF2B5EF4-FFF2-40B4-BE49-F238E27FC236}">
                <a16:creationId xmlns:a16="http://schemas.microsoft.com/office/drawing/2014/main" id="{4DB4050C-5AB7-452D-ABB0-4BE7A6EC64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78033" y="1184140"/>
            <a:ext cx="476833" cy="1198443"/>
            <a:chOff x="2308" y="1513"/>
            <a:chExt cx="1162" cy="2570"/>
          </a:xfrm>
        </p:grpSpPr>
        <p:grpSp>
          <p:nvGrpSpPr>
            <p:cNvPr id="153" name="Group 27">
              <a:extLst>
                <a:ext uri="{FF2B5EF4-FFF2-40B4-BE49-F238E27FC236}">
                  <a16:creationId xmlns:a16="http://schemas.microsoft.com/office/drawing/2014/main" id="{C41647AD-E9E7-4097-9457-3F1CCC362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" name="Freeform 28">
                <a:extLst>
                  <a:ext uri="{FF2B5EF4-FFF2-40B4-BE49-F238E27FC236}">
                    <a16:creationId xmlns:a16="http://schemas.microsoft.com/office/drawing/2014/main" id="{93B76418-8590-49A2-9D55-1597444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9">
                <a:extLst>
                  <a:ext uri="{FF2B5EF4-FFF2-40B4-BE49-F238E27FC236}">
                    <a16:creationId xmlns:a16="http://schemas.microsoft.com/office/drawing/2014/main" id="{F932B06A-8C92-4EAF-8F5C-A137C85F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30">
                <a:extLst>
                  <a:ext uri="{FF2B5EF4-FFF2-40B4-BE49-F238E27FC236}">
                    <a16:creationId xmlns:a16="http://schemas.microsoft.com/office/drawing/2014/main" id="{AB1B193C-3AB4-4A9A-B44A-7781186E3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31">
                <a:extLst>
                  <a:ext uri="{FF2B5EF4-FFF2-40B4-BE49-F238E27FC236}">
                    <a16:creationId xmlns:a16="http://schemas.microsoft.com/office/drawing/2014/main" id="{9503E82C-ACD4-4B94-9366-40BB357B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32">
                <a:extLst>
                  <a:ext uri="{FF2B5EF4-FFF2-40B4-BE49-F238E27FC236}">
                    <a16:creationId xmlns:a16="http://schemas.microsoft.com/office/drawing/2014/main" id="{9F0084EC-08F0-4BA2-88C5-B8AD3A38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33">
                <a:extLst>
                  <a:ext uri="{FF2B5EF4-FFF2-40B4-BE49-F238E27FC236}">
                    <a16:creationId xmlns:a16="http://schemas.microsoft.com/office/drawing/2014/main" id="{020CCADD-2874-478C-8966-5FE6B9E8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54" name="Freeform 34">
              <a:extLst>
                <a:ext uri="{FF2B5EF4-FFF2-40B4-BE49-F238E27FC236}">
                  <a16:creationId xmlns:a16="http://schemas.microsoft.com/office/drawing/2014/main" id="{7F9ADA29-436A-40DE-BCE6-C7EF9544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Freeform 35">
              <a:extLst>
                <a:ext uri="{FF2B5EF4-FFF2-40B4-BE49-F238E27FC236}">
                  <a16:creationId xmlns:a16="http://schemas.microsoft.com/office/drawing/2014/main" id="{4C620C16-1203-4391-8DBA-E9AA81B2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Oval 36">
              <a:extLst>
                <a:ext uri="{FF2B5EF4-FFF2-40B4-BE49-F238E27FC236}">
                  <a16:creationId xmlns:a16="http://schemas.microsoft.com/office/drawing/2014/main" id="{628247DE-E295-4EBB-B522-9D8F4E73F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Oval 37">
              <a:extLst>
                <a:ext uri="{FF2B5EF4-FFF2-40B4-BE49-F238E27FC236}">
                  <a16:creationId xmlns:a16="http://schemas.microsoft.com/office/drawing/2014/main" id="{A379E1EE-5347-4B42-836B-FF5665BB6F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Oval 38">
              <a:extLst>
                <a:ext uri="{FF2B5EF4-FFF2-40B4-BE49-F238E27FC236}">
                  <a16:creationId xmlns:a16="http://schemas.microsoft.com/office/drawing/2014/main" id="{D28313A7-7CD6-4B6D-85DC-5ED821F594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Oval 39">
              <a:extLst>
                <a:ext uri="{FF2B5EF4-FFF2-40B4-BE49-F238E27FC236}">
                  <a16:creationId xmlns:a16="http://schemas.microsoft.com/office/drawing/2014/main" id="{63BE4775-8170-408A-977D-AA49C2A05E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0" name="Oval 40">
              <a:extLst>
                <a:ext uri="{FF2B5EF4-FFF2-40B4-BE49-F238E27FC236}">
                  <a16:creationId xmlns:a16="http://schemas.microsoft.com/office/drawing/2014/main" id="{364DD4E2-A455-4D92-BF52-84326348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7" name="AutoShape 46">
            <a:extLst>
              <a:ext uri="{FF2B5EF4-FFF2-40B4-BE49-F238E27FC236}">
                <a16:creationId xmlns:a16="http://schemas.microsoft.com/office/drawing/2014/main" id="{85AE3075-D551-4F8E-B9D8-E7FC7A7C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4" y="1426854"/>
            <a:ext cx="429207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If I can prove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 &amp;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>
                <a:solidFill>
                  <a:srgbClr val="FFFFFF"/>
                </a:solidFill>
              </a:rPr>
              <a:t>,</a:t>
            </a:r>
            <a:r>
              <a:rPr lang="en-CA" altLang="en-US" sz="2000" dirty="0">
                <a:solidFill>
                  <a:schemeClr val="tx2"/>
                </a:solidFill>
                <a:sym typeface="Wingdings" panose="05000000000000000000" pitchFamily="2" charset="2"/>
              </a:rPr>
              <a:t>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grpSp>
        <p:nvGrpSpPr>
          <p:cNvPr id="168" name="Group 47">
            <a:extLst>
              <a:ext uri="{FF2B5EF4-FFF2-40B4-BE49-F238E27FC236}">
                <a16:creationId xmlns:a16="http://schemas.microsoft.com/office/drawing/2014/main" id="{54EFD7A6-C4C8-4443-AC24-13AA31B3E275}"/>
              </a:ext>
            </a:extLst>
          </p:cNvPr>
          <p:cNvGrpSpPr>
            <a:grpSpLocks/>
          </p:cNvGrpSpPr>
          <p:nvPr/>
        </p:nvGrpSpPr>
        <p:grpSpPr bwMode="auto">
          <a:xfrm>
            <a:off x="458716" y="3252811"/>
            <a:ext cx="497386" cy="1150195"/>
            <a:chOff x="2593" y="768"/>
            <a:chExt cx="849" cy="1475"/>
          </a:xfrm>
        </p:grpSpPr>
        <p:sp>
          <p:nvSpPr>
            <p:cNvPr id="169" name="Freeform 48">
              <a:extLst>
                <a:ext uri="{FF2B5EF4-FFF2-40B4-BE49-F238E27FC236}">
                  <a16:creationId xmlns:a16="http://schemas.microsoft.com/office/drawing/2014/main" id="{BCFE254C-B21D-4C5D-884E-AAFB5341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Freeform 49">
              <a:extLst>
                <a:ext uri="{FF2B5EF4-FFF2-40B4-BE49-F238E27FC236}">
                  <a16:creationId xmlns:a16="http://schemas.microsoft.com/office/drawing/2014/main" id="{DCE01B30-9F6C-4100-ADA3-3D26FF8A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Freeform 50">
              <a:extLst>
                <a:ext uri="{FF2B5EF4-FFF2-40B4-BE49-F238E27FC236}">
                  <a16:creationId xmlns:a16="http://schemas.microsoft.com/office/drawing/2014/main" id="{A0791E24-D91C-4570-93F3-79A9A2B4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Freeform 51">
              <a:extLst>
                <a:ext uri="{FF2B5EF4-FFF2-40B4-BE49-F238E27FC236}">
                  <a16:creationId xmlns:a16="http://schemas.microsoft.com/office/drawing/2014/main" id="{D3714A95-AD95-4547-A377-9C77FA22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Freeform 52">
              <a:extLst>
                <a:ext uri="{FF2B5EF4-FFF2-40B4-BE49-F238E27FC236}">
                  <a16:creationId xmlns:a16="http://schemas.microsoft.com/office/drawing/2014/main" id="{D49E652E-1A80-459D-AA06-15261938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Freeform 53">
              <a:extLst>
                <a:ext uri="{FF2B5EF4-FFF2-40B4-BE49-F238E27FC236}">
                  <a16:creationId xmlns:a16="http://schemas.microsoft.com/office/drawing/2014/main" id="{15EE486C-868B-42BA-BA3D-18745AC38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Freeform 54">
              <a:extLst>
                <a:ext uri="{FF2B5EF4-FFF2-40B4-BE49-F238E27FC236}">
                  <a16:creationId xmlns:a16="http://schemas.microsoft.com/office/drawing/2014/main" id="{43490036-82FE-4674-9458-7B99948B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76" name="Group 55">
              <a:extLst>
                <a:ext uri="{FF2B5EF4-FFF2-40B4-BE49-F238E27FC236}">
                  <a16:creationId xmlns:a16="http://schemas.microsoft.com/office/drawing/2014/main" id="{BB1D11DB-0F7F-42BA-A1E3-BF5346457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7" name="Freeform 56">
                <a:extLst>
                  <a:ext uri="{FF2B5EF4-FFF2-40B4-BE49-F238E27FC236}">
                    <a16:creationId xmlns:a16="http://schemas.microsoft.com/office/drawing/2014/main" id="{FB15F581-9AE4-479B-8992-F4B3EC58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57">
                <a:extLst>
                  <a:ext uri="{FF2B5EF4-FFF2-40B4-BE49-F238E27FC236}">
                    <a16:creationId xmlns:a16="http://schemas.microsoft.com/office/drawing/2014/main" id="{4A2834E0-14F5-4AE6-A36A-12D92BB4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9" name="AutoShape 58">
            <a:extLst>
              <a:ext uri="{FF2B5EF4-FFF2-40B4-BE49-F238E27FC236}">
                <a16:creationId xmlns:a16="http://schemas.microsoft.com/office/drawing/2014/main" id="{47B7E859-6F01-4EA4-8D00-01FD803DA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557621"/>
            <a:ext cx="3124200" cy="401349"/>
          </a:xfrm>
          <a:prstGeom prst="wedgeRoundRectCallout">
            <a:avLst>
              <a:gd name="adj1" fmla="val -60874"/>
              <a:gd name="adj2" fmla="val 406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i</a:t>
            </a:r>
            <a:r>
              <a:rPr lang="el-GR" altLang="en-US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itchFamily="18" charset="2"/>
              </a:rPr>
              <a:t>be an arbitrary integer.</a:t>
            </a:r>
          </a:p>
        </p:txBody>
      </p:sp>
      <p:sp>
        <p:nvSpPr>
          <p:cNvPr id="180" name="AutoShape 46">
            <a:extLst>
              <a:ext uri="{FF2B5EF4-FFF2-40B4-BE49-F238E27FC236}">
                <a16:creationId xmlns:a16="http://schemas.microsoft.com/office/drawing/2014/main" id="{AF7326B0-A498-4EE1-85F1-4C7F763F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284" y="2612578"/>
            <a:ext cx="2388716" cy="401349"/>
          </a:xfrm>
          <a:prstGeom prst="wedgeRoundRectCallout">
            <a:avLst>
              <a:gd name="adj1" fmla="val -51954"/>
              <a:gd name="adj2" fmla="val -471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S(0)</a:t>
            </a:r>
            <a:r>
              <a:rPr lang="en-US" altLang="en-US" sz="2000" dirty="0"/>
              <a:t>.</a:t>
            </a:r>
          </a:p>
        </p:txBody>
      </p:sp>
      <p:sp>
        <p:nvSpPr>
          <p:cNvPr id="181" name="AutoShape 38">
            <a:extLst>
              <a:ext uri="{FF2B5EF4-FFF2-40B4-BE49-F238E27FC236}">
                <a16:creationId xmlns:a16="http://schemas.microsoft.com/office/drawing/2014/main" id="{3641ED70-2215-4EC3-A19E-F23E576AE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55" y="1924602"/>
            <a:ext cx="4270010" cy="412486"/>
          </a:xfrm>
          <a:prstGeom prst="wedgeRoundRectCallout">
            <a:avLst>
              <a:gd name="adj1" fmla="val -57171"/>
              <a:gd name="adj2" fmla="val -110047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t</a:t>
            </a:r>
            <a:r>
              <a:rPr lang="en-US" altLang="en-US" sz="2000" noProof="0" dirty="0">
                <a:solidFill>
                  <a:srgbClr val="FFFFFF"/>
                </a:solidFill>
                <a:latin typeface="Times New Roman"/>
              </a:rPr>
              <a:t>hen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82" name="AutoShape 46">
            <a:extLst>
              <a:ext uri="{FF2B5EF4-FFF2-40B4-BE49-F238E27FC236}">
                <a16:creationId xmlns:a16="http://schemas.microsoft.com/office/drawing/2014/main" id="{97A79DA5-9825-4134-898B-2F33D2B6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3081457"/>
            <a:ext cx="40513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&amp; 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r>
              <a:rPr lang="en-US" altLang="en-US" sz="2000" dirty="0"/>
              <a:t>.</a:t>
            </a:r>
          </a:p>
        </p:txBody>
      </p:sp>
      <p:sp>
        <p:nvSpPr>
          <p:cNvPr id="183" name="AutoShape 46">
            <a:extLst>
              <a:ext uri="{FF2B5EF4-FFF2-40B4-BE49-F238E27FC236}">
                <a16:creationId xmlns:a16="http://schemas.microsoft.com/office/drawing/2014/main" id="{E7B03E2C-A784-4164-B4B0-6809A9DD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00" y="4033957"/>
            <a:ext cx="32512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pic>
        <p:nvPicPr>
          <p:cNvPr id="184" name="Picture 2" descr="http://www.swordofthespirit.net/bulwark/mosesbush.gif">
            <a:extLst>
              <a:ext uri="{FF2B5EF4-FFF2-40B4-BE49-F238E27FC236}">
                <a16:creationId xmlns:a16="http://schemas.microsoft.com/office/drawing/2014/main" id="{2DAAA6F6-E33A-4C6A-A1A1-A4B11DBCC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93" y="4404142"/>
            <a:ext cx="1008341" cy="58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AutoShape 38">
            <a:extLst>
              <a:ext uri="{FF2B5EF4-FFF2-40B4-BE49-F238E27FC236}">
                <a16:creationId xmlns:a16="http://schemas.microsoft.com/office/drawing/2014/main" id="{CBF648EF-08CE-4AFB-B2BD-4E84EB39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491335"/>
            <a:ext cx="3251200" cy="412486"/>
          </a:xfrm>
          <a:prstGeom prst="wedgeRoundRectCallout">
            <a:avLst>
              <a:gd name="adj1" fmla="val -67878"/>
              <a:gd name="adj2" fmla="val -36153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assure you that 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latin typeface="Times New Roman" pitchFamily="18" charset="0"/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rgbClr val="FFFF00"/>
                </a:solidFill>
                <a:latin typeface="Times New Roman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6" name="AutoShape 46">
            <a:extLst>
              <a:ext uri="{FF2B5EF4-FFF2-40B4-BE49-F238E27FC236}">
                <a16:creationId xmlns:a16="http://schemas.microsoft.com/office/drawing/2014/main" id="{3B166F19-8376-42D1-A8C1-CC1962C4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4940708"/>
            <a:ext cx="2387600" cy="401349"/>
          </a:xfrm>
          <a:prstGeom prst="wedgeRoundRectCallout">
            <a:avLst>
              <a:gd name="adj1" fmla="val -51641"/>
              <a:gd name="adj2" fmla="val -5034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I need to prove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r>
              <a:rPr lang="en-US" altLang="en-US" sz="2000" dirty="0"/>
              <a:t>.</a:t>
            </a:r>
          </a:p>
        </p:txBody>
      </p:sp>
      <p:sp>
        <p:nvSpPr>
          <p:cNvPr id="187" name="AutoShape 38">
            <a:extLst>
              <a:ext uri="{FF2B5EF4-FFF2-40B4-BE49-F238E27FC236}">
                <a16:creationId xmlns:a16="http://schemas.microsoft.com/office/drawing/2014/main" id="{D4C06BAC-1B10-4030-A14F-C1EC56978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80" y="5519857"/>
            <a:ext cx="388620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Great, 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188" name="Group 26">
            <a:extLst>
              <a:ext uri="{FF2B5EF4-FFF2-40B4-BE49-F238E27FC236}">
                <a16:creationId xmlns:a16="http://schemas.microsoft.com/office/drawing/2014/main" id="{C6A2EBB4-CDCF-41AE-8979-9F4D3B2618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6168" y="5735757"/>
            <a:ext cx="476833" cy="1198443"/>
            <a:chOff x="2308" y="1513"/>
            <a:chExt cx="1162" cy="2570"/>
          </a:xfrm>
        </p:grpSpPr>
        <p:grpSp>
          <p:nvGrpSpPr>
            <p:cNvPr id="189" name="Group 27">
              <a:extLst>
                <a:ext uri="{FF2B5EF4-FFF2-40B4-BE49-F238E27FC236}">
                  <a16:creationId xmlns:a16="http://schemas.microsoft.com/office/drawing/2014/main" id="{A5E145A8-0E26-44E3-8BB4-2BAC4400B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97" name="Freeform 28">
                <a:extLst>
                  <a:ext uri="{FF2B5EF4-FFF2-40B4-BE49-F238E27FC236}">
                    <a16:creationId xmlns:a16="http://schemas.microsoft.com/office/drawing/2014/main" id="{0583C874-59C2-4CDE-A3A7-F86F7EFE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9">
                <a:extLst>
                  <a:ext uri="{FF2B5EF4-FFF2-40B4-BE49-F238E27FC236}">
                    <a16:creationId xmlns:a16="http://schemas.microsoft.com/office/drawing/2014/main" id="{322F3DCD-B2E4-45DE-B70F-3432628B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30">
                <a:extLst>
                  <a:ext uri="{FF2B5EF4-FFF2-40B4-BE49-F238E27FC236}">
                    <a16:creationId xmlns:a16="http://schemas.microsoft.com/office/drawing/2014/main" id="{4EECD18F-1677-4C24-874A-3B9C9056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31">
                <a:extLst>
                  <a:ext uri="{FF2B5EF4-FFF2-40B4-BE49-F238E27FC236}">
                    <a16:creationId xmlns:a16="http://schemas.microsoft.com/office/drawing/2014/main" id="{5D089D35-CD95-4E26-97F7-D0224F0B3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32">
                <a:extLst>
                  <a:ext uri="{FF2B5EF4-FFF2-40B4-BE49-F238E27FC236}">
                    <a16:creationId xmlns:a16="http://schemas.microsoft.com/office/drawing/2014/main" id="{20D57BA6-C51B-42A8-AE98-D699A59E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33">
                <a:extLst>
                  <a:ext uri="{FF2B5EF4-FFF2-40B4-BE49-F238E27FC236}">
                    <a16:creationId xmlns:a16="http://schemas.microsoft.com/office/drawing/2014/main" id="{8252F2B5-049A-4973-B8A8-4591CE02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2D3EE490-7702-4976-8722-AB300FB4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44AC5FCD-8EC9-46D8-AD6B-CC4368D4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Oval 36">
              <a:extLst>
                <a:ext uri="{FF2B5EF4-FFF2-40B4-BE49-F238E27FC236}">
                  <a16:creationId xmlns:a16="http://schemas.microsoft.com/office/drawing/2014/main" id="{259FB1A0-826B-407A-B6F8-E1B1949F1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Oval 37">
              <a:extLst>
                <a:ext uri="{FF2B5EF4-FFF2-40B4-BE49-F238E27FC236}">
                  <a16:creationId xmlns:a16="http://schemas.microsoft.com/office/drawing/2014/main" id="{5DA80F1C-47E6-4B31-8597-34A05BC221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Oval 38">
              <a:extLst>
                <a:ext uri="{FF2B5EF4-FFF2-40B4-BE49-F238E27FC236}">
                  <a16:creationId xmlns:a16="http://schemas.microsoft.com/office/drawing/2014/main" id="{4DA3B84B-1138-4101-B118-471044F485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Oval 39">
              <a:extLst>
                <a:ext uri="{FF2B5EF4-FFF2-40B4-BE49-F238E27FC236}">
                  <a16:creationId xmlns:a16="http://schemas.microsoft.com/office/drawing/2014/main" id="{D15AA5BD-A812-4AB9-9440-0EB48334C8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Oval 40">
              <a:extLst>
                <a:ext uri="{FF2B5EF4-FFF2-40B4-BE49-F238E27FC236}">
                  <a16:creationId xmlns:a16="http://schemas.microsoft.com/office/drawing/2014/main" id="{0C00A4C8-51B8-4F6A-B8CC-EB79C79CC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3" name="AutoShape 46">
            <a:extLst>
              <a:ext uri="{FF2B5EF4-FFF2-40B4-BE49-F238E27FC236}">
                <a16:creationId xmlns:a16="http://schemas.microsoft.com/office/drawing/2014/main" id="{C8F33BC7-C844-491C-A5B0-BAAF891B3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129" y="5978471"/>
            <a:ext cx="3619051" cy="449261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noProof="0" dirty="0">
                <a:solidFill>
                  <a:srgbClr val="FFFFFF"/>
                </a:solidFill>
              </a:rPr>
              <a:t>I give you my favorite integer </a:t>
            </a:r>
            <a:r>
              <a:rPr lang="en-US" altLang="en-US" sz="2000" noProof="0" dirty="0" err="1">
                <a:solidFill>
                  <a:schemeClr val="accent2"/>
                </a:solidFill>
              </a:rPr>
              <a:t>i</a:t>
            </a:r>
            <a:r>
              <a:rPr lang="en-US" altLang="en-US" sz="2000" noProof="0" dirty="0">
                <a:solidFill>
                  <a:srgbClr val="FFFFFF"/>
                </a:solidFill>
              </a:rPr>
              <a:t>. </a:t>
            </a:r>
            <a:endParaRPr lang="en-CA" altLang="en-US" sz="20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  <a:endParaRPr lang="en-US" altLang="en-US" sz="2000" dirty="0"/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4C80C61C-96E5-4542-94BF-859365B36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6456865"/>
            <a:ext cx="2978150" cy="412486"/>
          </a:xfrm>
          <a:prstGeom prst="wedgeRoundRectCallout">
            <a:avLst>
              <a:gd name="adj1" fmla="val -51289"/>
              <a:gd name="adj2" fmla="val -42311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>
              <a:spcBef>
                <a:spcPct val="0"/>
              </a:spcBef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assure you that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 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S(</a:t>
            </a:r>
            <a:r>
              <a:rPr lang="en-CA" altLang="en-US" sz="2000" dirty="0" err="1">
                <a:solidFill>
                  <a:schemeClr val="accent2"/>
                </a:solidFill>
                <a:latin typeface="+mj-lt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)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05" name="Rectangle 5">
            <a:extLst>
              <a:ext uri="{FF2B5EF4-FFF2-40B4-BE49-F238E27FC236}">
                <a16:creationId xmlns:a16="http://schemas.microsoft.com/office/drawing/2014/main" id="{070C513F-60AA-4B2E-A25E-32D40F77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8989" y="2661317"/>
            <a:ext cx="21456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000" dirty="0" err="1">
                <a:solidFill>
                  <a:schemeClr val="accent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6" name="Rectangle 5">
            <a:extLst>
              <a:ext uri="{FF2B5EF4-FFF2-40B4-BE49-F238E27FC236}">
                <a16:creationId xmlns:a16="http://schemas.microsoft.com/office/drawing/2014/main" id="{E85EEA79-051B-44D7-A1A5-0F27D561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994" y="2965224"/>
            <a:ext cx="17102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000" dirty="0">
                <a:solidFill>
                  <a:srgbClr val="FF0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)S(</a:t>
            </a:r>
            <a:r>
              <a:rPr lang="en-CA" altLang="en-US" sz="2000" dirty="0" err="1">
                <a:solidFill>
                  <a:srgbClr val="FF0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r>
              <a:rPr lang="en-CA" altLang="en-US" sz="2000" dirty="0">
                <a:solidFill>
                  <a:schemeClr val="accent2"/>
                </a:solidFill>
                <a:sym typeface="Wingdings" panose="05000000000000000000" pitchFamily="2" charset="2"/>
              </a:rPr>
              <a:t>]</a:t>
            </a:r>
            <a:endParaRPr lang="en-CA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07" name="Rectangle 5">
            <a:extLst>
              <a:ext uri="{FF2B5EF4-FFF2-40B4-BE49-F238E27FC236}">
                <a16:creationId xmlns:a16="http://schemas.microsoft.com/office/drawing/2014/main" id="{E23C6760-3963-4A44-8A30-D5F70A9E2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082" y="2565235"/>
            <a:ext cx="9666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000" dirty="0" err="1">
                <a:solidFill>
                  <a:schemeClr val="tx2"/>
                </a:solidFill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chemeClr val="tx2"/>
                </a:solidFill>
                <a:sym typeface="Symbol" panose="05050102010706020507" pitchFamily="18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56277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9" grpId="0"/>
      <p:bldP spid="40" grpId="0"/>
      <p:bldP spid="49" grpId="0"/>
      <p:bldP spid="66" grpId="0"/>
      <p:bldP spid="68" grpId="0"/>
      <p:bldP spid="73" grpId="0"/>
      <p:bldP spid="74" grpId="0"/>
      <p:bldP spid="147" grpId="0" animBg="1"/>
      <p:bldP spid="147" grpId="1" animBg="1"/>
      <p:bldP spid="148" grpId="0" animBg="1"/>
      <p:bldP spid="148" grpId="1" animBg="1"/>
      <p:bldP spid="149" grpId="0" animBg="1"/>
      <p:bldP spid="149" grpId="1" animBg="1"/>
      <p:bldP spid="151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5" grpId="0" animBg="1"/>
      <p:bldP spid="186" grpId="0" animBg="1"/>
      <p:bldP spid="187" grpId="0" animBg="1"/>
      <p:bldP spid="203" grpId="0" animBg="1"/>
      <p:bldP spid="204" grpId="0" animBg="1"/>
      <p:bldP spid="205" grpId="0"/>
      <p:bldP spid="205" grpId="1"/>
      <p:bldP spid="206" grpId="0"/>
      <p:bldP spid="206" grpId="1"/>
      <p:bldP spid="207" grpId="0"/>
      <p:bldP spid="207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“1+2+3+…+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= ½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(i+1)”</a:t>
            </a: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8A67A5EE-14EA-4C31-8A56-CF8AA92B65A5}"/>
              </a:ext>
            </a:extLst>
          </p:cNvPr>
          <p:cNvGrpSpPr/>
          <p:nvPr/>
        </p:nvGrpSpPr>
        <p:grpSpPr>
          <a:xfrm>
            <a:off x="831852" y="4828696"/>
            <a:ext cx="1543049" cy="1724507"/>
            <a:chOff x="5848351" y="2636840"/>
            <a:chExt cx="3081337" cy="3756031"/>
          </a:xfrm>
        </p:grpSpPr>
        <p:sp>
          <p:nvSpPr>
            <p:cNvPr id="140" name="Rectangle 2">
              <a:extLst>
                <a:ext uri="{FF2B5EF4-FFF2-40B4-BE49-F238E27FC236}">
                  <a16:creationId xmlns:a16="http://schemas.microsoft.com/office/drawing/2014/main" id="{AB79B3B8-1B9A-48E5-9778-18A1B4055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200" i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CA485CAD-DDB2-4578-AD20-B0AB6CE55F39}"/>
                </a:ext>
              </a:extLst>
            </p:cNvPr>
            <p:cNvGrpSpPr/>
            <p:nvPr/>
          </p:nvGrpSpPr>
          <p:grpSpPr>
            <a:xfrm>
              <a:off x="5848351" y="2636838"/>
              <a:ext cx="3081338" cy="3756026"/>
              <a:chOff x="5848351" y="2636838"/>
              <a:chExt cx="3081338" cy="3756026"/>
            </a:xfrm>
          </p:grpSpPr>
          <p:grpSp>
            <p:nvGrpSpPr>
              <p:cNvPr id="142" name="Group 4">
                <a:extLst>
                  <a:ext uri="{FF2B5EF4-FFF2-40B4-BE49-F238E27FC236}">
                    <a16:creationId xmlns:a16="http://schemas.microsoft.com/office/drawing/2014/main" id="{0BFDE8DF-3A99-41F8-9912-452C2003A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167" name="Oval 5">
                  <a:extLst>
                    <a:ext uri="{FF2B5EF4-FFF2-40B4-BE49-F238E27FC236}">
                      <a16:creationId xmlns:a16="http://schemas.microsoft.com/office/drawing/2014/main" id="{8D976E14-530B-4979-9B59-033AD75F0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8" name="Oval 6">
                  <a:extLst>
                    <a:ext uri="{FF2B5EF4-FFF2-40B4-BE49-F238E27FC236}">
                      <a16:creationId xmlns:a16="http://schemas.microsoft.com/office/drawing/2014/main" id="{8384A745-04B0-4F56-A79C-880D9A33C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9" name="Oval 7">
                  <a:extLst>
                    <a:ext uri="{FF2B5EF4-FFF2-40B4-BE49-F238E27FC236}">
                      <a16:creationId xmlns:a16="http://schemas.microsoft.com/office/drawing/2014/main" id="{352243A5-F91B-41C7-A92D-337B9F643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0" name="Oval 8">
                  <a:extLst>
                    <a:ext uri="{FF2B5EF4-FFF2-40B4-BE49-F238E27FC236}">
                      <a16:creationId xmlns:a16="http://schemas.microsoft.com/office/drawing/2014/main" id="{E4C9B46E-7704-406F-AA19-740F63CC1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1" name="Oval 9">
                  <a:extLst>
                    <a:ext uri="{FF2B5EF4-FFF2-40B4-BE49-F238E27FC236}">
                      <a16:creationId xmlns:a16="http://schemas.microsoft.com/office/drawing/2014/main" id="{175DF739-0484-4E6E-AC1A-32A7861C8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2" name="Oval 10">
                  <a:extLst>
                    <a:ext uri="{FF2B5EF4-FFF2-40B4-BE49-F238E27FC236}">
                      <a16:creationId xmlns:a16="http://schemas.microsoft.com/office/drawing/2014/main" id="{B97E9582-C7AF-4C86-88B1-0AB7FD7CA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3" name="Oval 11">
                  <a:extLst>
                    <a:ext uri="{FF2B5EF4-FFF2-40B4-BE49-F238E27FC236}">
                      <a16:creationId xmlns:a16="http://schemas.microsoft.com/office/drawing/2014/main" id="{DD999A45-B71F-4412-AFB1-47C8F6266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4" name="Oval 12">
                  <a:extLst>
                    <a:ext uri="{FF2B5EF4-FFF2-40B4-BE49-F238E27FC236}">
                      <a16:creationId xmlns:a16="http://schemas.microsoft.com/office/drawing/2014/main" id="{95611370-5B3A-487C-8CC5-247321DB3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5" name="Oval 13">
                  <a:extLst>
                    <a:ext uri="{FF2B5EF4-FFF2-40B4-BE49-F238E27FC236}">
                      <a16:creationId xmlns:a16="http://schemas.microsoft.com/office/drawing/2014/main" id="{E3C16951-EF7F-4443-8F98-510804FC2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6" name="Oval 14">
                  <a:extLst>
                    <a:ext uri="{FF2B5EF4-FFF2-40B4-BE49-F238E27FC236}">
                      <a16:creationId xmlns:a16="http://schemas.microsoft.com/office/drawing/2014/main" id="{931F38D5-B8C9-4477-824D-AF1E5C76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7" name="Oval 15">
                  <a:extLst>
                    <a:ext uri="{FF2B5EF4-FFF2-40B4-BE49-F238E27FC236}">
                      <a16:creationId xmlns:a16="http://schemas.microsoft.com/office/drawing/2014/main" id="{9DC2C2B1-9243-4B17-B6E0-C59E38478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8" name="Oval 16">
                  <a:extLst>
                    <a:ext uri="{FF2B5EF4-FFF2-40B4-BE49-F238E27FC236}">
                      <a16:creationId xmlns:a16="http://schemas.microsoft.com/office/drawing/2014/main" id="{98537E7C-5C82-4B2A-9F33-FFA026EE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9" name="Oval 17">
                  <a:extLst>
                    <a:ext uri="{FF2B5EF4-FFF2-40B4-BE49-F238E27FC236}">
                      <a16:creationId xmlns:a16="http://schemas.microsoft.com/office/drawing/2014/main" id="{5F94AB1A-F408-479A-91E1-EB33CA2C4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0" name="Oval 18">
                  <a:extLst>
                    <a:ext uri="{FF2B5EF4-FFF2-40B4-BE49-F238E27FC236}">
                      <a16:creationId xmlns:a16="http://schemas.microsoft.com/office/drawing/2014/main" id="{A9486FEA-2315-44E3-B699-CBF5DE190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1" name="Oval 19">
                  <a:extLst>
                    <a:ext uri="{FF2B5EF4-FFF2-40B4-BE49-F238E27FC236}">
                      <a16:creationId xmlns:a16="http://schemas.microsoft.com/office/drawing/2014/main" id="{3D9FBE13-2ED4-4925-AD15-978C5BB96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  <p:grpSp>
            <p:nvGrpSpPr>
              <p:cNvPr id="143" name="Group 49">
                <a:extLst>
                  <a:ext uri="{FF2B5EF4-FFF2-40B4-BE49-F238E27FC236}">
                    <a16:creationId xmlns:a16="http://schemas.microsoft.com/office/drawing/2014/main" id="{EDC239E2-0A35-4A9E-A19B-04E5C3D8F2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48351" y="2636841"/>
                <a:ext cx="3081338" cy="3756030"/>
                <a:chOff x="3684" y="1661"/>
                <a:chExt cx="1941" cy="2366"/>
              </a:xfrm>
            </p:grpSpPr>
            <p:sp>
              <p:nvSpPr>
                <p:cNvPr id="160" name="Text Box 50">
                  <a:extLst>
                    <a:ext uri="{FF2B5EF4-FFF2-40B4-BE49-F238E27FC236}">
                      <a16:creationId xmlns:a16="http://schemas.microsoft.com/office/drawing/2014/main" id="{BE41B7B5-D290-478F-955D-7C0A575817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28" y="3731"/>
                  <a:ext cx="1797" cy="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</a:t>
                  </a:r>
                  <a:r>
                    <a:rPr lang="en-US" altLang="en-US" sz="800" b="1" dirty="0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+1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endParaRPr lang="en-US" altLang="en-US" sz="800" b="1" i="0" dirty="0"/>
                </a:p>
              </p:txBody>
            </p:sp>
            <p:sp>
              <p:nvSpPr>
                <p:cNvPr id="161" name="Text Box 51">
                  <a:extLst>
                    <a:ext uri="{FF2B5EF4-FFF2-40B4-BE49-F238E27FC236}">
                      <a16:creationId xmlns:a16="http://schemas.microsoft.com/office/drawing/2014/main" id="{3F63395D-7084-4312-9C45-819A5B5B33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3340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2" name="Text Box 52">
                  <a:extLst>
                    <a:ext uri="{FF2B5EF4-FFF2-40B4-BE49-F238E27FC236}">
                      <a16:creationId xmlns:a16="http://schemas.microsoft.com/office/drawing/2014/main" id="{BCBFCCFE-1910-44F9-AAE1-E47061B1F6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3" name="Text Box 53">
                  <a:extLst>
                    <a:ext uri="{FF2B5EF4-FFF2-40B4-BE49-F238E27FC236}">
                      <a16:creationId xmlns:a16="http://schemas.microsoft.com/office/drawing/2014/main" id="{1CC49E85-220F-4C99-8122-5C525F390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63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4" name="Text Box 54">
                  <a:extLst>
                    <a:ext uri="{FF2B5EF4-FFF2-40B4-BE49-F238E27FC236}">
                      <a16:creationId xmlns:a16="http://schemas.microsoft.com/office/drawing/2014/main" id="{ADAE08A4-E7E6-42F4-A178-CA949CA195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338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5" name="Text Box 55">
                  <a:extLst>
                    <a:ext uri="{FF2B5EF4-FFF2-40B4-BE49-F238E27FC236}">
                      <a16:creationId xmlns:a16="http://schemas.microsoft.com/office/drawing/2014/main" id="{FC73DD4C-9BAB-4FB4-937E-C9F4A0FFF0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6" name="Text Box 56">
                  <a:extLst>
                    <a:ext uri="{FF2B5EF4-FFF2-40B4-BE49-F238E27FC236}">
                      <a16:creationId xmlns:a16="http://schemas.microsoft.com/office/drawing/2014/main" id="{87154D09-DEE0-4FDA-A3C7-CC677732B4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66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</p:grpSp>
          <p:grpSp>
            <p:nvGrpSpPr>
              <p:cNvPr id="144" name="Group 59">
                <a:extLst>
                  <a:ext uri="{FF2B5EF4-FFF2-40B4-BE49-F238E27FC236}">
                    <a16:creationId xmlns:a16="http://schemas.microsoft.com/office/drawing/2014/main" id="{2712CD35-1E2A-44AD-BBFF-A458BCE14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5226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145" name="Oval 60">
                  <a:extLst>
                    <a:ext uri="{FF2B5EF4-FFF2-40B4-BE49-F238E27FC236}">
                      <a16:creationId xmlns:a16="http://schemas.microsoft.com/office/drawing/2014/main" id="{36C6DB25-0FFD-4059-80E8-BE267FC8C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6" name="Oval 61">
                  <a:extLst>
                    <a:ext uri="{FF2B5EF4-FFF2-40B4-BE49-F238E27FC236}">
                      <a16:creationId xmlns:a16="http://schemas.microsoft.com/office/drawing/2014/main" id="{AEA4950F-BBAB-4796-BAFF-A213CAC63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7" name="Oval 62">
                  <a:extLst>
                    <a:ext uri="{FF2B5EF4-FFF2-40B4-BE49-F238E27FC236}">
                      <a16:creationId xmlns:a16="http://schemas.microsoft.com/office/drawing/2014/main" id="{28567895-00D4-457E-95B1-E3671B4A7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8" name="Oval 63">
                  <a:extLst>
                    <a:ext uri="{FF2B5EF4-FFF2-40B4-BE49-F238E27FC236}">
                      <a16:creationId xmlns:a16="http://schemas.microsoft.com/office/drawing/2014/main" id="{0C31B855-092E-454B-8107-068196EDD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9" name="Oval 64">
                  <a:extLst>
                    <a:ext uri="{FF2B5EF4-FFF2-40B4-BE49-F238E27FC236}">
                      <a16:creationId xmlns:a16="http://schemas.microsoft.com/office/drawing/2014/main" id="{023A9FE6-66F7-43BB-A41E-5C9877BFC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0" name="Oval 65">
                  <a:extLst>
                    <a:ext uri="{FF2B5EF4-FFF2-40B4-BE49-F238E27FC236}">
                      <a16:creationId xmlns:a16="http://schemas.microsoft.com/office/drawing/2014/main" id="{BF92D39D-1DAF-4AED-8977-3CA5979CE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1" name="Oval 66">
                  <a:extLst>
                    <a:ext uri="{FF2B5EF4-FFF2-40B4-BE49-F238E27FC236}">
                      <a16:creationId xmlns:a16="http://schemas.microsoft.com/office/drawing/2014/main" id="{2628D425-3D77-4082-8089-518179C31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2" name="Oval 67">
                  <a:extLst>
                    <a:ext uri="{FF2B5EF4-FFF2-40B4-BE49-F238E27FC236}">
                      <a16:creationId xmlns:a16="http://schemas.microsoft.com/office/drawing/2014/main" id="{87DD1A49-72E7-4223-A767-1A10C519B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3" name="Oval 68">
                  <a:extLst>
                    <a:ext uri="{FF2B5EF4-FFF2-40B4-BE49-F238E27FC236}">
                      <a16:creationId xmlns:a16="http://schemas.microsoft.com/office/drawing/2014/main" id="{DB0BA75D-78CB-4594-9753-8E1592860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4" name="Oval 69">
                  <a:extLst>
                    <a:ext uri="{FF2B5EF4-FFF2-40B4-BE49-F238E27FC236}">
                      <a16:creationId xmlns:a16="http://schemas.microsoft.com/office/drawing/2014/main" id="{5F08CE7D-6365-4B4B-B68A-014721556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5" name="Oval 70">
                  <a:extLst>
                    <a:ext uri="{FF2B5EF4-FFF2-40B4-BE49-F238E27FC236}">
                      <a16:creationId xmlns:a16="http://schemas.microsoft.com/office/drawing/2014/main" id="{B7DFB471-8F26-43E8-A7FE-741E1F22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6" name="Oval 71">
                  <a:extLst>
                    <a:ext uri="{FF2B5EF4-FFF2-40B4-BE49-F238E27FC236}">
                      <a16:creationId xmlns:a16="http://schemas.microsoft.com/office/drawing/2014/main" id="{C95C2381-64EC-4597-AE7C-75C45A27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7" name="Oval 72">
                  <a:extLst>
                    <a:ext uri="{FF2B5EF4-FFF2-40B4-BE49-F238E27FC236}">
                      <a16:creationId xmlns:a16="http://schemas.microsoft.com/office/drawing/2014/main" id="{99836B33-1160-4153-891A-D111601E6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8" name="Oval 73">
                  <a:extLst>
                    <a:ext uri="{FF2B5EF4-FFF2-40B4-BE49-F238E27FC236}">
                      <a16:creationId xmlns:a16="http://schemas.microsoft.com/office/drawing/2014/main" id="{5865C797-11F3-4555-A571-9DCDF5D50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9" name="Oval 74">
                  <a:extLst>
                    <a:ext uri="{FF2B5EF4-FFF2-40B4-BE49-F238E27FC236}">
                      <a16:creationId xmlns:a16="http://schemas.microsoft.com/office/drawing/2014/main" id="{99330F6B-E386-4452-833B-04FCB46F3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315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0C8B9DD-9EC8-4A96-B3AE-D9C94520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50" y="853103"/>
            <a:ext cx="9029700" cy="592869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9AAA3DC-A8E2-4FAE-8F30-C4B8C0F4D0F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Induction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graphicFrame>
        <p:nvGraphicFramePr>
          <p:cNvPr id="5" name="Object 47">
            <a:extLst>
              <a:ext uri="{FF2B5EF4-FFF2-40B4-BE49-F238E27FC236}">
                <a16:creationId xmlns:a16="http://schemas.microsoft.com/office/drawing/2014/main" id="{47A798EB-B26C-4AC0-A472-4F5DEB0E59D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5" name="Object 47">
                        <a:extLst>
                          <a:ext uri="{FF2B5EF4-FFF2-40B4-BE49-F238E27FC236}">
                            <a16:creationId xmlns:a16="http://schemas.microsoft.com/office/drawing/2014/main" id="{47A798EB-B26C-4AC0-A472-4F5DEB0E59D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D93768C0-C7D7-49C6-B321-913531F3DEB3}"/>
              </a:ext>
            </a:extLst>
          </p:cNvPr>
          <p:cNvSpPr/>
          <p:nvPr/>
        </p:nvSpPr>
        <p:spPr>
          <a:xfrm>
            <a:off x="57150" y="1213765"/>
            <a:ext cx="5734050" cy="304800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D79917D-96FE-46D7-8C8D-2FCAFFB5430E}"/>
              </a:ext>
            </a:extLst>
          </p:cNvPr>
          <p:cNvSpPr/>
          <p:nvPr/>
        </p:nvSpPr>
        <p:spPr>
          <a:xfrm>
            <a:off x="381000" y="1764762"/>
            <a:ext cx="2209800" cy="1005267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5EB44C7-2FF5-4847-8499-44A377645532}"/>
              </a:ext>
            </a:extLst>
          </p:cNvPr>
          <p:cNvSpPr/>
          <p:nvPr/>
        </p:nvSpPr>
        <p:spPr>
          <a:xfrm>
            <a:off x="380998" y="2770030"/>
            <a:ext cx="8458201" cy="302654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851742F-BE33-4031-B674-CF67707BAEAF}"/>
              </a:ext>
            </a:extLst>
          </p:cNvPr>
          <p:cNvSpPr/>
          <p:nvPr/>
        </p:nvSpPr>
        <p:spPr>
          <a:xfrm>
            <a:off x="380999" y="4774842"/>
            <a:ext cx="8675779" cy="304800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615511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D1B323A-550C-4B84-BA93-2C4AF55761F7}"/>
              </a:ext>
            </a:extLst>
          </p:cNvPr>
          <p:cNvGrpSpPr/>
          <p:nvPr/>
        </p:nvGrpSpPr>
        <p:grpSpPr>
          <a:xfrm>
            <a:off x="76200" y="1219200"/>
            <a:ext cx="8832850" cy="5205413"/>
            <a:chOff x="76200" y="1219200"/>
            <a:chExt cx="8832850" cy="5205413"/>
          </a:xfrm>
        </p:grpSpPr>
        <p:sp>
          <p:nvSpPr>
            <p:cNvPr id="144386" name="AutoShape 2"/>
            <p:cNvSpPr>
              <a:spLocks noChangeArrowheads="1"/>
            </p:cNvSpPr>
            <p:nvPr/>
          </p:nvSpPr>
          <p:spPr bwMode="auto">
            <a:xfrm rot="-5400000">
              <a:off x="5788819" y="2847182"/>
              <a:ext cx="3117850" cy="3116262"/>
            </a:xfrm>
            <a:prstGeom prst="rtTriangle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4387" name="Rectangle 3"/>
            <p:cNvSpPr>
              <a:spLocks noChangeArrowheads="1"/>
            </p:cNvSpPr>
            <p:nvPr/>
          </p:nvSpPr>
          <p:spPr bwMode="auto">
            <a:xfrm>
              <a:off x="76200" y="1295400"/>
              <a:ext cx="5334000" cy="38100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grpSp>
          <p:nvGrpSpPr>
            <p:cNvPr id="144388" name="Group 4"/>
            <p:cNvGrpSpPr>
              <a:grpSpLocks/>
            </p:cNvGrpSpPr>
            <p:nvPr/>
          </p:nvGrpSpPr>
          <p:grpSpPr bwMode="auto">
            <a:xfrm>
              <a:off x="6237288" y="3300413"/>
              <a:ext cx="2671762" cy="2667000"/>
              <a:chOff x="3932" y="2643"/>
              <a:chExt cx="1683" cy="1680"/>
            </a:xfrm>
          </p:grpSpPr>
          <p:sp>
            <p:nvSpPr>
              <p:cNvPr id="144405" name="Oval 5"/>
              <p:cNvSpPr>
                <a:spLocks noChangeArrowheads="1"/>
              </p:cNvSpPr>
              <p:nvPr/>
            </p:nvSpPr>
            <p:spPr bwMode="auto">
              <a:xfrm rot="-10789243">
                <a:off x="4942" y="3650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6" name="Oval 6"/>
              <p:cNvSpPr>
                <a:spLocks noChangeArrowheads="1"/>
              </p:cNvSpPr>
              <p:nvPr/>
            </p:nvSpPr>
            <p:spPr bwMode="auto">
              <a:xfrm rot="-10789243">
                <a:off x="4940" y="3986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7" name="Oval 7"/>
              <p:cNvSpPr>
                <a:spLocks noChangeArrowheads="1"/>
              </p:cNvSpPr>
              <p:nvPr/>
            </p:nvSpPr>
            <p:spPr bwMode="auto">
              <a:xfrm rot="-10789243">
                <a:off x="5278" y="3651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8" name="Oval 8"/>
              <p:cNvSpPr>
                <a:spLocks noChangeArrowheads="1"/>
              </p:cNvSpPr>
              <p:nvPr/>
            </p:nvSpPr>
            <p:spPr bwMode="auto">
              <a:xfrm rot="-10789243">
                <a:off x="3932" y="3982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09" name="Oval 9"/>
              <p:cNvSpPr>
                <a:spLocks noChangeArrowheads="1"/>
              </p:cNvSpPr>
              <p:nvPr/>
            </p:nvSpPr>
            <p:spPr bwMode="auto">
              <a:xfrm rot="-10789243">
                <a:off x="4268" y="398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0" name="Oval 10"/>
              <p:cNvSpPr>
                <a:spLocks noChangeArrowheads="1"/>
              </p:cNvSpPr>
              <p:nvPr/>
            </p:nvSpPr>
            <p:spPr bwMode="auto">
              <a:xfrm rot="-10789243">
                <a:off x="4604" y="398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1" name="Oval 11"/>
              <p:cNvSpPr>
                <a:spLocks noChangeArrowheads="1"/>
              </p:cNvSpPr>
              <p:nvPr/>
            </p:nvSpPr>
            <p:spPr bwMode="auto">
              <a:xfrm rot="-10789243">
                <a:off x="5276" y="398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2" name="Oval 12"/>
              <p:cNvSpPr>
                <a:spLocks noChangeArrowheads="1"/>
              </p:cNvSpPr>
              <p:nvPr/>
            </p:nvSpPr>
            <p:spPr bwMode="auto">
              <a:xfrm rot="-10789243">
                <a:off x="4607" y="331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3" name="Oval 13"/>
              <p:cNvSpPr>
                <a:spLocks noChangeArrowheads="1"/>
              </p:cNvSpPr>
              <p:nvPr/>
            </p:nvSpPr>
            <p:spPr bwMode="auto">
              <a:xfrm rot="-10789243">
                <a:off x="4943" y="331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4" name="Oval 14"/>
              <p:cNvSpPr>
                <a:spLocks noChangeArrowheads="1"/>
              </p:cNvSpPr>
              <p:nvPr/>
            </p:nvSpPr>
            <p:spPr bwMode="auto">
              <a:xfrm rot="-10789243">
                <a:off x="5279" y="3315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5" name="Oval 15"/>
              <p:cNvSpPr>
                <a:spLocks noChangeArrowheads="1"/>
              </p:cNvSpPr>
              <p:nvPr/>
            </p:nvSpPr>
            <p:spPr bwMode="auto">
              <a:xfrm rot="-10789243">
                <a:off x="4270" y="364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6" name="Oval 16"/>
              <p:cNvSpPr>
                <a:spLocks noChangeArrowheads="1"/>
              </p:cNvSpPr>
              <p:nvPr/>
            </p:nvSpPr>
            <p:spPr bwMode="auto">
              <a:xfrm rot="-10789243">
                <a:off x="4606" y="364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7" name="Oval 17"/>
              <p:cNvSpPr>
                <a:spLocks noChangeArrowheads="1"/>
              </p:cNvSpPr>
              <p:nvPr/>
            </p:nvSpPr>
            <p:spPr bwMode="auto">
              <a:xfrm rot="-10789243">
                <a:off x="5276" y="264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8" name="Oval 18"/>
              <p:cNvSpPr>
                <a:spLocks noChangeArrowheads="1"/>
              </p:cNvSpPr>
              <p:nvPr/>
            </p:nvSpPr>
            <p:spPr bwMode="auto">
              <a:xfrm rot="-10789243">
                <a:off x="4944" y="297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4419" name="Oval 19"/>
              <p:cNvSpPr>
                <a:spLocks noChangeArrowheads="1"/>
              </p:cNvSpPr>
              <p:nvPr/>
            </p:nvSpPr>
            <p:spPr bwMode="auto">
              <a:xfrm rot="-10789243">
                <a:off x="5276" y="2979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44389" name="Text Box 20"/>
            <p:cNvSpPr txBox="1">
              <a:spLocks noChangeArrowheads="1"/>
            </p:cNvSpPr>
            <p:nvPr/>
          </p:nvSpPr>
          <p:spPr bwMode="auto">
            <a:xfrm>
              <a:off x="6237288" y="5967413"/>
              <a:ext cx="2411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 1     2 . . . . . . . . </a:t>
              </a:r>
              <a:r>
                <a:rPr lang="en-US" altLang="en-US" sz="2400" b="1"/>
                <a:t>n</a:t>
              </a:r>
            </a:p>
          </p:txBody>
        </p:sp>
        <p:sp>
          <p:nvSpPr>
            <p:cNvPr id="144390" name="Text Box 21"/>
            <p:cNvSpPr txBox="1">
              <a:spLocks noChangeArrowheads="1"/>
            </p:cNvSpPr>
            <p:nvPr/>
          </p:nvSpPr>
          <p:spPr bwMode="auto">
            <a:xfrm>
              <a:off x="5638800" y="1219200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  <p:sp>
          <p:nvSpPr>
            <p:cNvPr id="144391" name="Rectangle 23"/>
            <p:cNvSpPr>
              <a:spLocks noChangeArrowheads="1"/>
            </p:cNvSpPr>
            <p:nvPr/>
          </p:nvSpPr>
          <p:spPr bwMode="auto">
            <a:xfrm>
              <a:off x="280988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44392" name="Rectangle 24"/>
            <p:cNvSpPr>
              <a:spLocks noChangeArrowheads="1"/>
            </p:cNvSpPr>
            <p:nvPr/>
          </p:nvSpPr>
          <p:spPr bwMode="auto">
            <a:xfrm>
              <a:off x="650875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3" name="Rectangle 25"/>
            <p:cNvSpPr>
              <a:spLocks noChangeArrowheads="1"/>
            </p:cNvSpPr>
            <p:nvPr/>
          </p:nvSpPr>
          <p:spPr bwMode="auto">
            <a:xfrm>
              <a:off x="1031875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44394" name="Rectangle 26"/>
            <p:cNvSpPr>
              <a:spLocks noChangeArrowheads="1"/>
            </p:cNvSpPr>
            <p:nvPr/>
          </p:nvSpPr>
          <p:spPr bwMode="auto">
            <a:xfrm>
              <a:off x="1401763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5" name="Rectangle 27"/>
            <p:cNvSpPr>
              <a:spLocks noChangeArrowheads="1"/>
            </p:cNvSpPr>
            <p:nvPr/>
          </p:nvSpPr>
          <p:spPr bwMode="auto">
            <a:xfrm>
              <a:off x="1782763" y="1373188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3</a:t>
              </a:r>
              <a:endParaRPr lang="en-US" altLang="en-US" sz="3600" b="1" i="0"/>
            </a:p>
          </p:txBody>
        </p:sp>
        <p:sp>
          <p:nvSpPr>
            <p:cNvPr id="144396" name="Rectangle 28"/>
            <p:cNvSpPr>
              <a:spLocks noChangeArrowheads="1"/>
            </p:cNvSpPr>
            <p:nvPr/>
          </p:nvSpPr>
          <p:spPr bwMode="auto">
            <a:xfrm>
              <a:off x="2152650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397" name="Rectangle 29"/>
            <p:cNvSpPr>
              <a:spLocks noChangeArrowheads="1"/>
            </p:cNvSpPr>
            <p:nvPr/>
          </p:nvSpPr>
          <p:spPr bwMode="auto">
            <a:xfrm>
              <a:off x="2538413" y="1373188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44398" name="Rectangle 30"/>
            <p:cNvSpPr>
              <a:spLocks noChangeArrowheads="1"/>
            </p:cNvSpPr>
            <p:nvPr/>
          </p:nvSpPr>
          <p:spPr bwMode="auto">
            <a:xfrm>
              <a:off x="3278188" y="1373188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44399" name="Rectangle 31"/>
            <p:cNvSpPr>
              <a:spLocks noChangeArrowheads="1"/>
            </p:cNvSpPr>
            <p:nvPr/>
          </p:nvSpPr>
          <p:spPr bwMode="auto">
            <a:xfrm>
              <a:off x="3665538" y="1373188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44400" name="Rectangle 32"/>
            <p:cNvSpPr>
              <a:spLocks noChangeArrowheads="1"/>
            </p:cNvSpPr>
            <p:nvPr/>
          </p:nvSpPr>
          <p:spPr bwMode="auto">
            <a:xfrm>
              <a:off x="4025900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44401" name="Rectangle 33"/>
            <p:cNvSpPr>
              <a:spLocks noChangeArrowheads="1"/>
            </p:cNvSpPr>
            <p:nvPr/>
          </p:nvSpPr>
          <p:spPr bwMode="auto">
            <a:xfrm>
              <a:off x="4406900" y="1373188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44402" name="Rectangle 34"/>
            <p:cNvSpPr>
              <a:spLocks noChangeArrowheads="1"/>
            </p:cNvSpPr>
            <p:nvPr/>
          </p:nvSpPr>
          <p:spPr bwMode="auto">
            <a:xfrm>
              <a:off x="4776788" y="1373188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44403" name="Rectangle 35"/>
            <p:cNvSpPr>
              <a:spLocks noChangeArrowheads="1"/>
            </p:cNvSpPr>
            <p:nvPr/>
          </p:nvSpPr>
          <p:spPr bwMode="auto">
            <a:xfrm>
              <a:off x="5162550" y="1373188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</p:grpSp>
      <p:sp>
        <p:nvSpPr>
          <p:cNvPr id="105" name="Rectangle 2">
            <a:extLst>
              <a:ext uri="{FF2B5EF4-FFF2-40B4-BE49-F238E27FC236}">
                <a16:creationId xmlns:a16="http://schemas.microsoft.com/office/drawing/2014/main" id="{F2D50A3D-706B-4A74-A5E0-CE6930657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2167970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37" name="Group 30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45459" name="Oval 31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0" name="Oval 32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1" name="Oval 33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2" name="Oval 34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3" name="Oval 35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4" name="Oval 36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5" name="Oval 37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6" name="Oval 38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7" name="Oval 39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8" name="Oval 40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69" name="Oval 41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0" name="Oval 42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1" name="Oval 43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2" name="Oval 44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5473" name="Oval 45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45438" name="Text Box 46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E106FDD-E102-45EE-AD31-60682F776CD2}"/>
              </a:ext>
            </a:extLst>
          </p:cNvPr>
          <p:cNvGrpSpPr/>
          <p:nvPr/>
        </p:nvGrpSpPr>
        <p:grpSpPr>
          <a:xfrm>
            <a:off x="76200" y="1752600"/>
            <a:ext cx="8905875" cy="4672013"/>
            <a:chOff x="76200" y="1752600"/>
            <a:chExt cx="8905875" cy="4672013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346E622-199B-45D9-84E5-F7E5C2176EB3}"/>
                </a:ext>
              </a:extLst>
            </p:cNvPr>
            <p:cNvGrpSpPr/>
            <p:nvPr/>
          </p:nvGrpSpPr>
          <p:grpSpPr>
            <a:xfrm>
              <a:off x="76200" y="1752600"/>
              <a:ext cx="8905875" cy="457200"/>
              <a:chOff x="76200" y="1752600"/>
              <a:chExt cx="8905875" cy="457200"/>
            </a:xfrm>
          </p:grpSpPr>
          <p:sp>
            <p:nvSpPr>
              <p:cNvPr id="145410" name="Rectangle 2"/>
              <p:cNvSpPr>
                <a:spLocks noChangeArrowheads="1"/>
              </p:cNvSpPr>
              <p:nvPr/>
            </p:nvSpPr>
            <p:spPr bwMode="auto">
              <a:xfrm>
                <a:off x="76200" y="1763713"/>
                <a:ext cx="5334000" cy="381000"/>
              </a:xfrm>
              <a:prstGeom prst="rect">
                <a:avLst/>
              </a:prstGeom>
              <a:solidFill>
                <a:schemeClr val="bg2"/>
              </a:solidFill>
              <a:ln w="38100">
                <a:solidFill>
                  <a:schemeClr val="hlink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/>
              </a:p>
            </p:txBody>
          </p:sp>
          <p:sp>
            <p:nvSpPr>
              <p:cNvPr id="145424" name="Rectangle 17"/>
              <p:cNvSpPr>
                <a:spLocks noChangeArrowheads="1"/>
              </p:cNvSpPr>
              <p:nvPr/>
            </p:nvSpPr>
            <p:spPr bwMode="auto">
              <a:xfrm>
                <a:off x="280988" y="1851025"/>
                <a:ext cx="98425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endParaRPr lang="en-US" altLang="en-US" sz="3600" b="1"/>
              </a:p>
            </p:txBody>
          </p:sp>
          <p:sp>
            <p:nvSpPr>
              <p:cNvPr id="145425" name="Rectangle 18"/>
              <p:cNvSpPr>
                <a:spLocks noChangeArrowheads="1"/>
              </p:cNvSpPr>
              <p:nvPr/>
            </p:nvSpPr>
            <p:spPr bwMode="auto">
              <a:xfrm>
                <a:off x="650875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26" name="Rectangle 19"/>
              <p:cNvSpPr>
                <a:spLocks noChangeArrowheads="1"/>
              </p:cNvSpPr>
              <p:nvPr/>
            </p:nvSpPr>
            <p:spPr bwMode="auto">
              <a:xfrm>
                <a:off x="1041400" y="1851025"/>
                <a:ext cx="246063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r>
                  <a:rPr lang="en-US" altLang="en-US" sz="1400" b="1" i="0">
                    <a:solidFill>
                      <a:srgbClr val="FFFF00"/>
                    </a:solidFill>
                  </a:rPr>
                  <a:t>-1</a:t>
                </a:r>
                <a:endParaRPr lang="en-US" altLang="en-US" sz="3600" b="1" i="0"/>
              </a:p>
            </p:txBody>
          </p:sp>
          <p:sp>
            <p:nvSpPr>
              <p:cNvPr id="145427" name="Rectangle 20"/>
              <p:cNvSpPr>
                <a:spLocks noChangeArrowheads="1"/>
              </p:cNvSpPr>
              <p:nvPr/>
            </p:nvSpPr>
            <p:spPr bwMode="auto">
              <a:xfrm>
                <a:off x="1401763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28" name="Rectangle 21"/>
              <p:cNvSpPr>
                <a:spLocks noChangeArrowheads="1"/>
              </p:cNvSpPr>
              <p:nvPr/>
            </p:nvSpPr>
            <p:spPr bwMode="auto">
              <a:xfrm>
                <a:off x="1792288" y="1851025"/>
                <a:ext cx="246062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n</a:t>
                </a:r>
                <a:r>
                  <a:rPr lang="en-US" altLang="en-US" sz="1400" b="1" i="0">
                    <a:solidFill>
                      <a:srgbClr val="FFFF00"/>
                    </a:solidFill>
                  </a:rPr>
                  <a:t>-2</a:t>
                </a:r>
                <a:endParaRPr lang="en-US" altLang="en-US" sz="3600" b="1" i="0"/>
              </a:p>
            </p:txBody>
          </p:sp>
          <p:sp>
            <p:nvSpPr>
              <p:cNvPr id="145429" name="Rectangle 22"/>
              <p:cNvSpPr>
                <a:spLocks noChangeArrowheads="1"/>
              </p:cNvSpPr>
              <p:nvPr/>
            </p:nvSpPr>
            <p:spPr bwMode="auto">
              <a:xfrm>
                <a:off x="2152650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30" name="Rectangle 23"/>
              <p:cNvSpPr>
                <a:spLocks noChangeArrowheads="1"/>
              </p:cNvSpPr>
              <p:nvPr/>
            </p:nvSpPr>
            <p:spPr bwMode="auto">
              <a:xfrm>
                <a:off x="2546350" y="1851025"/>
                <a:ext cx="31115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 . . . </a:t>
                </a:r>
                <a:endParaRPr lang="en-US" altLang="en-US" sz="3600" b="1" i="0"/>
              </a:p>
            </p:txBody>
          </p:sp>
          <p:sp>
            <p:nvSpPr>
              <p:cNvPr id="145431" name="Rectangle 24"/>
              <p:cNvSpPr>
                <a:spLocks noChangeArrowheads="1"/>
              </p:cNvSpPr>
              <p:nvPr/>
            </p:nvSpPr>
            <p:spPr bwMode="auto">
              <a:xfrm>
                <a:off x="3278188" y="1851025"/>
                <a:ext cx="14605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 +</a:t>
                </a:r>
                <a:endParaRPr lang="en-US" altLang="en-US" sz="3600" b="1" i="0"/>
              </a:p>
            </p:txBody>
          </p:sp>
          <p:sp>
            <p:nvSpPr>
              <p:cNvPr id="145432" name="Rectangle 25"/>
              <p:cNvSpPr>
                <a:spLocks noChangeArrowheads="1"/>
              </p:cNvSpPr>
              <p:nvPr/>
            </p:nvSpPr>
            <p:spPr bwMode="auto">
              <a:xfrm>
                <a:off x="3656013" y="1851025"/>
                <a:ext cx="889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2</a:t>
                </a:r>
                <a:endParaRPr lang="en-US" altLang="en-US" sz="3600" b="1" i="0"/>
              </a:p>
            </p:txBody>
          </p:sp>
          <p:sp>
            <p:nvSpPr>
              <p:cNvPr id="145433" name="Rectangle 26"/>
              <p:cNvSpPr>
                <a:spLocks noChangeArrowheads="1"/>
              </p:cNvSpPr>
              <p:nvPr/>
            </p:nvSpPr>
            <p:spPr bwMode="auto">
              <a:xfrm>
                <a:off x="4025900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+</a:t>
                </a:r>
                <a:endParaRPr lang="en-US" altLang="en-US" sz="3600" b="1" i="0"/>
              </a:p>
            </p:txBody>
          </p:sp>
          <p:sp>
            <p:nvSpPr>
              <p:cNvPr id="145434" name="Rectangle 27"/>
              <p:cNvSpPr>
                <a:spLocks noChangeArrowheads="1"/>
              </p:cNvSpPr>
              <p:nvPr/>
            </p:nvSpPr>
            <p:spPr bwMode="auto">
              <a:xfrm>
                <a:off x="4406900" y="1851025"/>
                <a:ext cx="889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1</a:t>
                </a:r>
                <a:endParaRPr lang="en-US" altLang="en-US" sz="3600" b="1" i="0"/>
              </a:p>
            </p:txBody>
          </p:sp>
          <p:sp>
            <p:nvSpPr>
              <p:cNvPr id="145435" name="Rectangle 28"/>
              <p:cNvSpPr>
                <a:spLocks noChangeArrowheads="1"/>
              </p:cNvSpPr>
              <p:nvPr/>
            </p:nvSpPr>
            <p:spPr bwMode="auto">
              <a:xfrm>
                <a:off x="4776788" y="1851025"/>
                <a:ext cx="101600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i="0">
                    <a:solidFill>
                      <a:srgbClr val="FFFF00"/>
                    </a:solidFill>
                  </a:rPr>
                  <a:t>=</a:t>
                </a:r>
                <a:endParaRPr lang="en-US" altLang="en-US" sz="3600" b="1" i="0"/>
              </a:p>
            </p:txBody>
          </p:sp>
          <p:sp>
            <p:nvSpPr>
              <p:cNvPr id="145436" name="Rectangle 29"/>
              <p:cNvSpPr>
                <a:spLocks noChangeArrowheads="1"/>
              </p:cNvSpPr>
              <p:nvPr/>
            </p:nvSpPr>
            <p:spPr bwMode="auto">
              <a:xfrm>
                <a:off x="5162550" y="1851025"/>
                <a:ext cx="98425" cy="212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>
                    <a:solidFill>
                      <a:srgbClr val="FFFF00"/>
                    </a:solidFill>
                  </a:rPr>
                  <a:t>S</a:t>
                </a:r>
                <a:endParaRPr lang="en-US" altLang="en-US" sz="3600" b="1"/>
              </a:p>
            </p:txBody>
          </p:sp>
          <p:sp>
            <p:nvSpPr>
              <p:cNvPr id="145439" name="Text Box 48"/>
              <p:cNvSpPr txBox="1">
                <a:spLocks noChangeArrowheads="1"/>
              </p:cNvSpPr>
              <p:nvPr/>
            </p:nvSpPr>
            <p:spPr bwMode="auto">
              <a:xfrm>
                <a:off x="5661025" y="1752600"/>
                <a:ext cx="3321050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2400" b="1" i="0">
                    <a:solidFill>
                      <a:schemeClr val="tx2"/>
                    </a:solidFill>
                  </a:rPr>
                  <a:t>= number of yellow dots</a:t>
                </a:r>
              </a:p>
            </p:txBody>
          </p:sp>
        </p:grpSp>
        <p:sp>
          <p:nvSpPr>
            <p:cNvPr id="145440" name="AutoShape 49"/>
            <p:cNvSpPr>
              <a:spLocks noChangeArrowheads="1"/>
            </p:cNvSpPr>
            <p:nvPr/>
          </p:nvSpPr>
          <p:spPr bwMode="auto">
            <a:xfrm rot="5417507">
              <a:off x="1383507" y="3124993"/>
              <a:ext cx="3117850" cy="3116263"/>
            </a:xfrm>
            <a:prstGeom prst="rtTriangle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1" name="Oval 50"/>
            <p:cNvSpPr>
              <a:spLocks noChangeArrowheads="1"/>
            </p:cNvSpPr>
            <p:nvPr/>
          </p:nvSpPr>
          <p:spPr bwMode="auto">
            <a:xfrm rot="28264">
              <a:off x="1917700" y="3705225"/>
              <a:ext cx="534988" cy="53498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2" name="Oval 51"/>
            <p:cNvSpPr>
              <a:spLocks noChangeArrowheads="1"/>
            </p:cNvSpPr>
            <p:nvPr/>
          </p:nvSpPr>
          <p:spPr bwMode="auto">
            <a:xfrm rot="28264">
              <a:off x="1924050" y="3175000"/>
              <a:ext cx="533400" cy="531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3" name="Oval 52"/>
            <p:cNvSpPr>
              <a:spLocks noChangeArrowheads="1"/>
            </p:cNvSpPr>
            <p:nvPr/>
          </p:nvSpPr>
          <p:spPr bwMode="auto">
            <a:xfrm rot="28264">
              <a:off x="1384300" y="3702050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4" name="Oval 53"/>
            <p:cNvSpPr>
              <a:spLocks noChangeArrowheads="1"/>
            </p:cNvSpPr>
            <p:nvPr/>
          </p:nvSpPr>
          <p:spPr bwMode="auto">
            <a:xfrm rot="28264">
              <a:off x="3524250" y="3186113"/>
              <a:ext cx="533400" cy="53498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5" name="Oval 54"/>
            <p:cNvSpPr>
              <a:spLocks noChangeArrowheads="1"/>
            </p:cNvSpPr>
            <p:nvPr/>
          </p:nvSpPr>
          <p:spPr bwMode="auto">
            <a:xfrm rot="28264">
              <a:off x="2990850" y="3181350"/>
              <a:ext cx="531813" cy="53498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6" name="Oval 55"/>
            <p:cNvSpPr>
              <a:spLocks noChangeArrowheads="1"/>
            </p:cNvSpPr>
            <p:nvPr/>
          </p:nvSpPr>
          <p:spPr bwMode="auto">
            <a:xfrm rot="28264">
              <a:off x="2457450" y="3179763"/>
              <a:ext cx="534988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7" name="Oval 56"/>
            <p:cNvSpPr>
              <a:spLocks noChangeArrowheads="1"/>
            </p:cNvSpPr>
            <p:nvPr/>
          </p:nvSpPr>
          <p:spPr bwMode="auto">
            <a:xfrm rot="28264">
              <a:off x="1389063" y="3170238"/>
              <a:ext cx="534987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8" name="Oval 57"/>
            <p:cNvSpPr>
              <a:spLocks noChangeArrowheads="1"/>
            </p:cNvSpPr>
            <p:nvPr/>
          </p:nvSpPr>
          <p:spPr bwMode="auto">
            <a:xfrm rot="28264">
              <a:off x="2446338" y="4244975"/>
              <a:ext cx="533400" cy="531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49" name="Oval 58"/>
            <p:cNvSpPr>
              <a:spLocks noChangeArrowheads="1"/>
            </p:cNvSpPr>
            <p:nvPr/>
          </p:nvSpPr>
          <p:spPr bwMode="auto">
            <a:xfrm rot="28264">
              <a:off x="1912938" y="4241800"/>
              <a:ext cx="531812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0" name="Oval 59"/>
            <p:cNvSpPr>
              <a:spLocks noChangeArrowheads="1"/>
            </p:cNvSpPr>
            <p:nvPr/>
          </p:nvSpPr>
          <p:spPr bwMode="auto">
            <a:xfrm rot="28264">
              <a:off x="1381125" y="4237038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1" name="Oval 60"/>
            <p:cNvSpPr>
              <a:spLocks noChangeArrowheads="1"/>
            </p:cNvSpPr>
            <p:nvPr/>
          </p:nvSpPr>
          <p:spPr bwMode="auto">
            <a:xfrm rot="28264">
              <a:off x="2984500" y="3717925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2" name="Oval 61"/>
            <p:cNvSpPr>
              <a:spLocks noChangeArrowheads="1"/>
            </p:cNvSpPr>
            <p:nvPr/>
          </p:nvSpPr>
          <p:spPr bwMode="auto">
            <a:xfrm rot="28264">
              <a:off x="2451100" y="3713163"/>
              <a:ext cx="531813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3" name="Oval 62"/>
            <p:cNvSpPr>
              <a:spLocks noChangeArrowheads="1"/>
            </p:cNvSpPr>
            <p:nvPr/>
          </p:nvSpPr>
          <p:spPr bwMode="auto">
            <a:xfrm rot="28264">
              <a:off x="1379538" y="5303838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4" name="Oval 63"/>
            <p:cNvSpPr>
              <a:spLocks noChangeArrowheads="1"/>
            </p:cNvSpPr>
            <p:nvPr/>
          </p:nvSpPr>
          <p:spPr bwMode="auto">
            <a:xfrm rot="28264">
              <a:off x="1909763" y="4773613"/>
              <a:ext cx="531812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5" name="Oval 64"/>
            <p:cNvSpPr>
              <a:spLocks noChangeArrowheads="1"/>
            </p:cNvSpPr>
            <p:nvPr/>
          </p:nvSpPr>
          <p:spPr bwMode="auto">
            <a:xfrm rot="28264">
              <a:off x="1382713" y="4768850"/>
              <a:ext cx="533400" cy="533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5456" name="Text Box 65"/>
            <p:cNvSpPr txBox="1">
              <a:spLocks noChangeArrowheads="1"/>
            </p:cNvSpPr>
            <p:nvPr/>
          </p:nvSpPr>
          <p:spPr bwMode="auto">
            <a:xfrm>
              <a:off x="1420813" y="5967413"/>
              <a:ext cx="22590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 </a:t>
              </a:r>
              <a:r>
                <a:rPr lang="en-US" altLang="en-US" sz="2400" b="1"/>
                <a:t>n</a:t>
              </a:r>
              <a:r>
                <a:rPr lang="en-US" altLang="en-US" sz="2400" b="1" i="0"/>
                <a:t>  . . . . . . .  2   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046A784-9F32-4C47-8A0C-6E96E8FDCC98}"/>
              </a:ext>
            </a:extLst>
          </p:cNvPr>
          <p:cNvGrpSpPr/>
          <p:nvPr/>
        </p:nvGrpSpPr>
        <p:grpSpPr>
          <a:xfrm>
            <a:off x="280988" y="1219200"/>
            <a:ext cx="8561387" cy="457200"/>
            <a:chOff x="280988" y="1154113"/>
            <a:chExt cx="8561387" cy="457200"/>
          </a:xfrm>
        </p:grpSpPr>
        <p:sp>
          <p:nvSpPr>
            <p:cNvPr id="70" name="Rectangle 4">
              <a:extLst>
                <a:ext uri="{FF2B5EF4-FFF2-40B4-BE49-F238E27FC236}">
                  <a16:creationId xmlns:a16="http://schemas.microsoft.com/office/drawing/2014/main" id="{37301F09-6A14-4E39-9E94-9AD5B1779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B19EF2E-0EB9-4F69-952F-78114C4E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2" name="Rectangle 6">
              <a:extLst>
                <a:ext uri="{FF2B5EF4-FFF2-40B4-BE49-F238E27FC236}">
                  <a16:creationId xmlns:a16="http://schemas.microsoft.com/office/drawing/2014/main" id="{52DDC671-4229-4CCE-8965-539BB7152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75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73" name="Rectangle 7">
              <a:extLst>
                <a:ext uri="{FF2B5EF4-FFF2-40B4-BE49-F238E27FC236}">
                  <a16:creationId xmlns:a16="http://schemas.microsoft.com/office/drawing/2014/main" id="{457A21B2-134A-45C7-A195-7CE146C4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4" name="Rectangle 8">
              <a:extLst>
                <a:ext uri="{FF2B5EF4-FFF2-40B4-BE49-F238E27FC236}">
                  <a16:creationId xmlns:a16="http://schemas.microsoft.com/office/drawing/2014/main" id="{E07AC535-121B-4DFF-9DFC-B928DC74D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763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 dirty="0">
                  <a:solidFill>
                    <a:srgbClr val="FFFFFF"/>
                  </a:solidFill>
                </a:rPr>
                <a:t>3</a:t>
              </a:r>
              <a:endParaRPr lang="en-US" altLang="en-US" sz="3600" b="1" i="0" dirty="0"/>
            </a:p>
          </p:txBody>
        </p:sp>
        <p:sp>
          <p:nvSpPr>
            <p:cNvPr id="75" name="Rectangle 9">
              <a:extLst>
                <a:ext uri="{FF2B5EF4-FFF2-40B4-BE49-F238E27FC236}">
                  <a16:creationId xmlns:a16="http://schemas.microsoft.com/office/drawing/2014/main" id="{CC251C51-E32A-4924-A602-FF1F5C21E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76" name="Rectangle 10">
              <a:extLst>
                <a:ext uri="{FF2B5EF4-FFF2-40B4-BE49-F238E27FC236}">
                  <a16:creationId xmlns:a16="http://schemas.microsoft.com/office/drawing/2014/main" id="{9FA12970-06B8-4D7C-9B04-6C5B2736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413" y="1308100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77" name="Rectangle 11">
              <a:extLst>
                <a:ext uri="{FF2B5EF4-FFF2-40B4-BE49-F238E27FC236}">
                  <a16:creationId xmlns:a16="http://schemas.microsoft.com/office/drawing/2014/main" id="{8E96B347-88BE-4EBC-812B-D41657117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308100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78" name="Rectangle 12">
              <a:extLst>
                <a:ext uri="{FF2B5EF4-FFF2-40B4-BE49-F238E27FC236}">
                  <a16:creationId xmlns:a16="http://schemas.microsoft.com/office/drawing/2014/main" id="{F3C0A52F-8570-4D11-8E2A-C62C4FF9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1308100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79" name="Rectangle 13">
              <a:extLst>
                <a:ext uri="{FF2B5EF4-FFF2-40B4-BE49-F238E27FC236}">
                  <a16:creationId xmlns:a16="http://schemas.microsoft.com/office/drawing/2014/main" id="{D3117BBA-D06B-47DE-A243-070110BA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0" name="Rectangle 14">
              <a:extLst>
                <a:ext uri="{FF2B5EF4-FFF2-40B4-BE49-F238E27FC236}">
                  <a16:creationId xmlns:a16="http://schemas.microsoft.com/office/drawing/2014/main" id="{50405A62-765C-4296-81E2-AB90BCDC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81" name="Rectangle 15">
              <a:extLst>
                <a:ext uri="{FF2B5EF4-FFF2-40B4-BE49-F238E27FC236}">
                  <a16:creationId xmlns:a16="http://schemas.microsoft.com/office/drawing/2014/main" id="{112F0B47-E450-448E-9573-15EC01F11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82" name="Rectangle 16">
              <a:extLst>
                <a:ext uri="{FF2B5EF4-FFF2-40B4-BE49-F238E27FC236}">
                  <a16:creationId xmlns:a16="http://schemas.microsoft.com/office/drawing/2014/main" id="{06DE62A4-E0FE-4A45-9C5A-A54C31E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83" name="Text Box 66">
              <a:extLst>
                <a:ext uri="{FF2B5EF4-FFF2-40B4-BE49-F238E27FC236}">
                  <a16:creationId xmlns:a16="http://schemas.microsoft.com/office/drawing/2014/main" id="{68CB8FDC-A6FB-45BB-A671-D6D5C827F1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1154113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sp>
        <p:nvSpPr>
          <p:cNvPr id="104" name="Rectangle 2">
            <a:extLst>
              <a:ext uri="{FF2B5EF4-FFF2-40B4-BE49-F238E27FC236}">
                <a16:creationId xmlns:a16="http://schemas.microsoft.com/office/drawing/2014/main" id="{8306965E-1FBC-4CD2-AD95-2EF380739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491025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46435" name="Group 4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146500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1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2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3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4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5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6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7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8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09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0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1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2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3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46514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4" name="Group 49"/>
          <p:cNvGrpSpPr>
            <a:grpSpLocks/>
          </p:cNvGrpSpPr>
          <p:nvPr/>
        </p:nvGrpSpPr>
        <p:grpSpPr bwMode="auto">
          <a:xfrm>
            <a:off x="1973261" y="2673350"/>
            <a:ext cx="6789738" cy="3651251"/>
            <a:chOff x="1267" y="1684"/>
            <a:chExt cx="4277" cy="2300"/>
          </a:xfrm>
        </p:grpSpPr>
        <p:sp>
          <p:nvSpPr>
            <p:cNvPr id="146465" name="Text Box 50"/>
            <p:cNvSpPr txBox="1">
              <a:spLocks noChangeArrowheads="1"/>
            </p:cNvSpPr>
            <p:nvPr/>
          </p:nvSpPr>
          <p:spPr bwMode="auto">
            <a:xfrm>
              <a:off x="3876" y="3772"/>
              <a:ext cx="166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46466" name="Text Box 51"/>
            <p:cNvSpPr txBox="1">
              <a:spLocks noChangeArrowheads="1"/>
            </p:cNvSpPr>
            <p:nvPr/>
          </p:nvSpPr>
          <p:spPr bwMode="auto">
            <a:xfrm>
              <a:off x="3684" y="3363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7" name="Text Box 52"/>
            <p:cNvSpPr txBox="1">
              <a:spLocks noChangeArrowheads="1"/>
            </p:cNvSpPr>
            <p:nvPr/>
          </p:nvSpPr>
          <p:spPr bwMode="auto">
            <a:xfrm>
              <a:off x="3684" y="3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8" name="Text Box 53"/>
            <p:cNvSpPr txBox="1">
              <a:spLocks noChangeArrowheads="1"/>
            </p:cNvSpPr>
            <p:nvPr/>
          </p:nvSpPr>
          <p:spPr bwMode="auto">
            <a:xfrm>
              <a:off x="3684" y="265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69" name="Text Box 54"/>
            <p:cNvSpPr txBox="1">
              <a:spLocks noChangeArrowheads="1"/>
            </p:cNvSpPr>
            <p:nvPr/>
          </p:nvSpPr>
          <p:spPr bwMode="auto">
            <a:xfrm>
              <a:off x="3684" y="2361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0" name="Text Box 55"/>
            <p:cNvSpPr txBox="1">
              <a:spLocks noChangeArrowheads="1"/>
            </p:cNvSpPr>
            <p:nvPr/>
          </p:nvSpPr>
          <p:spPr bwMode="auto">
            <a:xfrm>
              <a:off x="3684" y="2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1" name="Text Box 56"/>
            <p:cNvSpPr txBox="1">
              <a:spLocks noChangeArrowheads="1"/>
            </p:cNvSpPr>
            <p:nvPr/>
          </p:nvSpPr>
          <p:spPr bwMode="auto">
            <a:xfrm>
              <a:off x="3684" y="168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46472" name="Text Box 57"/>
            <p:cNvSpPr txBox="1">
              <a:spLocks noChangeArrowheads="1"/>
            </p:cNvSpPr>
            <p:nvPr/>
          </p:nvSpPr>
          <p:spPr bwMode="auto">
            <a:xfrm>
              <a:off x="1267" y="2519"/>
              <a:ext cx="2213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= </a:t>
              </a:r>
              <a:br>
                <a:rPr lang="en-US" altLang="en-US" sz="2400" b="1" dirty="0">
                  <a:solidFill>
                    <a:schemeClr val="accent2"/>
                  </a:solidFill>
                </a:rPr>
              </a:br>
              <a:r>
                <a:rPr lang="en-US" altLang="en-US" sz="2400" b="1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(</a:t>
              </a:r>
              <a:r>
                <a:rPr lang="en-US" altLang="en-US" sz="2400" b="1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+1) dots in the grid</a:t>
              </a:r>
            </a:p>
          </p:txBody>
        </p:sp>
      </p:grpSp>
      <p:grpSp>
        <p:nvGrpSpPr>
          <p:cNvPr id="5" name="Group 58"/>
          <p:cNvGrpSpPr>
            <a:grpSpLocks/>
          </p:cNvGrpSpPr>
          <p:nvPr/>
        </p:nvGrpSpPr>
        <p:grpSpPr bwMode="auto">
          <a:xfrm>
            <a:off x="1905000" y="2743200"/>
            <a:ext cx="7024688" cy="3297238"/>
            <a:chOff x="1200" y="1720"/>
            <a:chExt cx="4425" cy="2077"/>
          </a:xfrm>
        </p:grpSpPr>
        <p:grpSp>
          <p:nvGrpSpPr>
            <p:cNvPr id="146447" name="Group 59"/>
            <p:cNvGrpSpPr>
              <a:grpSpLocks/>
            </p:cNvGrpSpPr>
            <p:nvPr/>
          </p:nvGrpSpPr>
          <p:grpSpPr bwMode="auto">
            <a:xfrm>
              <a:off x="3934" y="1720"/>
              <a:ext cx="1691" cy="1680"/>
              <a:chOff x="4327" y="1835"/>
              <a:chExt cx="1861" cy="1792"/>
            </a:xfrm>
          </p:grpSpPr>
          <p:sp>
            <p:nvSpPr>
              <p:cNvPr id="146450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1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2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3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4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5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6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7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8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59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0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1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2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3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6464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46448" name="AutoShape 75"/>
            <p:cNvSpPr>
              <a:spLocks/>
            </p:cNvSpPr>
            <p:nvPr/>
          </p:nvSpPr>
          <p:spPr bwMode="auto">
            <a:xfrm>
              <a:off x="3072" y="1751"/>
              <a:ext cx="612" cy="2046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46449" name="Text Box 76"/>
            <p:cNvSpPr txBox="1">
              <a:spLocks noChangeArrowheads="1"/>
            </p:cNvSpPr>
            <p:nvPr/>
          </p:nvSpPr>
          <p:spPr bwMode="auto">
            <a:xfrm>
              <a:off x="1200" y="1904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b="1" i="0" dirty="0">
                <a:solidFill>
                  <a:schemeClr val="accent2"/>
                </a:solidFill>
              </a:endParaRP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           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 dirty="0">
                  <a:solidFill>
                    <a:schemeClr val="accent2"/>
                  </a:solidFill>
                </a:rPr>
                <a:t>        2</a:t>
              </a:r>
              <a:r>
                <a:rPr lang="en-US" altLang="en-US" sz="2400" b="1" dirty="0">
                  <a:solidFill>
                    <a:schemeClr val="accent2"/>
                  </a:solidFill>
                </a:rPr>
                <a:t>S</a:t>
              </a:r>
              <a:r>
                <a:rPr lang="en-US" altLang="en-US" sz="2400" b="1" i="0" dirty="0">
                  <a:solidFill>
                    <a:schemeClr val="accent2"/>
                  </a:solidFill>
                </a:rPr>
                <a:t> dots</a:t>
              </a: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123E71DD-5A1F-4231-A533-B3B5A1329EFE}"/>
              </a:ext>
            </a:extLst>
          </p:cNvPr>
          <p:cNvGrpSpPr/>
          <p:nvPr/>
        </p:nvGrpSpPr>
        <p:grpSpPr>
          <a:xfrm>
            <a:off x="280988" y="1752600"/>
            <a:ext cx="8701087" cy="457200"/>
            <a:chOff x="280988" y="1828800"/>
            <a:chExt cx="8701087" cy="457200"/>
          </a:xfrm>
        </p:grpSpPr>
        <p:sp>
          <p:nvSpPr>
            <p:cNvPr id="85" name="Rectangle 34">
              <a:extLst>
                <a:ext uri="{FF2B5EF4-FFF2-40B4-BE49-F238E27FC236}">
                  <a16:creationId xmlns:a16="http://schemas.microsoft.com/office/drawing/2014/main" id="{ACDB3C90-BE38-4B9B-843B-62008411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928813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86" name="Rectangle 35">
              <a:extLst>
                <a:ext uri="{FF2B5EF4-FFF2-40B4-BE49-F238E27FC236}">
                  <a16:creationId xmlns:a16="http://schemas.microsoft.com/office/drawing/2014/main" id="{2A8C79C9-79AD-49C0-BB66-BF8156135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7" name="Rectangle 36">
              <a:extLst>
                <a:ext uri="{FF2B5EF4-FFF2-40B4-BE49-F238E27FC236}">
                  <a16:creationId xmlns:a16="http://schemas.microsoft.com/office/drawing/2014/main" id="{3BC0A2E2-EF17-4FF4-B5AD-A603DAF2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1928813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88" name="Rectangle 37">
              <a:extLst>
                <a:ext uri="{FF2B5EF4-FFF2-40B4-BE49-F238E27FC236}">
                  <a16:creationId xmlns:a16="http://schemas.microsoft.com/office/drawing/2014/main" id="{8472E948-B485-413D-81BD-4A79766F2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89" name="Rectangle 38">
              <a:extLst>
                <a:ext uri="{FF2B5EF4-FFF2-40B4-BE49-F238E27FC236}">
                  <a16:creationId xmlns:a16="http://schemas.microsoft.com/office/drawing/2014/main" id="{63F7FFF0-95C0-449A-A7E2-62DDBCF3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288" y="1928813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-2</a:t>
              </a:r>
              <a:endParaRPr lang="en-US" altLang="en-US" sz="3600" b="1" i="0"/>
            </a:p>
          </p:txBody>
        </p:sp>
        <p:sp>
          <p:nvSpPr>
            <p:cNvPr id="90" name="Rectangle 39">
              <a:extLst>
                <a:ext uri="{FF2B5EF4-FFF2-40B4-BE49-F238E27FC236}">
                  <a16:creationId xmlns:a16="http://schemas.microsoft.com/office/drawing/2014/main" id="{70183B48-09E1-486B-8042-615CF3B4D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91" name="Rectangle 40">
              <a:extLst>
                <a:ext uri="{FF2B5EF4-FFF2-40B4-BE49-F238E27FC236}">
                  <a16:creationId xmlns:a16="http://schemas.microsoft.com/office/drawing/2014/main" id="{66DD6B38-9A71-4CCB-ACB8-7BC33D6A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350" y="1928813"/>
              <a:ext cx="3111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. . . </a:t>
              </a:r>
              <a:endParaRPr lang="en-US" altLang="en-US" sz="3600" b="1" i="0"/>
            </a:p>
          </p:txBody>
        </p:sp>
        <p:sp>
          <p:nvSpPr>
            <p:cNvPr id="92" name="Rectangle 41">
              <a:extLst>
                <a:ext uri="{FF2B5EF4-FFF2-40B4-BE49-F238E27FC236}">
                  <a16:creationId xmlns:a16="http://schemas.microsoft.com/office/drawing/2014/main" id="{771040F7-986A-478A-8FCF-72818831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928813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+</a:t>
              </a:r>
              <a:endParaRPr lang="en-US" altLang="en-US" sz="3600" b="1" i="0"/>
            </a:p>
          </p:txBody>
        </p:sp>
        <p:sp>
          <p:nvSpPr>
            <p:cNvPr id="93" name="Rectangle 42">
              <a:extLst>
                <a:ext uri="{FF2B5EF4-FFF2-40B4-BE49-F238E27FC236}">
                  <a16:creationId xmlns:a16="http://schemas.microsoft.com/office/drawing/2014/main" id="{A31F8A46-66DD-4737-A2EB-035918134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013" y="1928813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94" name="Rectangle 43">
              <a:extLst>
                <a:ext uri="{FF2B5EF4-FFF2-40B4-BE49-F238E27FC236}">
                  <a16:creationId xmlns:a16="http://schemas.microsoft.com/office/drawing/2014/main" id="{967F72C5-8CE6-4974-ADE0-68DA4ADE6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95" name="Rectangle 44">
              <a:extLst>
                <a:ext uri="{FF2B5EF4-FFF2-40B4-BE49-F238E27FC236}">
                  <a16:creationId xmlns:a16="http://schemas.microsoft.com/office/drawing/2014/main" id="{CA3C07EC-BD05-4BE0-AD2E-330CC276D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928813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96" name="Rectangle 45">
              <a:extLst>
                <a:ext uri="{FF2B5EF4-FFF2-40B4-BE49-F238E27FC236}">
                  <a16:creationId xmlns:a16="http://schemas.microsoft.com/office/drawing/2014/main" id="{991F18D4-D96E-4938-A1AC-5B15E51F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928813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97" name="Rectangle 46">
              <a:extLst>
                <a:ext uri="{FF2B5EF4-FFF2-40B4-BE49-F238E27FC236}">
                  <a16:creationId xmlns:a16="http://schemas.microsoft.com/office/drawing/2014/main" id="{7447A3E4-D1DD-4779-9108-2344E8FBC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928813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98" name="Text Box 48">
              <a:extLst>
                <a:ext uri="{FF2B5EF4-FFF2-40B4-BE49-F238E27FC236}">
                  <a16:creationId xmlns:a16="http://schemas.microsoft.com/office/drawing/2014/main" id="{4EA0CDD5-BB2D-46C6-B740-26482E985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1025" y="1828800"/>
              <a:ext cx="33210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tx2"/>
                  </a:solidFill>
                </a:rPr>
                <a:t>= number of yellow dots</a:t>
              </a: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80FE3FED-9227-4681-9828-2856154CA7B1}"/>
              </a:ext>
            </a:extLst>
          </p:cNvPr>
          <p:cNvGrpSpPr/>
          <p:nvPr/>
        </p:nvGrpSpPr>
        <p:grpSpPr>
          <a:xfrm>
            <a:off x="280988" y="1219200"/>
            <a:ext cx="8561387" cy="457200"/>
            <a:chOff x="280988" y="1154113"/>
            <a:chExt cx="8561387" cy="457200"/>
          </a:xfrm>
        </p:grpSpPr>
        <p:sp>
          <p:nvSpPr>
            <p:cNvPr id="100" name="Rectangle 4">
              <a:extLst>
                <a:ext uri="{FF2B5EF4-FFF2-40B4-BE49-F238E27FC236}">
                  <a16:creationId xmlns:a16="http://schemas.microsoft.com/office/drawing/2014/main" id="{2E4E7458-D453-4CFC-AB5E-8D9CE826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8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01" name="Rectangle 5">
              <a:extLst>
                <a:ext uri="{FF2B5EF4-FFF2-40B4-BE49-F238E27FC236}">
                  <a16:creationId xmlns:a16="http://schemas.microsoft.com/office/drawing/2014/main" id="{10834A88-DFE6-43B8-8DA3-79DBA0683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75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2" name="Rectangle 6">
              <a:extLst>
                <a:ext uri="{FF2B5EF4-FFF2-40B4-BE49-F238E27FC236}">
                  <a16:creationId xmlns:a16="http://schemas.microsoft.com/office/drawing/2014/main" id="{E14BD00C-E4D8-4D52-AB4B-6D17E7C9C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75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03" name="Rectangle 7">
              <a:extLst>
                <a:ext uri="{FF2B5EF4-FFF2-40B4-BE49-F238E27FC236}">
                  <a16:creationId xmlns:a16="http://schemas.microsoft.com/office/drawing/2014/main" id="{27A50171-B647-46A7-94C6-214734591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763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4" name="Rectangle 8">
              <a:extLst>
                <a:ext uri="{FF2B5EF4-FFF2-40B4-BE49-F238E27FC236}">
                  <a16:creationId xmlns:a16="http://schemas.microsoft.com/office/drawing/2014/main" id="{CCFD4ED1-A0AD-4654-84D3-754724471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763" y="1308100"/>
              <a:ext cx="889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 dirty="0">
                  <a:solidFill>
                    <a:srgbClr val="FFFFFF"/>
                  </a:solidFill>
                </a:rPr>
                <a:t>3</a:t>
              </a:r>
              <a:endParaRPr lang="en-US" altLang="en-US" sz="3600" b="1" i="0" dirty="0"/>
            </a:p>
          </p:txBody>
        </p:sp>
        <p:sp>
          <p:nvSpPr>
            <p:cNvPr id="105" name="Rectangle 9">
              <a:extLst>
                <a:ext uri="{FF2B5EF4-FFF2-40B4-BE49-F238E27FC236}">
                  <a16:creationId xmlns:a16="http://schemas.microsoft.com/office/drawing/2014/main" id="{201203B2-7E0B-44C3-8FBF-432ADF200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06" name="Rectangle 10">
              <a:extLst>
                <a:ext uri="{FF2B5EF4-FFF2-40B4-BE49-F238E27FC236}">
                  <a16:creationId xmlns:a16="http://schemas.microsoft.com/office/drawing/2014/main" id="{7F6F5B72-2D20-40FC-AE0A-35EC98AA8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413" y="1308100"/>
              <a:ext cx="222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07" name="Rectangle 11">
              <a:extLst>
                <a:ext uri="{FF2B5EF4-FFF2-40B4-BE49-F238E27FC236}">
                  <a16:creationId xmlns:a16="http://schemas.microsoft.com/office/drawing/2014/main" id="{4640308B-74DD-47F7-98D5-CE5E668A4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1308100"/>
              <a:ext cx="1460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08" name="Rectangle 12">
              <a:extLst>
                <a:ext uri="{FF2B5EF4-FFF2-40B4-BE49-F238E27FC236}">
                  <a16:creationId xmlns:a16="http://schemas.microsoft.com/office/drawing/2014/main" id="{EF1DF410-78DE-4555-B656-2258E827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1308100"/>
              <a:ext cx="2460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09" name="Rectangle 13">
              <a:extLst>
                <a:ext uri="{FF2B5EF4-FFF2-40B4-BE49-F238E27FC236}">
                  <a16:creationId xmlns:a16="http://schemas.microsoft.com/office/drawing/2014/main" id="{C2FE46B4-514B-49C8-A3A1-B89DD8036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900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10" name="Rectangle 14">
              <a:extLst>
                <a:ext uri="{FF2B5EF4-FFF2-40B4-BE49-F238E27FC236}">
                  <a16:creationId xmlns:a16="http://schemas.microsoft.com/office/drawing/2014/main" id="{AE4D5916-1025-4346-BB42-D2BADD7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90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11" name="Rectangle 15">
              <a:extLst>
                <a:ext uri="{FF2B5EF4-FFF2-40B4-BE49-F238E27FC236}">
                  <a16:creationId xmlns:a16="http://schemas.microsoft.com/office/drawing/2014/main" id="{072BE3B8-3965-4263-AB9A-8A4B1352A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308100"/>
              <a:ext cx="1016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12" name="Rectangle 16">
              <a:extLst>
                <a:ext uri="{FF2B5EF4-FFF2-40B4-BE49-F238E27FC236}">
                  <a16:creationId xmlns:a16="http://schemas.microsoft.com/office/drawing/2014/main" id="{8E66A962-73DA-4A07-9291-5F620360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1308100"/>
              <a:ext cx="984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S</a:t>
              </a:r>
              <a:endParaRPr lang="en-US" altLang="en-US" sz="3600" b="1"/>
            </a:p>
          </p:txBody>
        </p:sp>
        <p:sp>
          <p:nvSpPr>
            <p:cNvPr id="113" name="Text Box 66">
              <a:extLst>
                <a:ext uri="{FF2B5EF4-FFF2-40B4-BE49-F238E27FC236}">
                  <a16:creationId xmlns:a16="http://schemas.microsoft.com/office/drawing/2014/main" id="{2EAA379B-71F3-4323-95AF-4298691F7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1154113"/>
              <a:ext cx="320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346BAF-0AC5-4717-B552-D175A33339F1}"/>
              </a:ext>
            </a:extLst>
          </p:cNvPr>
          <p:cNvGrpSpPr/>
          <p:nvPr/>
        </p:nvGrpSpPr>
        <p:grpSpPr>
          <a:xfrm>
            <a:off x="141287" y="2209800"/>
            <a:ext cx="5268913" cy="315457"/>
            <a:chOff x="141287" y="2209800"/>
            <a:chExt cx="5268913" cy="315457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14A0CED-E7F3-411A-AD42-602B69DD7FD2}"/>
                </a:ext>
              </a:extLst>
            </p:cNvPr>
            <p:cNvGrpSpPr/>
            <p:nvPr/>
          </p:nvGrpSpPr>
          <p:grpSpPr>
            <a:xfrm>
              <a:off x="141287" y="2209800"/>
              <a:ext cx="379413" cy="315457"/>
              <a:chOff x="141287" y="2209800"/>
              <a:chExt cx="379413" cy="315457"/>
            </a:xfrm>
          </p:grpSpPr>
          <p:sp>
            <p:nvSpPr>
              <p:cNvPr id="115" name="Rectangle 34">
                <a:extLst>
                  <a:ext uri="{FF2B5EF4-FFF2-40B4-BE49-F238E27FC236}">
                    <a16:creationId xmlns:a16="http://schemas.microsoft.com/office/drawing/2014/main" id="{C47E972E-01A0-408F-B1E0-A7F0A5DB5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5C3F154C-0089-4F71-AE6B-F3BCBBD284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D0E42F19-9265-4E53-8778-66A22AC0517F}"/>
                </a:ext>
              </a:extLst>
            </p:cNvPr>
            <p:cNvGrpSpPr/>
            <p:nvPr/>
          </p:nvGrpSpPr>
          <p:grpSpPr>
            <a:xfrm>
              <a:off x="941387" y="2209800"/>
              <a:ext cx="379413" cy="315457"/>
              <a:chOff x="141287" y="2209800"/>
              <a:chExt cx="379413" cy="315457"/>
            </a:xfrm>
          </p:grpSpPr>
          <p:sp>
            <p:nvSpPr>
              <p:cNvPr id="134" name="Rectangle 34">
                <a:extLst>
                  <a:ext uri="{FF2B5EF4-FFF2-40B4-BE49-F238E27FC236}">
                    <a16:creationId xmlns:a16="http://schemas.microsoft.com/office/drawing/2014/main" id="{51CCECA0-FF92-4036-9167-4ABDAB56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613EF8B4-7C1A-40D5-BD77-B98E5FD52C9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2E3FB845-B154-4424-AE30-0D16ABC87B26}"/>
                </a:ext>
              </a:extLst>
            </p:cNvPr>
            <p:cNvGrpSpPr/>
            <p:nvPr/>
          </p:nvGrpSpPr>
          <p:grpSpPr>
            <a:xfrm>
              <a:off x="1716087" y="2209800"/>
              <a:ext cx="379413" cy="315457"/>
              <a:chOff x="141287" y="2209800"/>
              <a:chExt cx="379413" cy="315457"/>
            </a:xfrm>
          </p:grpSpPr>
          <p:sp>
            <p:nvSpPr>
              <p:cNvPr id="137" name="Rectangle 34">
                <a:extLst>
                  <a:ext uri="{FF2B5EF4-FFF2-40B4-BE49-F238E27FC236}">
                    <a16:creationId xmlns:a16="http://schemas.microsoft.com/office/drawing/2014/main" id="{A5271E27-0768-45BD-87D5-54E3FD10D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C9D9D9CF-D940-4916-B500-622429FB20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BF51B613-AF2C-4EC2-91DD-586DA86AFD38}"/>
                </a:ext>
              </a:extLst>
            </p:cNvPr>
            <p:cNvGrpSpPr/>
            <p:nvPr/>
          </p:nvGrpSpPr>
          <p:grpSpPr>
            <a:xfrm>
              <a:off x="3557587" y="2209800"/>
              <a:ext cx="379413" cy="315457"/>
              <a:chOff x="141287" y="2209800"/>
              <a:chExt cx="379413" cy="315457"/>
            </a:xfrm>
          </p:grpSpPr>
          <p:sp>
            <p:nvSpPr>
              <p:cNvPr id="140" name="Rectangle 34">
                <a:extLst>
                  <a:ext uri="{FF2B5EF4-FFF2-40B4-BE49-F238E27FC236}">
                    <a16:creationId xmlns:a16="http://schemas.microsoft.com/office/drawing/2014/main" id="{946B4CD6-9131-4777-A2CC-C4010DEB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4BAD50-D499-4F17-8601-C275FE732A4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05E012FE-3668-489E-8478-EF1D86A30D7C}"/>
                </a:ext>
              </a:extLst>
            </p:cNvPr>
            <p:cNvGrpSpPr/>
            <p:nvPr/>
          </p:nvGrpSpPr>
          <p:grpSpPr>
            <a:xfrm>
              <a:off x="4267200" y="2209800"/>
              <a:ext cx="1143000" cy="315457"/>
              <a:chOff x="141287" y="2209800"/>
              <a:chExt cx="1143000" cy="315457"/>
            </a:xfrm>
          </p:grpSpPr>
          <p:sp>
            <p:nvSpPr>
              <p:cNvPr id="143" name="Rectangle 34">
                <a:extLst>
                  <a:ext uri="{FF2B5EF4-FFF2-40B4-BE49-F238E27FC236}">
                    <a16:creationId xmlns:a16="http://schemas.microsoft.com/office/drawing/2014/main" id="{D4BDB410-1354-4A8F-A792-CA0AC4360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9" y="2309813"/>
                <a:ext cx="29174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n+1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CE644AC0-1D34-4432-AD65-612F4D78D30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1287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89DAD8B1-4ABA-4A1F-8EF2-9F9BD5C862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04874" y="2209800"/>
                <a:ext cx="379413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52" name="Rectangle 34">
                <a:extLst>
                  <a:ext uri="{FF2B5EF4-FFF2-40B4-BE49-F238E27FC236}">
                    <a16:creationId xmlns:a16="http://schemas.microsoft.com/office/drawing/2014/main" id="{73E42D6E-4E97-4DC1-A376-2ACB5E43D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836" y="2286000"/>
                <a:ext cx="18915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b="1" dirty="0">
                    <a:solidFill>
                      <a:schemeClr val="accent2"/>
                    </a:solidFill>
                  </a:rPr>
                  <a:t>2S</a:t>
                </a:r>
                <a:endParaRPr lang="en-US" altLang="en-US" sz="3600" b="1" dirty="0">
                  <a:solidFill>
                    <a:schemeClr val="accent2"/>
                  </a:solidFill>
                </a:endParaRPr>
              </a:p>
            </p:txBody>
          </p:sp>
        </p:grpSp>
      </p:grpSp>
      <p:sp>
        <p:nvSpPr>
          <p:cNvPr id="148" name="Rectangle 2">
            <a:extLst>
              <a:ext uri="{FF2B5EF4-FFF2-40B4-BE49-F238E27FC236}">
                <a16:creationId xmlns:a16="http://schemas.microsoft.com/office/drawing/2014/main" id="{8E100D61-682E-4920-897C-2AD127467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BB242B5-0E1F-4156-A604-43B089E019DB}"/>
              </a:ext>
            </a:extLst>
          </p:cNvPr>
          <p:cNvGrpSpPr/>
          <p:nvPr/>
        </p:nvGrpSpPr>
        <p:grpSpPr>
          <a:xfrm>
            <a:off x="76201" y="2514600"/>
            <a:ext cx="4700589" cy="754855"/>
            <a:chOff x="76201" y="2514600"/>
            <a:chExt cx="4700589" cy="754855"/>
          </a:xfrm>
        </p:grpSpPr>
        <p:sp>
          <p:nvSpPr>
            <p:cNvPr id="146443" name="Text Box 79"/>
            <p:cNvSpPr txBox="1">
              <a:spLocks noChangeArrowheads="1"/>
            </p:cNvSpPr>
            <p:nvPr/>
          </p:nvSpPr>
          <p:spPr bwMode="auto">
            <a:xfrm>
              <a:off x="1915319" y="2807790"/>
              <a:ext cx="11015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i="0" dirty="0">
                  <a:solidFill>
                    <a:schemeClr val="accent2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2"/>
                  </a:solidFill>
                </a:rPr>
                <a:t>n</a:t>
              </a:r>
              <a:r>
                <a:rPr lang="en-US" altLang="en-US" sz="2400" i="0" dirty="0">
                  <a:solidFill>
                    <a:schemeClr val="accent2"/>
                  </a:solidFill>
                </a:rPr>
                <a:t>+1)</a:t>
              </a:r>
            </a:p>
          </p:txBody>
        </p:sp>
        <p:sp>
          <p:nvSpPr>
            <p:cNvPr id="149" name="AutoShape 75">
              <a:extLst>
                <a:ext uri="{FF2B5EF4-FFF2-40B4-BE49-F238E27FC236}">
                  <a16:creationId xmlns:a16="http://schemas.microsoft.com/office/drawing/2014/main" id="{8FD65EBF-90B6-48A5-A02B-2ECF3226E10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235319" y="355482"/>
              <a:ext cx="382353" cy="4700589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</p:grpSp>
      <p:sp>
        <p:nvSpPr>
          <p:cNvPr id="154" name="Rectangle 5">
            <a:extLst>
              <a:ext uri="{FF2B5EF4-FFF2-40B4-BE49-F238E27FC236}">
                <a16:creationId xmlns:a16="http://schemas.microsoft.com/office/drawing/2014/main" id="{EA40E064-9E04-4804-B7EA-DE2AE1F1F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491" y="5629275"/>
            <a:ext cx="33968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1+2+3+…+n = ½ n(n+1)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60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2201240"/>
              </p:ext>
            </p:extLst>
          </p:nvPr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6" name="AutoShape 55">
            <a:extLst>
              <a:ext uri="{FF2B5EF4-FFF2-40B4-BE49-F238E27FC236}">
                <a16:creationId xmlns:a16="http://schemas.microsoft.com/office/drawing/2014/main" id="{D2F9D58D-6672-4366-8967-524600BBE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362200"/>
            <a:ext cx="3612523" cy="549259"/>
          </a:xfrm>
          <a:prstGeom prst="wedgeRoundRectCallout">
            <a:avLst>
              <a:gd name="adj1" fmla="val -53780"/>
              <a:gd name="adj2" fmla="val 2442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23FA9E5-AB46-4230-900C-782DB9A09A0A}"/>
              </a:ext>
            </a:extLst>
          </p:cNvPr>
          <p:cNvSpPr/>
          <p:nvPr/>
        </p:nvSpPr>
        <p:spPr bwMode="auto">
          <a:xfrm>
            <a:off x="4447819" y="990600"/>
            <a:ext cx="987040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5527BEA9-1C03-4E7F-ACD8-EE1C46598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696" y="2971800"/>
            <a:ext cx="3860902" cy="549259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first step is to prove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D22DF19-C182-4AEB-824C-657BD403D18D}"/>
              </a:ext>
            </a:extLst>
          </p:cNvPr>
          <p:cNvSpPr/>
          <p:nvPr/>
        </p:nvSpPr>
        <p:spPr bwMode="auto">
          <a:xfrm>
            <a:off x="768974" y="1003301"/>
            <a:ext cx="564526" cy="45720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AutoShape 55">
            <a:extLst>
              <a:ext uri="{FF2B5EF4-FFF2-40B4-BE49-F238E27FC236}">
                <a16:creationId xmlns:a16="http://schemas.microsoft.com/office/drawing/2014/main" id="{406FDFF2-C577-493C-87C5-977B306D3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10" y="3644948"/>
            <a:ext cx="4619289" cy="1591747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B56CE34-8BBC-47AD-B747-A14DFC08D5BA}"/>
              </a:ext>
            </a:extLst>
          </p:cNvPr>
          <p:cNvSpPr/>
          <p:nvPr/>
        </p:nvSpPr>
        <p:spPr>
          <a:xfrm>
            <a:off x="2086311" y="3667035"/>
            <a:ext cx="206338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Left Hand Side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1+2+3+…+0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AF53AFA-5D61-4A65-A795-6A8907992B8E}"/>
              </a:ext>
            </a:extLst>
          </p:cNvPr>
          <p:cNvSpPr/>
          <p:nvPr/>
        </p:nvSpPr>
        <p:spPr>
          <a:xfrm>
            <a:off x="4306710" y="3667035"/>
            <a:ext cx="2234907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Right Hand Side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½ 0(0+1)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76C36E27-DDC0-4194-9763-1782404E0F1B}"/>
              </a:ext>
            </a:extLst>
          </p:cNvPr>
          <p:cNvSpPr/>
          <p:nvPr/>
        </p:nvSpPr>
        <p:spPr>
          <a:xfrm>
            <a:off x="4121341" y="4778847"/>
            <a:ext cx="4154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</a:p>
        </p:txBody>
      </p:sp>
    </p:spTree>
    <p:extLst>
      <p:ext uri="{BB962C8B-B14F-4D97-AF65-F5344CB8AC3E}">
        <p14:creationId xmlns:p14="http://schemas.microsoft.com/office/powerpoint/2010/main" val="409987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60" grpId="0"/>
      <p:bldP spid="66" grpId="0" animBg="1"/>
      <p:bldP spid="67" grpId="0" animBg="1"/>
      <p:bldP spid="67" grpId="1" animBg="1"/>
      <p:bldP spid="68" grpId="0" animBg="1"/>
      <p:bldP spid="69" grpId="0" animBg="1"/>
      <p:bldP spid="7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EFD90489-189D-46DD-8488-506FF36E5E0C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AutoShape 55">
            <a:extLst>
              <a:ext uri="{FF2B5EF4-FFF2-40B4-BE49-F238E27FC236}">
                <a16:creationId xmlns:a16="http://schemas.microsoft.com/office/drawing/2014/main" id="{3A9458F5-9993-47ED-8771-D01C83A1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343182"/>
            <a:ext cx="4114800" cy="549259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1" name="AutoShape 55">
            <a:extLst>
              <a:ext uri="{FF2B5EF4-FFF2-40B4-BE49-F238E27FC236}">
                <a16:creationId xmlns:a16="http://schemas.microsoft.com/office/drawing/2014/main" id="{0E63BF16-93FB-440F-8394-09BAED7D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4" y="29567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2" name="Group 45">
            <a:extLst>
              <a:ext uri="{FF2B5EF4-FFF2-40B4-BE49-F238E27FC236}">
                <a16:creationId xmlns:a16="http://schemas.microsoft.com/office/drawing/2014/main" id="{047FBAFD-22B0-4DAB-96D1-D982F0F522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1385" y="2679700"/>
            <a:ext cx="632884" cy="1270000"/>
            <a:chOff x="2593" y="768"/>
            <a:chExt cx="849" cy="1475"/>
          </a:xfrm>
        </p:grpSpPr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733B3FEA-DF6A-4C72-9845-362EE35C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7">
              <a:extLst>
                <a:ext uri="{FF2B5EF4-FFF2-40B4-BE49-F238E27FC236}">
                  <a16:creationId xmlns:a16="http://schemas.microsoft.com/office/drawing/2014/main" id="{336B41C0-D7B2-470F-8578-3A3AFF16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48">
              <a:extLst>
                <a:ext uri="{FF2B5EF4-FFF2-40B4-BE49-F238E27FC236}">
                  <a16:creationId xmlns:a16="http://schemas.microsoft.com/office/drawing/2014/main" id="{D1B45300-AD39-4950-A6C3-B5BA79BC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49">
              <a:extLst>
                <a:ext uri="{FF2B5EF4-FFF2-40B4-BE49-F238E27FC236}">
                  <a16:creationId xmlns:a16="http://schemas.microsoft.com/office/drawing/2014/main" id="{C5D26B61-AD1C-41A9-9633-3D59A05C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0">
              <a:extLst>
                <a:ext uri="{FF2B5EF4-FFF2-40B4-BE49-F238E27FC236}">
                  <a16:creationId xmlns:a16="http://schemas.microsoft.com/office/drawing/2014/main" id="{88625D06-C34F-4B68-8EC4-B8E17C04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51">
              <a:extLst>
                <a:ext uri="{FF2B5EF4-FFF2-40B4-BE49-F238E27FC236}">
                  <a16:creationId xmlns:a16="http://schemas.microsoft.com/office/drawing/2014/main" id="{9877ED89-658C-4B7C-B7A2-485C0212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52">
              <a:extLst>
                <a:ext uri="{FF2B5EF4-FFF2-40B4-BE49-F238E27FC236}">
                  <a16:creationId xmlns:a16="http://schemas.microsoft.com/office/drawing/2014/main" id="{AE43430A-2417-4C57-A379-CFE8EABF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53">
              <a:extLst>
                <a:ext uri="{FF2B5EF4-FFF2-40B4-BE49-F238E27FC236}">
                  <a16:creationId xmlns:a16="http://schemas.microsoft.com/office/drawing/2014/main" id="{FD4122AB-0406-4D0E-8736-F98C39270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1D0755FF-B724-402F-8717-0AEB6A1F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A0BA7302-2843-439B-9F0E-A06E554AC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3" name="Picture 2" descr="http://www.swordofthespirit.net/bulwark/mosesbush.gif">
            <a:extLst>
              <a:ext uri="{FF2B5EF4-FFF2-40B4-BE49-F238E27FC236}">
                <a16:creationId xmlns:a16="http://schemas.microsoft.com/office/drawing/2014/main" id="{8FB265AF-9886-4881-943B-EDCC1B514C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5033654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AutoShape 55">
            <a:extLst>
              <a:ext uri="{FF2B5EF4-FFF2-40B4-BE49-F238E27FC236}">
                <a16:creationId xmlns:a16="http://schemas.microsoft.com/office/drawing/2014/main" id="{74F6E993-11D3-40E2-A731-446A477F6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958398"/>
            <a:ext cx="3886200" cy="861609"/>
          </a:xfrm>
          <a:prstGeom prst="wedgeRoundRectCallout">
            <a:avLst>
              <a:gd name="adj1" fmla="val -30453"/>
              <a:gd name="adj2" fmla="val -12985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assure you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, </a:t>
            </a:r>
            <a:br>
              <a:rPr lang="en-CA" altLang="en-US" sz="2400" dirty="0">
                <a:sym typeface="Symbol" panose="05050102010706020507" pitchFamily="18" charset="2"/>
              </a:rPr>
            </a:br>
            <a:r>
              <a:rPr lang="en-CA" altLang="en-US" sz="2400" dirty="0"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solidFill>
                  <a:srgbClr val="FFC000"/>
                </a:solidFill>
              </a:rPr>
              <a:t>1+2+3+…+(i-1) = ½ 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US" altLang="en-US" sz="2400" dirty="0"/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FC943BAF-5FD7-4BE0-ABDA-458E45CEE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192" y="3899551"/>
            <a:ext cx="2426809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7D8D0CFA-64C7-4FB9-AE1E-0BC001B97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9428" y="3942253"/>
            <a:ext cx="3160297" cy="2780334"/>
          </a:xfrm>
          <a:prstGeom prst="wedgeRoundRectCallout">
            <a:avLst>
              <a:gd name="adj1" fmla="val -54109"/>
              <a:gd name="adj2" fmla="val 82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D0EE5056-B1BF-4650-A70C-C829853113EA}"/>
              </a:ext>
            </a:extLst>
          </p:cNvPr>
          <p:cNvSpPr/>
          <p:nvPr/>
        </p:nvSpPr>
        <p:spPr>
          <a:xfrm>
            <a:off x="5321024" y="4008249"/>
            <a:ext cx="2908168" cy="2677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Left Hand Side</a:t>
            </a:r>
          </a:p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[1</a:t>
            </a:r>
            <a:r>
              <a:rPr lang="en-CA" altLang="en-US" sz="2400" dirty="0">
                <a:solidFill>
                  <a:srgbClr val="FFC000"/>
                </a:solidFill>
              </a:rPr>
              <a:t>+2+3+…+(i-1)]+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       [½ 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]       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½ [(i-1)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+2i]</a:t>
            </a: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½ [(i+1)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]</a:t>
            </a:r>
          </a:p>
          <a:p>
            <a:pPr indent="-285750"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=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Right Hand Side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DC73B334-D128-4005-AB4C-032D470CF7BA}"/>
              </a:ext>
            </a:extLst>
          </p:cNvPr>
          <p:cNvSpPr/>
          <p:nvPr/>
        </p:nvSpPr>
        <p:spPr bwMode="auto">
          <a:xfrm>
            <a:off x="3882570" y="2315028"/>
            <a:ext cx="475344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31F5ABC-A177-4BC4-BC06-F8204736D907}"/>
              </a:ext>
            </a:extLst>
          </p:cNvPr>
          <p:cNvSpPr/>
          <p:nvPr/>
        </p:nvSpPr>
        <p:spPr bwMode="auto">
          <a:xfrm>
            <a:off x="4383828" y="2344004"/>
            <a:ext cx="76511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DB0377F2-51E7-4683-BBFC-5815D0ACD49D}"/>
              </a:ext>
            </a:extLst>
          </p:cNvPr>
          <p:cNvSpPr/>
          <p:nvPr/>
        </p:nvSpPr>
        <p:spPr bwMode="auto">
          <a:xfrm>
            <a:off x="5337885" y="2353771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215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44" grpId="0" animBg="1"/>
      <p:bldP spid="45" grpId="0" animBg="1"/>
      <p:bldP spid="90" grpId="0" animBg="1"/>
      <p:bldP spid="47" grpId="0" animBg="1"/>
      <p:bldP spid="47" grpId="1" animBg="1"/>
      <p:bldP spid="48" grpId="0" animBg="1"/>
      <p:bldP spid="6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1+2+3+…+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 = ½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(i+1)</a:t>
            </a:r>
            <a:r>
              <a:rPr lang="en-CA" altLang="en-US" sz="2400" dirty="0">
                <a:solidFill>
                  <a:srgbClr val="FFFFFF"/>
                </a:solidFill>
              </a:rPr>
              <a:t>”</a:t>
            </a:r>
          </a:p>
        </p:txBody>
      </p:sp>
      <p:grpSp>
        <p:nvGrpSpPr>
          <p:cNvPr id="49" name="Group 26">
            <a:extLst>
              <a:ext uri="{FF2B5EF4-FFF2-40B4-BE49-F238E27FC236}">
                <a16:creationId xmlns:a16="http://schemas.microsoft.com/office/drawing/2014/main" id="{890B59A4-4E9D-4955-A7FE-6E45F289A7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471723"/>
            <a:ext cx="545267" cy="957277"/>
            <a:chOff x="2308" y="1513"/>
            <a:chExt cx="1162" cy="2570"/>
          </a:xfrm>
        </p:grpSpPr>
        <p:grpSp>
          <p:nvGrpSpPr>
            <p:cNvPr id="50" name="Group 27">
              <a:extLst>
                <a:ext uri="{FF2B5EF4-FFF2-40B4-BE49-F238E27FC236}">
                  <a16:creationId xmlns:a16="http://schemas.microsoft.com/office/drawing/2014/main" id="{D04FF378-B26D-4F27-93B5-DA243ACF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EE300157-B9F3-45EF-BD57-7350111C4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9">
                <a:extLst>
                  <a:ext uri="{FF2B5EF4-FFF2-40B4-BE49-F238E27FC236}">
                    <a16:creationId xmlns:a16="http://schemas.microsoft.com/office/drawing/2014/main" id="{9293BBCF-F9D6-4014-A9E8-E1978E2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349D7BAA-1D73-4279-8EDA-C7F6051C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1">
                <a:extLst>
                  <a:ext uri="{FF2B5EF4-FFF2-40B4-BE49-F238E27FC236}">
                    <a16:creationId xmlns:a16="http://schemas.microsoft.com/office/drawing/2014/main" id="{8FF4B1FF-B613-48D9-BE22-E9E71035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">
                <a:extLst>
                  <a:ext uri="{FF2B5EF4-FFF2-40B4-BE49-F238E27FC236}">
                    <a16:creationId xmlns:a16="http://schemas.microsoft.com/office/drawing/2014/main" id="{896CE528-6809-4361-B2A3-DE73604D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">
                <a:extLst>
                  <a:ext uri="{FF2B5EF4-FFF2-40B4-BE49-F238E27FC236}">
                    <a16:creationId xmlns:a16="http://schemas.microsoft.com/office/drawing/2014/main" id="{309B7038-73CE-4921-8CE9-16EE5F95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D1C2876B-35AD-4A07-917D-90D6E058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DFF4FF1-C4F3-4BB1-83EC-B8DDCA86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Oval 36">
              <a:extLst>
                <a:ext uri="{FF2B5EF4-FFF2-40B4-BE49-F238E27FC236}">
                  <a16:creationId xmlns:a16="http://schemas.microsoft.com/office/drawing/2014/main" id="{6030530A-550F-46C1-A005-A40A33433F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4" name="Oval 37">
              <a:extLst>
                <a:ext uri="{FF2B5EF4-FFF2-40B4-BE49-F238E27FC236}">
                  <a16:creationId xmlns:a16="http://schemas.microsoft.com/office/drawing/2014/main" id="{99A42038-D381-448F-B46C-4F420C26D4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5" name="Oval 38">
              <a:extLst>
                <a:ext uri="{FF2B5EF4-FFF2-40B4-BE49-F238E27FC236}">
                  <a16:creationId xmlns:a16="http://schemas.microsoft.com/office/drawing/2014/main" id="{27749939-09F3-4F92-9529-4EEDEE7C67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7" name="Oval 39">
              <a:extLst>
                <a:ext uri="{FF2B5EF4-FFF2-40B4-BE49-F238E27FC236}">
                  <a16:creationId xmlns:a16="http://schemas.microsoft.com/office/drawing/2014/main" id="{C14D9C63-D6ED-4038-BBD9-8269D7A3D2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8" name="Oval 40">
              <a:extLst>
                <a:ext uri="{FF2B5EF4-FFF2-40B4-BE49-F238E27FC236}">
                  <a16:creationId xmlns:a16="http://schemas.microsoft.com/office/drawing/2014/main" id="{397CF2FB-3BA7-4721-8B43-6D5EDDDC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0" name="AutoShape 55">
            <a:extLst>
              <a:ext uri="{FF2B5EF4-FFF2-40B4-BE49-F238E27FC236}">
                <a16:creationId xmlns:a16="http://schemas.microsoft.com/office/drawing/2014/main" id="{3A9458F5-9993-47ED-8771-D01C83A1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343182"/>
            <a:ext cx="5286376" cy="1314418"/>
          </a:xfrm>
          <a:prstGeom prst="wedgeRoundRectCallout">
            <a:avLst>
              <a:gd name="adj1" fmla="val -54089"/>
              <a:gd name="adj2" fmla="val 174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hence 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“By way of induction,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968376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990" y="800653"/>
            <a:ext cx="4283016" cy="921760"/>
          </a:xfrm>
          <a:prstGeom prst="wedgeRoundRectCallout">
            <a:avLst>
              <a:gd name="adj1" fmla="val -90207"/>
              <a:gd name="adj2" fmla="val 4376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I’m still confused by induction.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How do you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6" y="2751666"/>
            <a:ext cx="5163114" cy="3649134"/>
          </a:xfrm>
          <a:prstGeom prst="wedgeRoundRectCallout">
            <a:avLst>
              <a:gd name="adj1" fmla="val -8885"/>
              <a:gd name="adj2" fmla="val -8606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Here is a program that inputs </a:t>
            </a:r>
            <a:r>
              <a:rPr lang="en-CA" altLang="en-US" sz="2400" dirty="0">
                <a:solidFill>
                  <a:srgbClr val="FFC000"/>
                </a:solidFill>
              </a:rPr>
              <a:t>n</a:t>
            </a:r>
            <a:r>
              <a:rPr lang="en-CA" altLang="en-US" sz="2400" dirty="0"/>
              <a:t> </a:t>
            </a:r>
            <a:br>
              <a:rPr lang="en-CA" altLang="en-US" sz="2400" dirty="0"/>
            </a:br>
            <a:r>
              <a:rPr lang="en-CA" altLang="en-US" sz="2400" dirty="0"/>
              <a:t>and outputs a finite proof of </a:t>
            </a:r>
            <a:r>
              <a:rPr lang="en-CA" altLang="en-US" sz="2400" dirty="0">
                <a:solidFill>
                  <a:srgbClr val="FFC000"/>
                </a:solidFill>
              </a:rPr>
              <a:t>S(n)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Proof(n)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Give a proof of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loop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 = 1..n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</a:t>
            </a:r>
            <a:r>
              <a:rPr lang="en-CA" altLang="en-US" sz="2400" dirty="0"/>
              <a:t>Give a proof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end 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Use modus ponens </a:t>
            </a:r>
            <a:br>
              <a:rPr lang="en-US" altLang="en-US" sz="2400" dirty="0"/>
            </a:br>
            <a:r>
              <a:rPr lang="en-US" altLang="en-US" sz="2400" dirty="0"/>
              <a:t>        </a:t>
            </a:r>
            <a:r>
              <a:rPr lang="en-US" altLang="en-US" sz="2400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times to get </a:t>
            </a:r>
            <a:r>
              <a:rPr lang="en-US" altLang="en-US" sz="2400" dirty="0">
                <a:solidFill>
                  <a:srgbClr val="FFC000"/>
                </a:solidFill>
              </a:rPr>
              <a:t>S(n)</a:t>
            </a:r>
            <a:r>
              <a:rPr lang="en-US" altLang="en-US" sz="2400" dirty="0"/>
              <a:t>.</a:t>
            </a:r>
          </a:p>
        </p:txBody>
      </p:sp>
      <p:sp>
        <p:nvSpPr>
          <p:cNvPr id="70" name="Rectangle 2">
            <a:extLst>
              <a:ext uri="{FF2B5EF4-FFF2-40B4-BE49-F238E27FC236}">
                <a16:creationId xmlns:a16="http://schemas.microsoft.com/office/drawing/2014/main" id="{7BDA1A7F-C44C-4855-8CE8-FFE13C86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DDCEAAA-250B-4BC8-BC32-1B7662B6A8EC}"/>
              </a:ext>
            </a:extLst>
          </p:cNvPr>
          <p:cNvGrpSpPr/>
          <p:nvPr/>
        </p:nvGrpSpPr>
        <p:grpSpPr>
          <a:xfrm>
            <a:off x="4495800" y="2956234"/>
            <a:ext cx="4572000" cy="929966"/>
            <a:chOff x="4495625" y="3124200"/>
            <a:chExt cx="4572000" cy="929966"/>
          </a:xfrm>
        </p:grpSpPr>
        <p:sp>
          <p:nvSpPr>
            <p:cNvPr id="94" name="AutoShape 55">
              <a:extLst>
                <a:ext uri="{FF2B5EF4-FFF2-40B4-BE49-F238E27FC236}">
                  <a16:creationId xmlns:a16="http://schemas.microsoft.com/office/drawing/2014/main" id="{A103EAD0-07C9-45AB-B42B-B713FF3C1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0"/>
              <a:ext cx="4572000" cy="887057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65567C89-2F1A-49C4-B9BB-3BB9214B124E}"/>
                </a:ext>
              </a:extLst>
            </p:cNvPr>
            <p:cNvGrpSpPr/>
            <p:nvPr/>
          </p:nvGrpSpPr>
          <p:grpSpPr>
            <a:xfrm>
              <a:off x="4495625" y="3146287"/>
              <a:ext cx="4455306" cy="907879"/>
              <a:chOff x="2086311" y="3667035"/>
              <a:chExt cx="4455306" cy="907879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8EBBB0C1-EBAA-436C-9194-AED4031837D1}"/>
                  </a:ext>
                </a:extLst>
              </p:cNvPr>
              <p:cNvSpPr/>
              <p:nvPr/>
            </p:nvSpPr>
            <p:spPr>
              <a:xfrm>
                <a:off x="2086311" y="3667035"/>
                <a:ext cx="2063385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Left Hand Side</a:t>
                </a:r>
              </a:p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0</a:t>
                </a: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1D16C399-88B7-4F71-8237-2DACD35EEA36}"/>
                  </a:ext>
                </a:extLst>
              </p:cNvPr>
              <p:cNvSpPr/>
              <p:nvPr/>
            </p:nvSpPr>
            <p:spPr>
              <a:xfrm>
                <a:off x="4306710" y="3667035"/>
                <a:ext cx="2234907" cy="8309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Right Hand Side</a:t>
                </a:r>
              </a:p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</a:rPr>
                  <a:t>½ (0)(1)=0</a:t>
                </a: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53112CCF-B98F-4DD4-AD64-EA23702E217C}"/>
                  </a:ext>
                </a:extLst>
              </p:cNvPr>
              <p:cNvSpPr/>
              <p:nvPr/>
            </p:nvSpPr>
            <p:spPr>
              <a:xfrm>
                <a:off x="4121341" y="3990139"/>
                <a:ext cx="415498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indent="-285750" algn="ctr">
                  <a:spcBef>
                    <a:spcPts val="0"/>
                  </a:spcBef>
                  <a:buNone/>
                  <a:defRPr/>
                </a:pPr>
                <a:r>
                  <a:rPr lang="en-CA" altLang="en-US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=</a:t>
                </a: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23EDDEB1-9910-4095-B924-8D71B4461E99}"/>
              </a:ext>
            </a:extLst>
          </p:cNvPr>
          <p:cNvGrpSpPr/>
          <p:nvPr/>
        </p:nvGrpSpPr>
        <p:grpSpPr>
          <a:xfrm>
            <a:off x="5139428" y="3657600"/>
            <a:ext cx="3394972" cy="3112984"/>
            <a:chOff x="5139428" y="3942253"/>
            <a:chExt cx="3394972" cy="3112984"/>
          </a:xfrm>
        </p:grpSpPr>
        <p:sp>
          <p:nvSpPr>
            <p:cNvPr id="96" name="AutoShape 55">
              <a:extLst>
                <a:ext uri="{FF2B5EF4-FFF2-40B4-BE49-F238E27FC236}">
                  <a16:creationId xmlns:a16="http://schemas.microsoft.com/office/drawing/2014/main" id="{9F42994C-0D32-4E33-A710-54843FB0A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428" y="3942253"/>
              <a:ext cx="3394972" cy="3112984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48428617-1836-41F1-8BD7-4E1FEB81C7A4}"/>
                </a:ext>
              </a:extLst>
            </p:cNvPr>
            <p:cNvSpPr/>
            <p:nvPr/>
          </p:nvSpPr>
          <p:spPr>
            <a:xfrm>
              <a:off x="5321024" y="4008249"/>
              <a:ext cx="2805576" cy="30469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/>
                <a:t>Proof of </a:t>
              </a:r>
              <a:r>
                <a:rPr lang="en-CA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S(4)S(5)</a:t>
              </a:r>
              <a:r>
                <a:rPr lang="en-CA" altLang="en-US" sz="2400" dirty="0">
                  <a:sym typeface="Symbol" panose="05050102010706020507" pitchFamily="18" charset="2"/>
                </a:rPr>
                <a:t>: </a:t>
              </a:r>
            </a:p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  Left Hand Side</a:t>
              </a:r>
            </a:p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= 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1+2+3+4+5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= [1</a:t>
              </a:r>
              <a:r>
                <a:rPr lang="en-CA" altLang="en-US" sz="2400" dirty="0">
                  <a:solidFill>
                    <a:srgbClr val="FFC000"/>
                  </a:solidFill>
                </a:rPr>
                <a:t>+2+3+4]+5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 [½ (4)(5)]</a:t>
              </a:r>
              <a:r>
                <a:rPr lang="en-CA" altLang="en-US" sz="1400" dirty="0">
                  <a:solidFill>
                    <a:srgbClr val="FFC000"/>
                  </a:solidFill>
                </a:rPr>
                <a:t> </a:t>
              </a:r>
              <a:r>
                <a:rPr lang="en-CA" altLang="en-US" sz="2400" dirty="0">
                  <a:solidFill>
                    <a:srgbClr val="FFC000"/>
                  </a:solidFill>
                </a:rPr>
                <a:t>+5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½ [(4)(5)+2(5)]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½ [(6)(5)]</a:t>
              </a:r>
            </a:p>
            <a:p>
              <a:pPr indent="-285750" algn="l">
                <a:spcBef>
                  <a:spcPts val="0"/>
                </a:spcBef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    = </a:t>
              </a:r>
              <a:r>
                <a:rPr lang="en-CA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Right Hand Side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27A66DE-9D81-48A1-A3C7-1187529DF55B}"/>
              </a:ext>
            </a:extLst>
          </p:cNvPr>
          <p:cNvGrpSpPr/>
          <p:nvPr/>
        </p:nvGrpSpPr>
        <p:grpSpPr>
          <a:xfrm>
            <a:off x="4770263" y="2383861"/>
            <a:ext cx="4206601" cy="504008"/>
            <a:chOff x="4495625" y="3124201"/>
            <a:chExt cx="4206601" cy="504008"/>
          </a:xfrm>
        </p:grpSpPr>
        <p:sp>
          <p:nvSpPr>
            <p:cNvPr id="16" name="AutoShape 55">
              <a:extLst>
                <a:ext uri="{FF2B5EF4-FFF2-40B4-BE49-F238E27FC236}">
                  <a16:creationId xmlns:a16="http://schemas.microsoft.com/office/drawing/2014/main" id="{5D369FC4-C792-4D81-8AE1-E7BB73AD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1"/>
              <a:ext cx="4206601" cy="504008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4F15EF2-C8D7-40FF-831A-F90E9E508566}"/>
                </a:ext>
              </a:extLst>
            </p:cNvPr>
            <p:cNvSpPr/>
            <p:nvPr/>
          </p:nvSpPr>
          <p:spPr>
            <a:xfrm>
              <a:off x="4495625" y="3146287"/>
              <a:ext cx="420660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S(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)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“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1+2+3+…+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 = ½ 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(i+1)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9273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uiExpand="1" build="allAtOnce" animBg="1"/>
      <p:bldP spid="6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990" y="800653"/>
            <a:ext cx="4283016" cy="921760"/>
          </a:xfrm>
          <a:prstGeom prst="wedgeRoundRectCallout">
            <a:avLst>
              <a:gd name="adj1" fmla="val -90207"/>
              <a:gd name="adj2" fmla="val 4376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I’m still confused by induction.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How do you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ym typeface="Symbol" panose="05050102010706020507" pitchFamily="18" charset="2"/>
              </a:rPr>
              <a:t>?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6" y="2751666"/>
            <a:ext cx="5163114" cy="3649134"/>
          </a:xfrm>
          <a:prstGeom prst="wedgeRoundRectCallout">
            <a:avLst>
              <a:gd name="adj1" fmla="val -8885"/>
              <a:gd name="adj2" fmla="val -8606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Here is a program that inputs </a:t>
            </a:r>
            <a:r>
              <a:rPr lang="en-CA" altLang="en-US" sz="2400" dirty="0">
                <a:solidFill>
                  <a:srgbClr val="FFC000"/>
                </a:solidFill>
              </a:rPr>
              <a:t>n</a:t>
            </a:r>
            <a:r>
              <a:rPr lang="en-CA" altLang="en-US" sz="2400" dirty="0"/>
              <a:t> </a:t>
            </a:r>
            <a:br>
              <a:rPr lang="en-CA" altLang="en-US" sz="2400" dirty="0"/>
            </a:br>
            <a:r>
              <a:rPr lang="en-CA" altLang="en-US" sz="2400" dirty="0"/>
              <a:t>and outputs a finite proof of </a:t>
            </a:r>
            <a:r>
              <a:rPr lang="en-CA" altLang="en-US" sz="2400" dirty="0">
                <a:solidFill>
                  <a:srgbClr val="FFC000"/>
                </a:solidFill>
              </a:rPr>
              <a:t>S(n)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Proof(n)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Give a proof of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CA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loop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 = 1..n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</a:t>
            </a:r>
            <a:r>
              <a:rPr lang="en-CA" altLang="en-US" sz="2400" dirty="0"/>
              <a:t>Give a proof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end 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Use modus ponens </a:t>
            </a:r>
            <a:br>
              <a:rPr lang="en-US" altLang="en-US" sz="2400" dirty="0"/>
            </a:br>
            <a:r>
              <a:rPr lang="en-US" altLang="en-US" sz="2400" dirty="0"/>
              <a:t>        </a:t>
            </a:r>
            <a:r>
              <a:rPr lang="en-US" altLang="en-US" sz="2400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times to get </a:t>
            </a:r>
            <a:r>
              <a:rPr lang="en-US" altLang="en-US" sz="2400" dirty="0">
                <a:solidFill>
                  <a:srgbClr val="FFC000"/>
                </a:solidFill>
              </a:rPr>
              <a:t>S(n)</a:t>
            </a:r>
            <a:r>
              <a:rPr lang="en-US" altLang="en-US" sz="2400" dirty="0"/>
              <a:t>.</a:t>
            </a:r>
          </a:p>
        </p:txBody>
      </p:sp>
      <p:sp>
        <p:nvSpPr>
          <p:cNvPr id="70" name="Rectangle 2">
            <a:extLst>
              <a:ext uri="{FF2B5EF4-FFF2-40B4-BE49-F238E27FC236}">
                <a16:creationId xmlns:a16="http://schemas.microsoft.com/office/drawing/2014/main" id="{7BDA1A7F-C44C-4855-8CE8-FFE13C86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Sum</a:t>
            </a:r>
          </a:p>
        </p:txBody>
      </p:sp>
      <p:sp>
        <p:nvSpPr>
          <p:cNvPr id="19" name="AutoShape 58">
            <a:extLst>
              <a:ext uri="{FF2B5EF4-FFF2-40B4-BE49-F238E27FC236}">
                <a16:creationId xmlns:a16="http://schemas.microsoft.com/office/drawing/2014/main" id="{9CD68E3A-02E8-43FD-A984-63206BF5E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1255" y="6174467"/>
            <a:ext cx="4841529" cy="482599"/>
          </a:xfrm>
          <a:prstGeom prst="wedgeRoundRectCallout">
            <a:avLst>
              <a:gd name="adj1" fmla="val -33508"/>
              <a:gd name="adj2" fmla="val -82787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proved in time t)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9719FE3D-1B31-4484-9112-B3BD2B9D3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957" y="5069006"/>
            <a:ext cx="3505200" cy="921759"/>
          </a:xfrm>
          <a:prstGeom prst="wedgeRoundRectCallout">
            <a:avLst>
              <a:gd name="adj1" fmla="val -49145"/>
              <a:gd name="adj2" fmla="val -63321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can be proved </a:t>
            </a:r>
            <a:br>
              <a:rPr lang="en-US" altLang="en-US" sz="2400" dirty="0">
                <a:sym typeface="Symbol" panose="05050102010706020507" pitchFamily="18" charset="2"/>
              </a:rPr>
            </a:br>
            <a:r>
              <a:rPr lang="en-US" altLang="en-US" sz="2400" dirty="0">
                <a:sym typeface="Symbol" panose="05050102010706020507" pitchFamily="18" charset="2"/>
              </a:rPr>
              <a:t>for e</a:t>
            </a:r>
            <a:r>
              <a:rPr lang="en-US" altLang="en-US" sz="2400" dirty="0"/>
              <a:t>ach positive integer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!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B47EC0B-375B-4852-A999-0E7DCA4A3C56}"/>
              </a:ext>
            </a:extLst>
          </p:cNvPr>
          <p:cNvGrpSpPr/>
          <p:nvPr/>
        </p:nvGrpSpPr>
        <p:grpSpPr>
          <a:xfrm>
            <a:off x="4770263" y="2383861"/>
            <a:ext cx="4206601" cy="504008"/>
            <a:chOff x="4495625" y="3124201"/>
            <a:chExt cx="4206601" cy="504008"/>
          </a:xfrm>
        </p:grpSpPr>
        <p:sp>
          <p:nvSpPr>
            <p:cNvPr id="22" name="AutoShape 55">
              <a:extLst>
                <a:ext uri="{FF2B5EF4-FFF2-40B4-BE49-F238E27FC236}">
                  <a16:creationId xmlns:a16="http://schemas.microsoft.com/office/drawing/2014/main" id="{54D1408D-33C0-4D6D-BB00-789A7CF67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625" y="3124201"/>
              <a:ext cx="4206601" cy="504008"/>
            </a:xfrm>
            <a:prstGeom prst="wedgeRoundRectCallout">
              <a:avLst>
                <a:gd name="adj1" fmla="val -54109"/>
                <a:gd name="adj2" fmla="val 8236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indent="-285750">
                <a:spcBef>
                  <a:spcPts val="0"/>
                </a:spcBef>
                <a:buNone/>
                <a:defRPr/>
              </a:pP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97E3E9C-7301-40D3-980A-064AD8B1CFC3}"/>
                </a:ext>
              </a:extLst>
            </p:cNvPr>
            <p:cNvSpPr/>
            <p:nvPr/>
          </p:nvSpPr>
          <p:spPr>
            <a:xfrm>
              <a:off x="4495625" y="3146287"/>
              <a:ext cx="420660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defRPr/>
              </a:pPr>
              <a:r>
                <a:rPr lang="en-CA" altLang="en-US" sz="2400" dirty="0">
                  <a:solidFill>
                    <a:srgbClr val="FFC000"/>
                  </a:solidFill>
                </a:rPr>
                <a:t>S(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)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“</a:t>
              </a:r>
              <a:r>
                <a:rPr lang="en-CA" altLang="en-US" sz="2400" dirty="0">
                  <a:solidFill>
                    <a:srgbClr val="FFC000"/>
                  </a:solidFill>
                </a:rPr>
                <a:t>1+2+3+…+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 = ½ </a:t>
              </a:r>
              <a:r>
                <a:rPr lang="en-CA" altLang="en-US" sz="2400" dirty="0" err="1">
                  <a:solidFill>
                    <a:srgbClr val="FFC000"/>
                  </a:solidFill>
                </a:rPr>
                <a:t>i</a:t>
              </a:r>
              <a:r>
                <a:rPr lang="en-CA" altLang="en-US" sz="2400" dirty="0">
                  <a:solidFill>
                    <a:srgbClr val="FFC000"/>
                  </a:solidFill>
                </a:rPr>
                <a:t>(i+1)</a:t>
              </a:r>
              <a:r>
                <a:rPr lang="en-CA" altLang="en-US" sz="2400" dirty="0">
                  <a:solidFill>
                    <a:srgbClr val="FFFFFF"/>
                  </a:solidFill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3348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uiExpand="1" build="allAtOnce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7" name="AutoShape 58">
            <a:extLst>
              <a:ext uri="{FF2B5EF4-FFF2-40B4-BE49-F238E27FC236}">
                <a16:creationId xmlns:a16="http://schemas.microsoft.com/office/drawing/2014/main" id="{653644DB-3927-447E-8996-2B403D2F1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702040"/>
            <a:ext cx="7086599" cy="1225285"/>
          </a:xfrm>
          <a:prstGeom prst="wedgeRoundRectCallout">
            <a:avLst>
              <a:gd name="adj1" fmla="val -33800"/>
              <a:gd name="adj2" fmla="val -7909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 It is valid for the model of the positive integers,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at least the way we think about them,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but how do we ensure that this is our model?</a:t>
            </a:r>
          </a:p>
        </p:txBody>
      </p:sp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600200"/>
            <a:ext cx="6011439" cy="1028549"/>
          </a:xfrm>
          <a:prstGeom prst="wedgeRoundRectCallout">
            <a:avLst>
              <a:gd name="adj1" fmla="val -70612"/>
              <a:gd name="adj2" fmla="val -5326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induction is valid, 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why does it need to be added as an axiom?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8922F621-B544-4410-AF7F-643695FF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16" y="4292184"/>
            <a:ext cx="3149835" cy="2107065"/>
          </a:xfrm>
          <a:prstGeom prst="wedgeRoundRectCallout">
            <a:avLst>
              <a:gd name="adj1" fmla="val -32977"/>
              <a:gd name="adj2" fmla="val -56236"/>
              <a:gd name="adj3" fmla="val 16667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But 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{</a:t>
            </a:r>
            <a:r>
              <a:rPr lang="en-US" altLang="en-US" sz="20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000" dirty="0">
                <a:solidFill>
                  <a:srgbClr val="66FF66"/>
                </a:solidFill>
              </a:rPr>
              <a:t>evil, God, </a:t>
            </a:r>
            <a:r>
              <a:rPr 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marriage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&gt;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“is better”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=</a:t>
            </a:r>
            <a:r>
              <a:rPr lang="en-US" sz="2400" dirty="0">
                <a:solidFill>
                  <a:srgbClr val="66FF66"/>
                </a:solidFill>
              </a:rPr>
              <a:t> Devil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pic>
        <p:nvPicPr>
          <p:cNvPr id="80" name="Picture 2" descr="Devil's Wife by CradleOfDoll on DeviantArt">
            <a:extLst>
              <a:ext uri="{FF2B5EF4-FFF2-40B4-BE49-F238E27FC236}">
                <a16:creationId xmlns:a16="http://schemas.microsoft.com/office/drawing/2014/main" id="{5DC1432A-8CCC-436B-BCFF-0B2295501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2564" y="4134052"/>
            <a:ext cx="1756036" cy="2540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77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9" grpId="0"/>
      <p:bldP spid="77" grpId="0" animBg="1"/>
      <p:bldP spid="78" grpId="0" uiExpand="1" build="allAtOnce" animBg="1"/>
      <p:bldP spid="7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161152E4-4F5E-46D9-8EBA-3A1F8D4E4DF6}"/>
              </a:ext>
            </a:extLst>
          </p:cNvPr>
          <p:cNvGrpSpPr/>
          <p:nvPr/>
        </p:nvGrpSpPr>
        <p:grpSpPr>
          <a:xfrm>
            <a:off x="4581521" y="3914036"/>
            <a:ext cx="800104" cy="492399"/>
            <a:chOff x="4610096" y="4155487"/>
            <a:chExt cx="800104" cy="492399"/>
          </a:xfrm>
        </p:grpSpPr>
        <p:sp>
          <p:nvSpPr>
            <p:cNvPr id="57" name="Line 17">
              <a:extLst>
                <a:ext uri="{FF2B5EF4-FFF2-40B4-BE49-F238E27FC236}">
                  <a16:creationId xmlns:a16="http://schemas.microsoft.com/office/drawing/2014/main" id="{E6596BF6-5469-4786-A937-1D08F694A3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096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7" name="Text Box 11">
              <a:extLst>
                <a:ext uri="{FF2B5EF4-FFF2-40B4-BE49-F238E27FC236}">
                  <a16:creationId xmlns:a16="http://schemas.microsoft.com/office/drawing/2014/main" id="{522E179C-F2DF-4543-8ACC-10EAFE6C87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S(4)</a:t>
              </a:r>
            </a:p>
          </p:txBody>
        </p:sp>
        <p:sp>
          <p:nvSpPr>
            <p:cNvPr id="71" name="Oval 15">
              <a:extLst>
                <a:ext uri="{FF2B5EF4-FFF2-40B4-BE49-F238E27FC236}">
                  <a16:creationId xmlns:a16="http://schemas.microsoft.com/office/drawing/2014/main" id="{D61C1E75-61F1-476E-BD2B-76520F2F7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899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50" name="Line 62">
            <a:extLst>
              <a:ext uri="{FF2B5EF4-FFF2-40B4-BE49-F238E27FC236}">
                <a16:creationId xmlns:a16="http://schemas.microsoft.com/office/drawing/2014/main" id="{DA4E6EB4-7231-4CC2-B797-7EE45DC965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181850" y="4557561"/>
            <a:ext cx="241300" cy="339725"/>
          </a:xfrm>
          <a:prstGeom prst="line">
            <a:avLst/>
          </a:prstGeom>
          <a:solidFill>
            <a:srgbClr val="66FF66"/>
          </a:solidFill>
          <a:ln w="25400">
            <a:solidFill>
              <a:srgbClr val="FF00FF"/>
            </a:solidFill>
            <a:round/>
            <a:headEnd/>
            <a:tailEnd type="triangle" w="med" len="med"/>
          </a:ln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9B1E9AE-98DD-4039-B543-F7FB577EC4A7}"/>
              </a:ext>
            </a:extLst>
          </p:cNvPr>
          <p:cNvGrpSpPr/>
          <p:nvPr/>
        </p:nvGrpSpPr>
        <p:grpSpPr>
          <a:xfrm>
            <a:off x="6423797" y="4276695"/>
            <a:ext cx="783453" cy="400110"/>
            <a:chOff x="6423797" y="4518146"/>
            <a:chExt cx="783453" cy="400110"/>
          </a:xfrm>
        </p:grpSpPr>
        <p:sp>
          <p:nvSpPr>
            <p:cNvPr id="40" name="Oval 7">
              <a:extLst>
                <a:ext uri="{FF2B5EF4-FFF2-40B4-BE49-F238E27FC236}">
                  <a16:creationId xmlns:a16="http://schemas.microsoft.com/office/drawing/2014/main" id="{55709F1C-3911-4D26-A32B-C2220992B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4662487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Text Box 11">
              <a:extLst>
                <a:ext uri="{FF2B5EF4-FFF2-40B4-BE49-F238E27FC236}">
                  <a16:creationId xmlns:a16="http://schemas.microsoft.com/office/drawing/2014/main" id="{9AD015D3-6BFC-435D-BCB0-20E69CED7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3797" y="4518146"/>
              <a:ext cx="67999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5E8448E-E06E-46F2-8D40-54552AD9B4D0}"/>
              </a:ext>
            </a:extLst>
          </p:cNvPr>
          <p:cNvGrpSpPr/>
          <p:nvPr/>
        </p:nvGrpSpPr>
        <p:grpSpPr>
          <a:xfrm>
            <a:off x="3580184" y="3914036"/>
            <a:ext cx="788616" cy="492399"/>
            <a:chOff x="3580184" y="4155487"/>
            <a:chExt cx="788616" cy="492399"/>
          </a:xfrm>
        </p:grpSpPr>
        <p:sp>
          <p:nvSpPr>
            <p:cNvPr id="55" name="Line 17">
              <a:extLst>
                <a:ext uri="{FF2B5EF4-FFF2-40B4-BE49-F238E27FC236}">
                  <a16:creationId xmlns:a16="http://schemas.microsoft.com/office/drawing/2014/main" id="{24D04051-3B72-4D93-A60A-31ED593467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Text Box 11">
              <a:extLst>
                <a:ext uri="{FF2B5EF4-FFF2-40B4-BE49-F238E27FC236}">
                  <a16:creationId xmlns:a16="http://schemas.microsoft.com/office/drawing/2014/main" id="{A7E01CA8-F44D-4B21-A82F-53C51C683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S(2)</a:t>
              </a:r>
            </a:p>
          </p:txBody>
        </p:sp>
        <p:sp>
          <p:nvSpPr>
            <p:cNvPr id="68" name="Oval 15">
              <a:extLst>
                <a:ext uri="{FF2B5EF4-FFF2-40B4-BE49-F238E27FC236}">
                  <a16:creationId xmlns:a16="http://schemas.microsoft.com/office/drawing/2014/main" id="{47218C25-2F3F-4013-A6D7-FDAB65BCA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42B24A7-3E76-46FC-82B4-9864317C82C5}"/>
              </a:ext>
            </a:extLst>
          </p:cNvPr>
          <p:cNvGrpSpPr/>
          <p:nvPr/>
        </p:nvGrpSpPr>
        <p:grpSpPr>
          <a:xfrm>
            <a:off x="4116302" y="3914036"/>
            <a:ext cx="782723" cy="492399"/>
            <a:chOff x="4144877" y="4155487"/>
            <a:chExt cx="782723" cy="492399"/>
          </a:xfrm>
        </p:grpSpPr>
        <p:sp>
          <p:nvSpPr>
            <p:cNvPr id="56" name="Line 17">
              <a:extLst>
                <a:ext uri="{FF2B5EF4-FFF2-40B4-BE49-F238E27FC236}">
                  <a16:creationId xmlns:a16="http://schemas.microsoft.com/office/drawing/2014/main" id="{BD69B381-FB40-4899-820F-369BB4966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4877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6" name="Text Box 11">
              <a:extLst>
                <a:ext uri="{FF2B5EF4-FFF2-40B4-BE49-F238E27FC236}">
                  <a16:creationId xmlns:a16="http://schemas.microsoft.com/office/drawing/2014/main" id="{8F00E0E7-FB48-4D36-97D9-5EE32F07F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21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S(3)</a:t>
              </a:r>
            </a:p>
          </p:txBody>
        </p:sp>
        <p:sp>
          <p:nvSpPr>
            <p:cNvPr id="70" name="Oval 15">
              <a:extLst>
                <a:ext uri="{FF2B5EF4-FFF2-40B4-BE49-F238E27FC236}">
                  <a16:creationId xmlns:a16="http://schemas.microsoft.com/office/drawing/2014/main" id="{F4B12E3A-AD55-42F4-A8C0-6E434A8D0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628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A35193F-D454-4FED-9FAC-C705D89933B5}"/>
              </a:ext>
            </a:extLst>
          </p:cNvPr>
          <p:cNvGrpSpPr/>
          <p:nvPr/>
        </p:nvGrpSpPr>
        <p:grpSpPr>
          <a:xfrm>
            <a:off x="6632301" y="3786037"/>
            <a:ext cx="952505" cy="620712"/>
            <a:chOff x="6632301" y="4027488"/>
            <a:chExt cx="952505" cy="620712"/>
          </a:xfrm>
        </p:grpSpPr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B9D52201-CEFA-407D-B3E8-E1A62A623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7275" y="4179888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" name="Line 60">
              <a:extLst>
                <a:ext uri="{FF2B5EF4-FFF2-40B4-BE49-F238E27FC236}">
                  <a16:creationId xmlns:a16="http://schemas.microsoft.com/office/drawing/2014/main" id="{BD2AA37C-F269-40C9-8472-359EEF5F86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78675" y="4308475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1" name="Text Box 11">
              <a:extLst>
                <a:ext uri="{FF2B5EF4-FFF2-40B4-BE49-F238E27FC236}">
                  <a16:creationId xmlns:a16="http://schemas.microsoft.com/office/drawing/2014/main" id="{CC277DA7-64D6-4296-A3BB-392AD5FC00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2301" y="4027488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+1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BFB8E90-A82C-475C-A871-4E4A119B6F22}"/>
              </a:ext>
            </a:extLst>
          </p:cNvPr>
          <p:cNvGrpSpPr/>
          <p:nvPr/>
        </p:nvGrpSpPr>
        <p:grpSpPr>
          <a:xfrm>
            <a:off x="7562850" y="3816199"/>
            <a:ext cx="1428750" cy="400110"/>
            <a:chOff x="7562850" y="4057650"/>
            <a:chExt cx="1428750" cy="400110"/>
          </a:xfrm>
        </p:grpSpPr>
        <p:sp>
          <p:nvSpPr>
            <p:cNvPr id="42" name="Oval 15">
              <a:extLst>
                <a:ext uri="{FF2B5EF4-FFF2-40B4-BE49-F238E27FC236}">
                  <a16:creationId xmlns:a16="http://schemas.microsoft.com/office/drawing/2014/main" id="{88214E80-AA5D-480D-B64B-BCEDA0D7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3850" y="4191000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3" name="Line 17">
              <a:extLst>
                <a:ext uri="{FF2B5EF4-FFF2-40B4-BE49-F238E27FC236}">
                  <a16:creationId xmlns:a16="http://schemas.microsoft.com/office/drawing/2014/main" id="{79C03256-BAE3-43A1-8DD2-B34ED5664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62850" y="4278312"/>
              <a:ext cx="381000" cy="0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2" name="Text Box 11">
              <a:extLst>
                <a:ext uri="{FF2B5EF4-FFF2-40B4-BE49-F238E27FC236}">
                  <a16:creationId xmlns:a16="http://schemas.microsoft.com/office/drawing/2014/main" id="{F6CE1226-7CC7-4EEE-97E8-23893163D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9095" y="405765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+2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06A4A96-75C1-4BFD-BB00-ACD7CC0C7A68}"/>
              </a:ext>
            </a:extLst>
          </p:cNvPr>
          <p:cNvGrpSpPr/>
          <p:nvPr/>
        </p:nvGrpSpPr>
        <p:grpSpPr>
          <a:xfrm>
            <a:off x="8083550" y="4078136"/>
            <a:ext cx="1136650" cy="795338"/>
            <a:chOff x="8083550" y="4319587"/>
            <a:chExt cx="1136650" cy="795338"/>
          </a:xfrm>
        </p:grpSpPr>
        <p:sp>
          <p:nvSpPr>
            <p:cNvPr id="44" name="Oval 20">
              <a:extLst>
                <a:ext uri="{FF2B5EF4-FFF2-40B4-BE49-F238E27FC236}">
                  <a16:creationId xmlns:a16="http://schemas.microsoft.com/office/drawing/2014/main" id="{9ACFB8A6-1E14-4751-89CF-E256C37E3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0" y="4659312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8" name="Line 54">
              <a:extLst>
                <a:ext uri="{FF2B5EF4-FFF2-40B4-BE49-F238E27FC236}">
                  <a16:creationId xmlns:a16="http://schemas.microsoft.com/office/drawing/2014/main" id="{08193762-1D8D-4926-8C4B-EBD82AC4B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3550" y="4319587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Text Box 11">
              <a:extLst>
                <a:ext uri="{FF2B5EF4-FFF2-40B4-BE49-F238E27FC236}">
                  <a16:creationId xmlns:a16="http://schemas.microsoft.com/office/drawing/2014/main" id="{8ACAC5DC-DC46-4BFB-BFBB-4FE67DBAE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7695" y="4714815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+3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2EC8AE89-5892-4FAF-BEA5-FB3830470F2E}"/>
              </a:ext>
            </a:extLst>
          </p:cNvPr>
          <p:cNvGrpSpPr/>
          <p:nvPr/>
        </p:nvGrpSpPr>
        <p:grpSpPr>
          <a:xfrm>
            <a:off x="7961313" y="4557561"/>
            <a:ext cx="1106487" cy="630298"/>
            <a:chOff x="7961313" y="4799012"/>
            <a:chExt cx="1106487" cy="630298"/>
          </a:xfrm>
        </p:grpSpPr>
        <p:sp>
          <p:nvSpPr>
            <p:cNvPr id="38" name="Line 61">
              <a:extLst>
                <a:ext uri="{FF2B5EF4-FFF2-40B4-BE49-F238E27FC236}">
                  <a16:creationId xmlns:a16="http://schemas.microsoft.com/office/drawing/2014/main" id="{5EB25E97-EFE8-482E-A090-57D34F5A3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3075" y="4799012"/>
              <a:ext cx="241300" cy="339725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5" name="Oval 25">
              <a:extLst>
                <a:ext uri="{FF2B5EF4-FFF2-40B4-BE49-F238E27FC236}">
                  <a16:creationId xmlns:a16="http://schemas.microsoft.com/office/drawing/2014/main" id="{42BD792E-CC17-4BC8-A6A1-56207963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1313" y="5116512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4" name="Text Box 11">
              <a:extLst>
                <a:ext uri="{FF2B5EF4-FFF2-40B4-BE49-F238E27FC236}">
                  <a16:creationId xmlns:a16="http://schemas.microsoft.com/office/drawing/2014/main" id="{2AC562DA-266D-4ABE-8247-A04E66CFA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5295" y="502920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+4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37D840C-3576-4061-B7AD-826004D36AF0}"/>
              </a:ext>
            </a:extLst>
          </p:cNvPr>
          <p:cNvGrpSpPr/>
          <p:nvPr/>
        </p:nvGrpSpPr>
        <p:grpSpPr>
          <a:xfrm>
            <a:off x="6477000" y="4787749"/>
            <a:ext cx="1466850" cy="400110"/>
            <a:chOff x="6477000" y="5029200"/>
            <a:chExt cx="1466850" cy="400110"/>
          </a:xfrm>
        </p:grpSpPr>
        <p:sp>
          <p:nvSpPr>
            <p:cNvPr id="47" name="Oval 30">
              <a:extLst>
                <a:ext uri="{FF2B5EF4-FFF2-40B4-BE49-F238E27FC236}">
                  <a16:creationId xmlns:a16="http://schemas.microsoft.com/office/drawing/2014/main" id="{02BDEF36-13B5-43C7-9146-66EFD4131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5119687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1" name="Line 63">
              <a:extLst>
                <a:ext uri="{FF2B5EF4-FFF2-40B4-BE49-F238E27FC236}">
                  <a16:creationId xmlns:a16="http://schemas.microsoft.com/office/drawing/2014/main" id="{374E3D4D-9AF6-40E6-9B90-FCB4459C3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62850" y="5192712"/>
              <a:ext cx="381000" cy="0"/>
            </a:xfrm>
            <a:prstGeom prst="line">
              <a:avLst/>
            </a:prstGeom>
            <a:solidFill>
              <a:srgbClr val="66FF66"/>
            </a:solidFill>
            <a:ln w="25400">
              <a:solidFill>
                <a:srgbClr val="FF00FF"/>
              </a:solidFill>
              <a:round/>
              <a:headEnd/>
              <a:tailEnd type="triangle" w="med" len="med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5" name="Text Box 11">
              <a:extLst>
                <a:ext uri="{FF2B5EF4-FFF2-40B4-BE49-F238E27FC236}">
                  <a16:creationId xmlns:a16="http://schemas.microsoft.com/office/drawing/2014/main" id="{139814EC-F729-4C6C-AE4A-901356478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5029200"/>
              <a:ext cx="9525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lvl="0" algn="ctr" eaLnBrk="1" hangingPunct="1"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</a:t>
              </a:r>
              <a:r>
                <a:rPr lang="el-GR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r>
                <a:rPr lang="en-US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+5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)</a:t>
              </a:r>
            </a:p>
          </p:txBody>
        </p:sp>
      </p:grp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625946"/>
            <a:ext cx="5813427" cy="466603"/>
          </a:xfrm>
          <a:prstGeom prst="wedgeRoundRectCallout">
            <a:avLst>
              <a:gd name="adj1" fmla="val -21566"/>
              <a:gd name="adj2" fmla="val -84539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Do we KNOW that this process reaches all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3F959D0-002A-48D9-B591-C32354C10DCE}"/>
              </a:ext>
            </a:extLst>
          </p:cNvPr>
          <p:cNvGrpSpPr/>
          <p:nvPr/>
        </p:nvGrpSpPr>
        <p:grpSpPr>
          <a:xfrm>
            <a:off x="3049734" y="3914036"/>
            <a:ext cx="760266" cy="492399"/>
            <a:chOff x="3049734" y="4155487"/>
            <a:chExt cx="760266" cy="492399"/>
          </a:xfrm>
        </p:grpSpPr>
        <p:sp>
          <p:nvSpPr>
            <p:cNvPr id="58" name="Line 17">
              <a:extLst>
                <a:ext uri="{FF2B5EF4-FFF2-40B4-BE49-F238E27FC236}">
                  <a16:creationId xmlns:a16="http://schemas.microsoft.com/office/drawing/2014/main" id="{73AB70C4-4400-4D1F-8234-CA89CEA1C7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734" y="4575174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Oval 10">
              <a:extLst>
                <a:ext uri="{FF2B5EF4-FFF2-40B4-BE49-F238E27FC236}">
                  <a16:creationId xmlns:a16="http://schemas.microsoft.com/office/drawing/2014/main" id="{A9E3F606-365B-4574-B4EB-E50865F6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Text Box 11">
              <a:extLst>
                <a:ext uri="{FF2B5EF4-FFF2-40B4-BE49-F238E27FC236}">
                  <a16:creationId xmlns:a16="http://schemas.microsoft.com/office/drawing/2014/main" id="{C4302BD2-8107-41A4-8BB7-7AA2581A0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S(1)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CB9E0E3-1018-44AB-B681-326A393855FB}"/>
              </a:ext>
            </a:extLst>
          </p:cNvPr>
          <p:cNvGrpSpPr/>
          <p:nvPr/>
        </p:nvGrpSpPr>
        <p:grpSpPr>
          <a:xfrm>
            <a:off x="2639135" y="3901650"/>
            <a:ext cx="625492" cy="492399"/>
            <a:chOff x="3184508" y="4155487"/>
            <a:chExt cx="625492" cy="492399"/>
          </a:xfrm>
        </p:grpSpPr>
        <p:sp>
          <p:nvSpPr>
            <p:cNvPr id="92" name="Oval 10">
              <a:extLst>
                <a:ext uri="{FF2B5EF4-FFF2-40B4-BE49-F238E27FC236}">
                  <a16:creationId xmlns:a16="http://schemas.microsoft.com/office/drawing/2014/main" id="{729267E8-6E94-47F7-85A1-0E33BD255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603" y="4495486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3" name="Text Box 11">
              <a:extLst>
                <a:ext uri="{FF2B5EF4-FFF2-40B4-BE49-F238E27FC236}">
                  <a16:creationId xmlns:a16="http://schemas.microsoft.com/office/drawing/2014/main" id="{623ED6D2-8392-4AC1-B238-4A1ACB855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508" y="4155487"/>
              <a:ext cx="6254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S(0)</a:t>
              </a:r>
            </a:p>
          </p:txBody>
        </p:sp>
      </p:grpSp>
      <p:sp>
        <p:nvSpPr>
          <p:cNvPr id="94" name="AutoShape 58">
            <a:extLst>
              <a:ext uri="{FF2B5EF4-FFF2-40B4-BE49-F238E27FC236}">
                <a16:creationId xmlns:a16="http://schemas.microsoft.com/office/drawing/2014/main" id="{BD593824-E136-4C94-8526-E348503F8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48" y="5235232"/>
            <a:ext cx="5984529" cy="847683"/>
          </a:xfrm>
          <a:prstGeom prst="wedgeRoundRectCallout">
            <a:avLst>
              <a:gd name="adj1" fmla="val -19923"/>
              <a:gd name="adj2" fmla="val -65903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Effectively what the Induction Axiom says is: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proved in time t)</a:t>
            </a:r>
          </a:p>
        </p:txBody>
      </p:sp>
      <p:sp>
        <p:nvSpPr>
          <p:cNvPr id="95" name="AutoShape 58">
            <a:extLst>
              <a:ext uri="{FF2B5EF4-FFF2-40B4-BE49-F238E27FC236}">
                <a16:creationId xmlns:a16="http://schemas.microsoft.com/office/drawing/2014/main" id="{0A179CCC-7F36-40F7-B438-42502267F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149866"/>
            <a:ext cx="7432406" cy="466683"/>
          </a:xfrm>
          <a:prstGeom prst="wedgeRoundRectCallout">
            <a:avLst>
              <a:gd name="adj1" fmla="val -19923"/>
              <a:gd name="adj2" fmla="val -65903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says something about the nature of the positive integers.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B03B3406-8492-4589-B55C-7D2DA3A7651E}"/>
              </a:ext>
            </a:extLst>
          </p:cNvPr>
          <p:cNvGrpSpPr/>
          <p:nvPr/>
        </p:nvGrpSpPr>
        <p:grpSpPr>
          <a:xfrm>
            <a:off x="7388325" y="5181600"/>
            <a:ext cx="688875" cy="427414"/>
            <a:chOff x="3501893" y="1700213"/>
            <a:chExt cx="688875" cy="427414"/>
          </a:xfrm>
        </p:grpSpPr>
        <p:sp>
          <p:nvSpPr>
            <p:cNvPr id="97" name="Oval 10">
              <a:extLst>
                <a:ext uri="{FF2B5EF4-FFF2-40B4-BE49-F238E27FC236}">
                  <a16:creationId xmlns:a16="http://schemas.microsoft.com/office/drawing/2014/main" id="{E411D455-E0BA-4F72-B6D6-8366B78E3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1893" y="1828437"/>
              <a:ext cx="152378" cy="152444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Oval 15">
              <a:extLst>
                <a:ext uri="{FF2B5EF4-FFF2-40B4-BE49-F238E27FC236}">
                  <a16:creationId xmlns:a16="http://schemas.microsoft.com/office/drawing/2014/main" id="{C0E46FA7-B1F6-4D8D-803B-59C6F676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390" y="1828437"/>
              <a:ext cx="152378" cy="152444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Freeform 94">
              <a:extLst>
                <a:ext uri="{FF2B5EF4-FFF2-40B4-BE49-F238E27FC236}">
                  <a16:creationId xmlns:a16="http://schemas.microsoft.com/office/drawing/2014/main" id="{17AFFF01-5527-4420-B70F-DE5A5F60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633" y="1700213"/>
              <a:ext cx="487041" cy="138197"/>
            </a:xfrm>
            <a:custGeom>
              <a:avLst/>
              <a:gdLst>
                <a:gd name="T0" fmla="*/ 0 w 487111"/>
                <a:gd name="T1" fmla="*/ 129611 h 138157"/>
                <a:gd name="T2" fmla="*/ 264920 w 487111"/>
                <a:gd name="T3" fmla="*/ 1424 h 138157"/>
                <a:gd name="T4" fmla="*/ 487111 w 487111"/>
                <a:gd name="T5" fmla="*/ 138157 h 138157"/>
                <a:gd name="T6" fmla="*/ 0 60000 65536"/>
                <a:gd name="T7" fmla="*/ 0 60000 65536"/>
                <a:gd name="T8" fmla="*/ 0 60000 65536"/>
                <a:gd name="T9" fmla="*/ 0 w 487111"/>
                <a:gd name="T10" fmla="*/ 0 h 138157"/>
                <a:gd name="T11" fmla="*/ 487111 w 487111"/>
                <a:gd name="T12" fmla="*/ 138157 h 1381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7111" h="138157">
                  <a:moveTo>
                    <a:pt x="0" y="129611"/>
                  </a:moveTo>
                  <a:cubicBezTo>
                    <a:pt x="91867" y="64805"/>
                    <a:pt x="183735" y="0"/>
                    <a:pt x="264920" y="1424"/>
                  </a:cubicBezTo>
                  <a:cubicBezTo>
                    <a:pt x="346105" y="2848"/>
                    <a:pt x="416608" y="70502"/>
                    <a:pt x="487111" y="138157"/>
                  </a:cubicBezTo>
                </a:path>
              </a:pathLst>
            </a:cu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Freeform 95">
              <a:extLst>
                <a:ext uri="{FF2B5EF4-FFF2-40B4-BE49-F238E27FC236}">
                  <a16:creationId xmlns:a16="http://schemas.microsoft.com/office/drawing/2014/main" id="{EF2AC914-32C6-4BD3-A89D-A40AE3A02B84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589802" y="1989430"/>
              <a:ext cx="487041" cy="138197"/>
            </a:xfrm>
            <a:custGeom>
              <a:avLst/>
              <a:gdLst>
                <a:gd name="T0" fmla="*/ 0 w 487111"/>
                <a:gd name="T1" fmla="*/ 129611 h 138157"/>
                <a:gd name="T2" fmla="*/ 264920 w 487111"/>
                <a:gd name="T3" fmla="*/ 1424 h 138157"/>
                <a:gd name="T4" fmla="*/ 487111 w 487111"/>
                <a:gd name="T5" fmla="*/ 138157 h 138157"/>
                <a:gd name="T6" fmla="*/ 0 60000 65536"/>
                <a:gd name="T7" fmla="*/ 0 60000 65536"/>
                <a:gd name="T8" fmla="*/ 0 60000 65536"/>
                <a:gd name="T9" fmla="*/ 0 w 487111"/>
                <a:gd name="T10" fmla="*/ 0 h 138157"/>
                <a:gd name="T11" fmla="*/ 487111 w 487111"/>
                <a:gd name="T12" fmla="*/ 138157 h 1381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7111" h="138157">
                  <a:moveTo>
                    <a:pt x="0" y="129611"/>
                  </a:moveTo>
                  <a:cubicBezTo>
                    <a:pt x="91867" y="64805"/>
                    <a:pt x="183735" y="0"/>
                    <a:pt x="264920" y="1424"/>
                  </a:cubicBezTo>
                  <a:cubicBezTo>
                    <a:pt x="346105" y="2848"/>
                    <a:pt x="416608" y="70502"/>
                    <a:pt x="487111" y="138157"/>
                  </a:cubicBezTo>
                </a:path>
              </a:pathLst>
            </a:cu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0" name="AutoShape 58">
            <a:extLst>
              <a:ext uri="{FF2B5EF4-FFF2-40B4-BE49-F238E27FC236}">
                <a16:creationId xmlns:a16="http://schemas.microsoft.com/office/drawing/2014/main" id="{490A8737-0C2F-4A9B-95C3-08857CA92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702040"/>
            <a:ext cx="7086599" cy="1225285"/>
          </a:xfrm>
          <a:prstGeom prst="wedgeRoundRectCallout">
            <a:avLst>
              <a:gd name="adj1" fmla="val -33800"/>
              <a:gd name="adj2" fmla="val -7909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 It is valid for the model of the positive integers,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at least the way we think about them,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but how do we ensure that this is our model?</a:t>
            </a:r>
          </a:p>
        </p:txBody>
      </p:sp>
      <p:sp>
        <p:nvSpPr>
          <p:cNvPr id="88" name="AutoShape 55">
            <a:extLst>
              <a:ext uri="{FF2B5EF4-FFF2-40B4-BE49-F238E27FC236}">
                <a16:creationId xmlns:a16="http://schemas.microsoft.com/office/drawing/2014/main" id="{968884AA-4A5A-4EC4-87E2-7D450590A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600200"/>
            <a:ext cx="6011439" cy="1028549"/>
          </a:xfrm>
          <a:prstGeom prst="wedgeRoundRectCallout">
            <a:avLst>
              <a:gd name="adj1" fmla="val -70612"/>
              <a:gd name="adj2" fmla="val -5326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induction is valid, 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why does it need to be added as an axiom?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88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63" grpId="0"/>
      <p:bldP spid="89" grpId="0" animBg="1"/>
      <p:bldP spid="94" grpId="0" animBg="1"/>
      <p:bldP spid="9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esame Street   Grover John John Count 1">
            <a:hlinkClick r:id="" action="ppaction://media"/>
            <a:extLst>
              <a:ext uri="{FF2B5EF4-FFF2-40B4-BE49-F238E27FC236}">
                <a16:creationId xmlns:a16="http://schemas.microsoft.com/office/drawing/2014/main" id="{9543FE5F-6CA3-436D-BA81-F9865842DB3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09600" y="685800"/>
            <a:ext cx="7924800" cy="59436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31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752600"/>
            <a:ext cx="5984529" cy="1370489"/>
          </a:xfrm>
          <a:prstGeom prst="wedgeRoundRectCallout">
            <a:avLst>
              <a:gd name="adj1" fmla="val -69322"/>
              <a:gd name="adj2" fmla="val -52927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useful to look at things in different ways.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Let’s see what we get when applying: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 err="1"/>
              <a:t>iff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B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A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08" y="4549745"/>
            <a:ext cx="5984529" cy="2308245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Predicate logic statement:</a:t>
            </a:r>
          </a:p>
          <a:p>
            <a:pPr lvl="0" eaLnBrk="1" hangingPunct="1">
              <a:buNone/>
            </a:pPr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  <a:p>
            <a:pPr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endParaRPr lang="en-CA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  <a:p>
            <a:pPr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                  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or</a:t>
            </a:r>
            <a:endParaRPr lang="en-CA" sz="2400" dirty="0">
              <a:solidFill>
                <a:srgbClr val="FFC000"/>
              </a:solidFill>
            </a:endParaRP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66FF66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800ADAC-E526-45D1-8D5D-F9522D451992}"/>
              </a:ext>
            </a:extLst>
          </p:cNvPr>
          <p:cNvCxnSpPr>
            <a:cxnSpLocks/>
          </p:cNvCxnSpPr>
          <p:nvPr/>
        </p:nvCxnSpPr>
        <p:spPr bwMode="auto">
          <a:xfrm flipV="1">
            <a:off x="2781046" y="3898592"/>
            <a:ext cx="406545" cy="427331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9" name="Rectangle 5">
            <a:extLst>
              <a:ext uri="{FF2B5EF4-FFF2-40B4-BE49-F238E27FC236}">
                <a16:creationId xmlns:a16="http://schemas.microsoft.com/office/drawing/2014/main" id="{F6E37DD9-C40F-467C-8563-C8C2CBD81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557116"/>
            <a:ext cx="4411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or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80" name="Rectangle 5">
            <a:extLst>
              <a:ext uri="{FF2B5EF4-FFF2-40B4-BE49-F238E27FC236}">
                <a16:creationId xmlns:a16="http://schemas.microsoft.com/office/drawing/2014/main" id="{9DE57FFA-913D-4CA8-833B-389ED26B7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9672" y="5956301"/>
            <a:ext cx="264046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[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</a:p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S(i-1)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)]</a:t>
            </a:r>
            <a:endParaRPr lang="en-CA" sz="2400" dirty="0">
              <a:solidFill>
                <a:srgbClr val="FFC000"/>
              </a:solidFill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6E280D1-075E-4A27-929B-A87DF0F18F84}"/>
              </a:ext>
            </a:extLst>
          </p:cNvPr>
          <p:cNvCxnSpPr>
            <a:cxnSpLocks/>
          </p:cNvCxnSpPr>
          <p:nvPr/>
        </p:nvCxnSpPr>
        <p:spPr bwMode="auto">
          <a:xfrm flipV="1">
            <a:off x="4101955" y="4102100"/>
            <a:ext cx="406545" cy="427331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Rectangle 5">
            <a:extLst>
              <a:ext uri="{FF2B5EF4-FFF2-40B4-BE49-F238E27FC236}">
                <a16:creationId xmlns:a16="http://schemas.microsoft.com/office/drawing/2014/main" id="{7D52AE24-2645-4950-AA3A-181A3D5E0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92" y="5529547"/>
            <a:ext cx="35509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sz="2400" dirty="0">
              <a:solidFill>
                <a:srgbClr val="FFC000"/>
              </a:solidFill>
            </a:endParaRP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94278E4D-1682-48B7-BD80-479FAC41DA76}"/>
              </a:ext>
            </a:extLst>
          </p:cNvPr>
          <p:cNvCxnSpPr>
            <a:cxnSpLocks/>
          </p:cNvCxnSpPr>
          <p:nvPr/>
        </p:nvCxnSpPr>
        <p:spPr bwMode="auto">
          <a:xfrm flipV="1">
            <a:off x="2844886" y="4202669"/>
            <a:ext cx="228260" cy="250325"/>
          </a:xfrm>
          <a:prstGeom prst="line">
            <a:avLst/>
          </a:prstGeom>
          <a:noFill/>
          <a:ln w="127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A9D95AA8-4D85-4CC1-98EB-9137483328C2}"/>
              </a:ext>
            </a:extLst>
          </p:cNvPr>
          <p:cNvSpPr/>
          <p:nvPr/>
        </p:nvSpPr>
        <p:spPr bwMode="auto">
          <a:xfrm>
            <a:off x="3772418" y="4202668"/>
            <a:ext cx="983715" cy="2534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80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0" grpId="0" animBg="1"/>
      <p:bldP spid="89" grpId="0" animBg="1"/>
      <p:bldP spid="92" grpId="0" animBg="1"/>
      <p:bldP spid="10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Axiom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5B862EAE-D604-4989-88C8-A944B83A3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960" y="1752600"/>
            <a:ext cx="5984529" cy="1370489"/>
          </a:xfrm>
          <a:prstGeom prst="wedgeRoundRectCallout">
            <a:avLst>
              <a:gd name="adj1" fmla="val -69322"/>
              <a:gd name="adj2" fmla="val -52927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useful to look at things in different ways.</a:t>
            </a: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Let’s see what we get when applying: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 err="1"/>
              <a:t>iff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B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A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B78D111B-BCBE-4C12-A3DC-A28273979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725511"/>
            <a:ext cx="4314247" cy="1370489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If they are not all true,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ym typeface="Symbol" panose="05050102010706020507" pitchFamily="18" charset="2"/>
              </a:rPr>
              <a:t>then either the first is not true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ym typeface="Symbol" panose="05050102010706020507" pitchFamily="18" charset="2"/>
              </a:rPr>
              <a:t>or some </a:t>
            </a:r>
            <a:r>
              <a:rPr 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ym typeface="Symbol" panose="05050102010706020507" pitchFamily="18" charset="2"/>
              </a:rPr>
              <a:t> is the last to be true.</a:t>
            </a:r>
            <a:endParaRPr lang="en-CA" sz="2400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AE7993B8-4FB6-43BC-9770-A2C9A9186B7C}"/>
              </a:ext>
            </a:extLst>
          </p:cNvPr>
          <p:cNvSpPr/>
          <p:nvPr/>
        </p:nvSpPr>
        <p:spPr bwMode="auto">
          <a:xfrm>
            <a:off x="2762250" y="4114740"/>
            <a:ext cx="381000" cy="400110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F5CF31-48B3-455E-9D6A-E07EDDF34C43}"/>
              </a:ext>
            </a:extLst>
          </p:cNvPr>
          <p:cNvGrpSpPr/>
          <p:nvPr/>
        </p:nvGrpSpPr>
        <p:grpSpPr>
          <a:xfrm>
            <a:off x="2895600" y="4248150"/>
            <a:ext cx="4857750" cy="552450"/>
            <a:chOff x="2895600" y="4248150"/>
            <a:chExt cx="4857750" cy="552450"/>
          </a:xfrm>
        </p:grpSpPr>
        <p:sp>
          <p:nvSpPr>
            <p:cNvPr id="32" name="Oval 15">
              <a:extLst>
                <a:ext uri="{FF2B5EF4-FFF2-40B4-BE49-F238E27FC236}">
                  <a16:creationId xmlns:a16="http://schemas.microsoft.com/office/drawing/2014/main" id="{35D95DB3-FAD5-4C24-A51F-7A6C1A715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694" y="4514850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A44428D-4622-4010-BE4E-62EA5A9BA3F2}"/>
                </a:ext>
              </a:extLst>
            </p:cNvPr>
            <p:cNvGrpSpPr/>
            <p:nvPr/>
          </p:nvGrpSpPr>
          <p:grpSpPr>
            <a:xfrm>
              <a:off x="2895600" y="4248150"/>
              <a:ext cx="4857750" cy="552450"/>
              <a:chOff x="2895600" y="4229100"/>
              <a:chExt cx="4857750" cy="552450"/>
            </a:xfrm>
          </p:grpSpPr>
          <p:sp>
            <p:nvSpPr>
              <p:cNvPr id="31" name="Line 17">
                <a:extLst>
                  <a:ext uri="{FF2B5EF4-FFF2-40B4-BE49-F238E27FC236}">
                    <a16:creationId xmlns:a16="http://schemas.microsoft.com/office/drawing/2014/main" id="{0A79B935-BE60-41C3-A7E3-04D843F7C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891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" name="Line 17">
                <a:extLst>
                  <a:ext uri="{FF2B5EF4-FFF2-40B4-BE49-F238E27FC236}">
                    <a16:creationId xmlns:a16="http://schemas.microsoft.com/office/drawing/2014/main" id="{0A68496F-27F5-4C81-BEAE-2CFB0799C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554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4" name="Oval 15">
                <a:extLst>
                  <a:ext uri="{FF2B5EF4-FFF2-40B4-BE49-F238E27FC236}">
                    <a16:creationId xmlns:a16="http://schemas.microsoft.com/office/drawing/2014/main" id="{7D89B4BA-6A90-429F-B3C9-3DB67160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548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5" name="Line 17">
                <a:extLst>
                  <a:ext uri="{FF2B5EF4-FFF2-40B4-BE49-F238E27FC236}">
                    <a16:creationId xmlns:a16="http://schemas.microsoft.com/office/drawing/2014/main" id="{0D13D93F-34BD-4378-B5EF-0E97A13C6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9672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6" name="Oval 15">
                <a:extLst>
                  <a:ext uri="{FF2B5EF4-FFF2-40B4-BE49-F238E27FC236}">
                    <a16:creationId xmlns:a16="http://schemas.microsoft.com/office/drawing/2014/main" id="{4038984D-C218-4A3E-AE9E-C4306327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423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7" name="Line 17">
                <a:extLst>
                  <a:ext uri="{FF2B5EF4-FFF2-40B4-BE49-F238E27FC236}">
                    <a16:creationId xmlns:a16="http://schemas.microsoft.com/office/drawing/2014/main" id="{20675235-7077-4D68-B60F-48BDC52C4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3104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8" name="Oval 10">
                <a:extLst>
                  <a:ext uri="{FF2B5EF4-FFF2-40B4-BE49-F238E27FC236}">
                    <a16:creationId xmlns:a16="http://schemas.microsoft.com/office/drawing/2014/main" id="{37D6D102-654C-4C4F-AD24-2DAA46B92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973" y="4514850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9" name="Oval 10">
                <a:extLst>
                  <a:ext uri="{FF2B5EF4-FFF2-40B4-BE49-F238E27FC236}">
                    <a16:creationId xmlns:a16="http://schemas.microsoft.com/office/drawing/2014/main" id="{4453586F-0F39-436C-88DC-01ADE5B9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600" y="4502464"/>
                <a:ext cx="152400" cy="152400"/>
              </a:xfrm>
              <a:prstGeom prst="ellipse">
                <a:avLst/>
              </a:prstGeom>
              <a:solidFill>
                <a:srgbClr val="66FF66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0" name="Line 17">
                <a:extLst>
                  <a:ext uri="{FF2B5EF4-FFF2-40B4-BE49-F238E27FC236}">
                    <a16:creationId xmlns:a16="http://schemas.microsoft.com/office/drawing/2014/main" id="{1DFC4635-EB97-4ECB-B3D1-6AB3DDB90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75287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2" name="Oval 15">
                <a:extLst>
                  <a:ext uri="{FF2B5EF4-FFF2-40B4-BE49-F238E27FC236}">
                    <a16:creationId xmlns:a16="http://schemas.microsoft.com/office/drawing/2014/main" id="{804BF14C-B29A-41F9-B627-FB2C97F5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4090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3" name="Line 17">
                <a:extLst>
                  <a:ext uri="{FF2B5EF4-FFF2-40B4-BE49-F238E27FC236}">
                    <a16:creationId xmlns:a16="http://schemas.microsoft.com/office/drawing/2014/main" id="{D5417401-F6D5-4231-A77E-3CE58E0F6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73950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5" name="Oval 15">
                <a:extLst>
                  <a:ext uri="{FF2B5EF4-FFF2-40B4-BE49-F238E27FC236}">
                    <a16:creationId xmlns:a16="http://schemas.microsoft.com/office/drawing/2014/main" id="{F86A7C1A-40B5-4BAE-A5B4-074FCD6FA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7944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7" name="Line 17">
                <a:extLst>
                  <a:ext uri="{FF2B5EF4-FFF2-40B4-BE49-F238E27FC236}">
                    <a16:creationId xmlns:a16="http://schemas.microsoft.com/office/drawing/2014/main" id="{9C4E4FAE-19D2-4C2A-92E9-0938224F9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10068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9" name="Oval 15">
                <a:extLst>
                  <a:ext uri="{FF2B5EF4-FFF2-40B4-BE49-F238E27FC236}">
                    <a16:creationId xmlns:a16="http://schemas.microsoft.com/office/drawing/2014/main" id="{E989BDB3-E19F-429E-B266-50CA7D03B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9819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0" name="Line 17">
                <a:extLst>
                  <a:ext uri="{FF2B5EF4-FFF2-40B4-BE49-F238E27FC236}">
                    <a16:creationId xmlns:a16="http://schemas.microsoft.com/office/drawing/2014/main" id="{7A4D2B9F-6079-4DB9-A8E1-1AA7F65AE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3500" y="4594538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1" name="Oval 10">
                <a:extLst>
                  <a:ext uri="{FF2B5EF4-FFF2-40B4-BE49-F238E27FC236}">
                    <a16:creationId xmlns:a16="http://schemas.microsoft.com/office/drawing/2014/main" id="{A1882139-F6F3-4D81-8377-4127C6C79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1369" y="4514850"/>
                <a:ext cx="152400" cy="1524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2A4EAFD8-942C-4761-8D71-86C3DA14C740}"/>
                  </a:ext>
                </a:extLst>
              </p:cNvPr>
              <p:cNvSpPr/>
              <p:nvPr/>
            </p:nvSpPr>
            <p:spPr>
              <a:xfrm>
                <a:off x="7209611" y="4229100"/>
                <a:ext cx="54373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l"/>
                <a:r>
                  <a:rPr lang="en-US" altLang="en-US" sz="2800" dirty="0">
                    <a:solidFill>
                      <a:srgbClr val="FFC000"/>
                    </a:solidFill>
                    <a:sym typeface="Wingdings" panose="05000000000000000000" pitchFamily="2" charset="2"/>
                  </a:rPr>
                  <a:t>…</a:t>
                </a:r>
                <a:endParaRPr lang="en-US" altLang="en-US" sz="28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6771A4DF-5475-4EA1-9954-74F05195E460}"/>
                  </a:ext>
                </a:extLst>
              </p:cNvPr>
              <p:cNvSpPr/>
              <p:nvPr/>
            </p:nvSpPr>
            <p:spPr bwMode="auto">
              <a:xfrm>
                <a:off x="4857750" y="4381440"/>
                <a:ext cx="381000" cy="400110"/>
              </a:xfrm>
              <a:prstGeom prst="ellipse">
                <a:avLst/>
              </a:prstGeom>
              <a:noFill/>
              <a:ln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48" name="Rectangle 5">
            <a:extLst>
              <a:ext uri="{FF2B5EF4-FFF2-40B4-BE49-F238E27FC236}">
                <a16:creationId xmlns:a16="http://schemas.microsoft.com/office/drawing/2014/main" id="{8F357F6B-03D4-48D0-8284-ADE47F5B1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4568" y="5593390"/>
            <a:ext cx="26404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S(i-1)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&amp;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)]</a:t>
            </a:r>
            <a:endParaRPr lang="en-CA" sz="2400" dirty="0">
              <a:solidFill>
                <a:srgbClr val="FFC000"/>
              </a:solidFill>
            </a:endParaRPr>
          </a:p>
        </p:txBody>
      </p:sp>
      <p:sp>
        <p:nvSpPr>
          <p:cNvPr id="52" name="Rectangle 5">
            <a:extLst>
              <a:ext uri="{FF2B5EF4-FFF2-40B4-BE49-F238E27FC236}">
                <a16:creationId xmlns:a16="http://schemas.microsoft.com/office/drawing/2014/main" id="{6EF1F199-AD0D-4FC2-A857-EDECC2F34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5279" y="5218535"/>
            <a:ext cx="9348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</a:t>
            </a:r>
            <a:endParaRPr lang="en-CA" sz="2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368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6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dirty="0">
                <a:solidFill>
                  <a:srgbClr val="FFFF00"/>
                </a:solidFill>
              </a:rPr>
              <a:t>Special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1974789"/>
            <a:ext cx="7896613" cy="166081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Claim: Every positive integer is special.</a:t>
            </a:r>
          </a:p>
          <a:p>
            <a:pPr lvl="0" eaLnBrk="1" hangingPunct="1">
              <a:spcBef>
                <a:spcPct val="0"/>
              </a:spcBef>
              <a:defRPr/>
            </a:pPr>
            <a:r>
              <a:rPr lang="en-CA" sz="2400" dirty="0">
                <a:sym typeface="Symbol" panose="05050102010706020507" pitchFamily="18" charset="2"/>
              </a:rPr>
              <a:t>Proof: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Clearly </a:t>
            </a:r>
            <a:r>
              <a:rPr lang="en-CA" sz="2400" dirty="0">
                <a:solidFill>
                  <a:srgbClr val="FFC000"/>
                </a:solidFill>
                <a:sym typeface="Symbol" panose="05050102010706020507" pitchFamily="18" charset="2"/>
              </a:rPr>
              <a:t>0</a:t>
            </a:r>
            <a:r>
              <a:rPr lang="en-CA" sz="2400" dirty="0">
                <a:sym typeface="Symbol" panose="05050102010706020507" pitchFamily="18" charset="2"/>
              </a:rPr>
              <a:t> is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By way of contradiction assume they are not all special.</a:t>
            </a: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301F5ED9-C55B-42F5-9723-AC32FD762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4762604"/>
            <a:ext cx="7896613" cy="180758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Let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be the smallest integer that is not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Well having that distinction would make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very special. 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This contradicts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not being special.</a:t>
            </a:r>
          </a:p>
          <a:p>
            <a:pPr marL="457200" lvl="0" indent="-457200" eaLnBrk="1" hangingPunct="1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Hence, e</a:t>
            </a:r>
            <a:r>
              <a:rPr lang="en-CA" altLang="en-US" sz="2400" dirty="0">
                <a:sym typeface="Symbol" panose="05050102010706020507" pitchFamily="18" charset="2"/>
              </a:rPr>
              <a:t>very positive integer must be special. </a:t>
            </a:r>
            <a:endParaRPr lang="en-CA" sz="2400" dirty="0"/>
          </a:p>
        </p:txBody>
      </p:sp>
      <p:sp>
        <p:nvSpPr>
          <p:cNvPr id="32" name="Text Box 11">
            <a:extLst>
              <a:ext uri="{FF2B5EF4-FFF2-40B4-BE49-F238E27FC236}">
                <a16:creationId xmlns:a16="http://schemas.microsoft.com/office/drawing/2014/main" id="{A5853F55-5003-415B-B796-F69BD199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1318" y="4328530"/>
            <a:ext cx="2551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3886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6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9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8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70" grpId="0" animBg="1"/>
      <p:bldP spid="70" grpId="1" animBg="1"/>
      <p:bldP spid="89" grpId="0" animBg="1"/>
      <p:bldP spid="59" grpId="0" animBg="1"/>
      <p:bldP spid="92" grpId="0" animBg="1"/>
      <p:bldP spid="31" grpId="0" animBg="1"/>
      <p:bldP spid="32" grpId="0"/>
      <p:bldP spid="6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Line 17">
            <a:extLst>
              <a:ext uri="{FF2B5EF4-FFF2-40B4-BE49-F238E27FC236}">
                <a16:creationId xmlns:a16="http://schemas.microsoft.com/office/drawing/2014/main" id="{E6596BF6-5469-4786-A937-1D08F694A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1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522E179C-F2DF-4543-8ACC-10EAFE6C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61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D61C1E75-61F1-476E-BD2B-76520F2F7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324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588" y="763102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pic>
        <p:nvPicPr>
          <p:cNvPr id="76" name="Picture 75">
            <a:extLst>
              <a:ext uri="{FF2B5EF4-FFF2-40B4-BE49-F238E27FC236}">
                <a16:creationId xmlns:a16="http://schemas.microsoft.com/office/drawing/2014/main" id="{FFE39C86-4012-4905-AE99-00088E1A5EA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986E8460-3CAA-4E4C-B619-063230CA7419}"/>
              </a:ext>
            </a:extLst>
          </p:cNvPr>
          <p:cNvSpPr/>
          <p:nvPr/>
        </p:nvSpPr>
        <p:spPr>
          <a:xfrm>
            <a:off x="5406284" y="395972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55" name="Line 17">
            <a:extLst>
              <a:ext uri="{FF2B5EF4-FFF2-40B4-BE49-F238E27FC236}">
                <a16:creationId xmlns:a16="http://schemas.microsoft.com/office/drawing/2014/main" id="{24D04051-3B72-4D93-A60A-31ED593467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8018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5" name="Text Box 11">
            <a:extLst>
              <a:ext uri="{FF2B5EF4-FFF2-40B4-BE49-F238E27FC236}">
                <a16:creationId xmlns:a16="http://schemas.microsoft.com/office/drawing/2014/main" id="{A7E01CA8-F44D-4B21-A82F-53C51C683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BD69B381-FB40-4899-820F-369BB4966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6302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6" name="Text Box 11">
            <a:extLst>
              <a:ext uri="{FF2B5EF4-FFF2-40B4-BE49-F238E27FC236}">
                <a16:creationId xmlns:a16="http://schemas.microsoft.com/office/drawing/2014/main" id="{8F00E0E7-FB48-4D36-97D9-5EE32F07F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3533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0" name="Oval 15">
            <a:extLst>
              <a:ext uri="{FF2B5EF4-FFF2-40B4-BE49-F238E27FC236}">
                <a16:creationId xmlns:a16="http://schemas.microsoft.com/office/drawing/2014/main" id="{F4B12E3A-AD55-42F4-A8C0-6E434A8D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05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9" name="AutoShape 58">
            <a:extLst>
              <a:ext uri="{FF2B5EF4-FFF2-40B4-BE49-F238E27FC236}">
                <a16:creationId xmlns:a16="http://schemas.microsoft.com/office/drawing/2014/main" id="{5FA79EB7-220E-4A25-AB1E-7300183A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1974789"/>
            <a:ext cx="7896613" cy="166081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Claim: Every positive integer is special.</a:t>
            </a:r>
          </a:p>
          <a:p>
            <a:pPr lvl="0" eaLnBrk="1" hangingPunct="1">
              <a:spcBef>
                <a:spcPct val="0"/>
              </a:spcBef>
              <a:defRPr/>
            </a:pPr>
            <a:r>
              <a:rPr lang="en-CA" sz="2400" dirty="0">
                <a:sym typeface="Symbol" panose="05050102010706020507" pitchFamily="18" charset="2"/>
              </a:rPr>
              <a:t>Proof: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Clearly </a:t>
            </a:r>
            <a:r>
              <a:rPr lang="en-CA" sz="2400" dirty="0">
                <a:solidFill>
                  <a:srgbClr val="FFC000"/>
                </a:solidFill>
                <a:sym typeface="Symbol" panose="05050102010706020507" pitchFamily="18" charset="2"/>
              </a:rPr>
              <a:t>0</a:t>
            </a:r>
            <a:r>
              <a:rPr lang="en-CA" sz="2400" dirty="0">
                <a:sym typeface="Symbol" panose="05050102010706020507" pitchFamily="18" charset="2"/>
              </a:rPr>
              <a:t> is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By way of contradiction assume they are not all special.</a:t>
            </a:r>
          </a:p>
        </p:txBody>
      </p:sp>
      <p:sp>
        <p:nvSpPr>
          <p:cNvPr id="58" name="Line 17">
            <a:extLst>
              <a:ext uri="{FF2B5EF4-FFF2-40B4-BE49-F238E27FC236}">
                <a16:creationId xmlns:a16="http://schemas.microsoft.com/office/drawing/2014/main" id="{73AB70C4-4400-4D1F-8234-CA89CEA1C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9734" y="4333723"/>
            <a:ext cx="3810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9" name="Oval 10">
            <a:extLst>
              <a:ext uri="{FF2B5EF4-FFF2-40B4-BE49-F238E27FC236}">
                <a16:creationId xmlns:a16="http://schemas.microsoft.com/office/drawing/2014/main" id="{A9E3F606-365B-4574-B4EB-E50865F6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603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4" name="Text Box 11">
            <a:extLst>
              <a:ext uri="{FF2B5EF4-FFF2-40B4-BE49-F238E27FC236}">
                <a16:creationId xmlns:a16="http://schemas.microsoft.com/office/drawing/2014/main" id="{C4302BD2-8107-41A4-8BB7-7AA2581A0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08" y="3914036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92" name="Oval 10">
            <a:extLst>
              <a:ext uri="{FF2B5EF4-FFF2-40B4-BE49-F238E27FC236}">
                <a16:creationId xmlns:a16="http://schemas.microsoft.com/office/drawing/2014/main" id="{729267E8-6E94-47F7-85A1-0E33BD25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230" y="4241649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Text Box 11">
            <a:extLst>
              <a:ext uri="{FF2B5EF4-FFF2-40B4-BE49-F238E27FC236}">
                <a16:creationId xmlns:a16="http://schemas.microsoft.com/office/drawing/2014/main" id="{623ED6D2-8392-4AC1-B238-4A1ACB85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135" y="390165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301F5ED9-C55B-42F5-9723-AC32FD762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572" y="4762604"/>
            <a:ext cx="7896613" cy="1807584"/>
          </a:xfrm>
          <a:prstGeom prst="wedgeRoundRectCallout">
            <a:avLst>
              <a:gd name="adj1" fmla="val -30180"/>
              <a:gd name="adj2" fmla="val -58366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Let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be the smallest integer that is not special.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Well having that distinction would make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very special. </a:t>
            </a:r>
          </a:p>
          <a:p>
            <a:pPr marL="457200" lvl="0" indent="-457200" eaLnBrk="1" hangingPunct="1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This contradicts </a:t>
            </a:r>
            <a:r>
              <a:rPr lang="en-CA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sz="2400" dirty="0">
                <a:sym typeface="Symbol" panose="05050102010706020507" pitchFamily="18" charset="2"/>
              </a:rPr>
              <a:t> not being special.</a:t>
            </a:r>
          </a:p>
          <a:p>
            <a:pPr marL="457200" lvl="0" indent="-457200" eaLnBrk="1" hangingPunct="1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ym typeface="Symbol" panose="05050102010706020507" pitchFamily="18" charset="2"/>
              </a:rPr>
              <a:t>Hence, e</a:t>
            </a:r>
            <a:r>
              <a:rPr lang="en-CA" altLang="en-US" sz="2400" dirty="0">
                <a:sym typeface="Symbol" panose="05050102010706020507" pitchFamily="18" charset="2"/>
              </a:rPr>
              <a:t>very positive integer must be special. </a:t>
            </a:r>
            <a:endParaRPr lang="en-CA" sz="2400" dirty="0"/>
          </a:p>
        </p:txBody>
      </p:sp>
      <p:sp>
        <p:nvSpPr>
          <p:cNvPr id="32" name="Text Box 11">
            <a:extLst>
              <a:ext uri="{FF2B5EF4-FFF2-40B4-BE49-F238E27FC236}">
                <a16:creationId xmlns:a16="http://schemas.microsoft.com/office/drawing/2014/main" id="{A5853F55-5003-415B-B796-F69BD199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1318" y="4328530"/>
            <a:ext cx="2551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8" name="Oval 15">
            <a:extLst>
              <a:ext uri="{FF2B5EF4-FFF2-40B4-BE49-F238E27FC236}">
                <a16:creationId xmlns:a16="http://schemas.microsoft.com/office/drawing/2014/main" id="{47218C25-2F3F-4013-A6D7-FDAB65BC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178" y="425403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0213C80B-AAFA-4E51-96A3-6DCAAA548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dirty="0">
                <a:solidFill>
                  <a:srgbClr val="FFFF00"/>
                </a:solidFill>
              </a:rPr>
              <a:t>Special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24" name="Picture 2" descr="Image result for you are special">
            <a:extLst>
              <a:ext uri="{FF2B5EF4-FFF2-40B4-BE49-F238E27FC236}">
                <a16:creationId xmlns:a16="http://schemas.microsoft.com/office/drawing/2014/main" id="{471162DB-9C38-492F-927A-B137E69740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676" y="0"/>
            <a:ext cx="8317679" cy="6665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7127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Box 21"/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304800" y="1378327"/>
            <a:ext cx="966931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1524000" y="1632666"/>
            <a:ext cx="8229600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 each such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is either: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follows from some rule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line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last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 our theorem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24EAA16F-1E78-4214-A25C-32E9D64C854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" name="Text Box 21">
            <a:extLst>
              <a:ext uri="{FF2B5EF4-FFF2-40B4-BE49-F238E27FC236}">
                <a16:creationId xmlns:a16="http://schemas.microsoft.com/office/drawing/2014/main" id="{546F3834-F634-4F23-8DBF-A42408809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8489D238-B30E-49A0-AE98-12BF795EB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59A32A02-9594-41ED-92CB-18460B996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050" y="3653135"/>
            <a:ext cx="1847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 =8.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8</a:t>
            </a:r>
            <a:endParaRPr lang="en-US" altLang="en-US" sz="2400" baseline="-25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032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1524000" y="1143000"/>
            <a:ext cx="4495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proof system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sound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has a proof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it is valid</a:t>
            </a:r>
            <a:r>
              <a:rPr kumimoji="0" lang="en-CA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5" name="Text Box 21">
            <a:extLst>
              <a:ext uri="{FF2B5EF4-FFF2-40B4-BE49-F238E27FC236}">
                <a16:creationId xmlns:a16="http://schemas.microsoft.com/office/drawing/2014/main" id="{B3D45817-CA19-44EA-BCB6-57F39B79C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2034044"/>
            <a:ext cx="77724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Proof by induction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Induction Hypothesis: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be the statement that 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is a valid”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S(0)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: Empty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Proof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lvl="0" indent="-342900" eaLnBrk="1" hangingPunct="1">
              <a:spcBef>
                <a:spcPct val="0"/>
              </a:spcBef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ie If the first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i-1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lines are valid,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                       then the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</a:t>
            </a:r>
            <a:r>
              <a:rPr kumimoji="0" lang="en-CA" altLang="en-US" sz="2400" b="0" i="0" u="none" strike="noStrike" kern="120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is.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E778AF00-D4BB-4BD9-8B87-ECED077F582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91A6A7C0-DBE6-417D-8E4D-80EB733E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C9A5C281-7B63-4DEC-94C5-56A71A45D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1378327"/>
            <a:ext cx="966931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Text Box 21">
            <a:extLst>
              <a:ext uri="{FF2B5EF4-FFF2-40B4-BE49-F238E27FC236}">
                <a16:creationId xmlns:a16="http://schemas.microsoft.com/office/drawing/2014/main" id="{631471D2-00AE-40EB-91DA-C3A44762F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0" name="Text Box 21">
            <a:extLst>
              <a:ext uri="{FF2B5EF4-FFF2-40B4-BE49-F238E27FC236}">
                <a16:creationId xmlns:a16="http://schemas.microsoft.com/office/drawing/2014/main" id="{A1143B41-C3EE-4AEB-A7F0-98F0F94CE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1" name="Text Box 21">
            <a:extLst>
              <a:ext uri="{FF2B5EF4-FFF2-40B4-BE49-F238E27FC236}">
                <a16:creationId xmlns:a16="http://schemas.microsoft.com/office/drawing/2014/main" id="{16B989DE-6417-4E28-8D87-8F533012E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050" y="3653135"/>
            <a:ext cx="1847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 =8.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8</a:t>
            </a:r>
            <a:endParaRPr lang="en-US" altLang="en-US" sz="2400" baseline="-25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275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219200" y="1581546"/>
            <a:ext cx="7467600" cy="2637948"/>
            <a:chOff x="1371600" y="2010252"/>
            <a:chExt cx="7467600" cy="2637948"/>
          </a:xfrm>
        </p:grpSpPr>
        <p:sp>
          <p:nvSpPr>
            <p:cNvPr id="2" name="Right Brace 1"/>
            <p:cNvSpPr/>
            <p:nvPr/>
          </p:nvSpPr>
          <p:spPr bwMode="auto">
            <a:xfrm>
              <a:off x="1371600" y="2010252"/>
              <a:ext cx="324972" cy="2637948"/>
            </a:xfrm>
            <a:prstGeom prst="rightBrace">
              <a:avLst>
                <a:gd name="adj1" fmla="val 8333"/>
                <a:gd name="adj2" fmla="val 50150"/>
              </a:avLst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Text Box 21"/>
            <p:cNvSpPr txBox="1">
              <a:spLocks noChangeArrowheads="1"/>
            </p:cNvSpPr>
            <p:nvPr/>
          </p:nvSpPr>
          <p:spPr bwMode="auto">
            <a:xfrm>
              <a:off x="1905000" y="3086637"/>
              <a:ext cx="69342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i-1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 </a:t>
              </a: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b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y way of induction assume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≤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 </a:t>
              </a:r>
              <a:r>
                <a:rPr lang="en-CA" altLang="en-US" sz="2400" dirty="0">
                  <a:solidFill>
                    <a:srgbClr val="FFFFFF"/>
                  </a:solidFill>
                  <a:sym typeface="Wingdings" panose="05000000000000000000" pitchFamily="2" charset="2"/>
                </a:rPr>
                <a:t>is a valid.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</a:p>
          </p:txBody>
        </p:sp>
      </p:grpSp>
      <p:sp>
        <p:nvSpPr>
          <p:cNvPr id="10" name="Text Box 21"/>
          <p:cNvSpPr txBox="1">
            <a:spLocks noChangeArrowheads="1"/>
          </p:cNvSpPr>
          <p:nvPr/>
        </p:nvSpPr>
        <p:spPr bwMode="auto">
          <a:xfrm>
            <a:off x="1890486" y="4110636"/>
            <a:ext cx="48913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If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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then 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it is a valid.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10264A29-7696-41AC-BF7D-9E71B2ACD5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of Soundness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1" name="Text Box 21">
            <a:extLst>
              <a:ext uri="{FF2B5EF4-FFF2-40B4-BE49-F238E27FC236}">
                <a16:creationId xmlns:a16="http://schemas.microsoft.com/office/drawing/2014/main" id="{B5650172-1B96-4181-A684-D185BBE80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1383405"/>
            <a:ext cx="1069524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5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i-1.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i-1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.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Text Box 21">
            <a:extLst>
              <a:ext uri="{FF2B5EF4-FFF2-40B4-BE49-F238E27FC236}">
                <a16:creationId xmlns:a16="http://schemas.microsoft.com/office/drawing/2014/main" id="{7EFBA384-E857-436E-9305-30D27A07D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4600494"/>
            <a:ext cx="9354612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Proof System Requires: </a:t>
            </a:r>
            <a:r>
              <a:rPr lang="en-US" sz="2400" dirty="0">
                <a:solidFill>
                  <a:srgbClr val="FFFF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line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  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requires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5" name="Text Box 21">
            <a:extLst>
              <a:ext uri="{FF2B5EF4-FFF2-40B4-BE49-F238E27FC236}">
                <a16:creationId xmlns:a16="http://schemas.microsoft.com/office/drawing/2014/main" id="{A247F4C6-37F3-41FE-AED1-CA0FCFB44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143000"/>
            <a:ext cx="4495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proof system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sound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has a proof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it is valid</a:t>
            </a:r>
            <a:r>
              <a:rPr kumimoji="0" lang="en-CA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6" name="Text Box 21">
            <a:extLst>
              <a:ext uri="{FF2B5EF4-FFF2-40B4-BE49-F238E27FC236}">
                <a16:creationId xmlns:a16="http://schemas.microsoft.com/office/drawing/2014/main" id="{1E434103-991C-4F33-97A8-F03786C9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1" y="609600"/>
            <a:ext cx="7543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Hilbert Style Proof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sequence of formulas.</a:t>
            </a:r>
          </a:p>
        </p:txBody>
      </p:sp>
      <p:sp>
        <p:nvSpPr>
          <p:cNvPr id="17" name="Text Box 21">
            <a:extLst>
              <a:ext uri="{FF2B5EF4-FFF2-40B4-BE49-F238E27FC236}">
                <a16:creationId xmlns:a16="http://schemas.microsoft.com/office/drawing/2014/main" id="{D05FF583-ECFA-456C-AC7E-8D9D9C644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363" y="5915086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valid</a:t>
            </a:r>
          </a:p>
        </p:txBody>
      </p:sp>
      <p:sp>
        <p:nvSpPr>
          <p:cNvPr id="18" name="Text Box 21">
            <a:extLst>
              <a:ext uri="{FF2B5EF4-FFF2-40B4-BE49-F238E27FC236}">
                <a16:creationId xmlns:a16="http://schemas.microsoft.com/office/drawing/2014/main" id="{CED33F31-A0EC-4430-B1FF-B627089EA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4626" y="592796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S(i-1)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         </a:t>
            </a: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9" name="Text Box 21">
            <a:extLst>
              <a:ext uri="{FF2B5EF4-FFF2-40B4-BE49-F238E27FC236}">
                <a16:creationId xmlns:a16="http://schemas.microsoft.com/office/drawing/2014/main" id="{D2690D82-3FBF-47FA-8564-35B97061E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93913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.         </a:t>
            </a: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2" name="Text Box 21">
            <a:extLst>
              <a:ext uri="{FF2B5EF4-FFF2-40B4-BE49-F238E27FC236}">
                <a16:creationId xmlns:a16="http://schemas.microsoft.com/office/drawing/2014/main" id="{B0B23D71-FA0C-4404-A7E5-4339D0CF6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396335"/>
            <a:ext cx="7772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is a valid”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23" name="Text Box 21">
            <a:extLst>
              <a:ext uri="{FF2B5EF4-FFF2-40B4-BE49-F238E27FC236}">
                <a16:creationId xmlns:a16="http://schemas.microsoft.com/office/drawing/2014/main" id="{F6C94232-CE21-4253-86C5-E68683E37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1770" y="2495550"/>
            <a:ext cx="7856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" name="Text Box 21">
            <a:extLst>
              <a:ext uri="{FF2B5EF4-FFF2-40B4-BE49-F238E27FC236}">
                <a16:creationId xmlns:a16="http://schemas.microsoft.com/office/drawing/2014/main" id="{A9D5D969-7B3C-4A5C-8779-45DC2E431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1" y="1771650"/>
            <a:ext cx="6667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j =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069956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6576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  <p:sp>
        <p:nvSpPr>
          <p:cNvPr id="7" name="Rectangle 23">
            <a:extLst>
              <a:ext uri="{FF2B5EF4-FFF2-40B4-BE49-F238E27FC236}">
                <a16:creationId xmlns:a16="http://schemas.microsoft.com/office/drawing/2014/main" id="{FB497867-B9D7-4717-968B-8B357D417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779" y="3505200"/>
            <a:ext cx="5334000" cy="2706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US" altLang="en-US" sz="2400" i="0" kern="0" dirty="0"/>
              <a:t>Iterative algorithms is a key algorithmic paradigm.</a:t>
            </a:r>
            <a:endParaRPr lang="en-CA" altLang="en-US" sz="2400" i="0" kern="0" dirty="0"/>
          </a:p>
          <a:p>
            <a:pPr eaLnBrk="1" hangingPunct="1"/>
            <a:r>
              <a:rPr lang="en-US" altLang="en-US" sz="2400" i="0" kern="0" dirty="0"/>
              <a:t>Store what you currently know </a:t>
            </a:r>
            <a:br>
              <a:rPr lang="en-US" altLang="en-US" sz="2400" i="0" kern="0" dirty="0"/>
            </a:br>
            <a:r>
              <a:rPr lang="en-US" altLang="en-US" sz="2400" i="0" kern="0" dirty="0"/>
              <a:t>in some data structure.</a:t>
            </a:r>
          </a:p>
          <a:p>
            <a:pPr eaLnBrk="1" hangingPunct="1"/>
            <a:r>
              <a:rPr lang="en-US" altLang="en-US" sz="2400" kern="0" dirty="0"/>
              <a:t>Each</a:t>
            </a:r>
            <a:r>
              <a:rPr lang="en-US" altLang="en-US" sz="2400" i="0" kern="0" dirty="0"/>
              <a:t> iteration take a step forward towards destination.</a:t>
            </a:r>
          </a:p>
          <a:p>
            <a:pPr eaLnBrk="1" hangingPunct="1">
              <a:lnSpc>
                <a:spcPct val="90000"/>
              </a:lnSpc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1363849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6" grpId="0"/>
      <p:bldP spid="60" grpId="0"/>
      <p:bldP spid="77" grpId="0"/>
      <p:bldP spid="7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577470F-0C75-46A3-AE39-95A5D53D22B3}"/>
              </a:ext>
            </a:extLst>
          </p:cNvPr>
          <p:cNvGrpSpPr/>
          <p:nvPr/>
        </p:nvGrpSpPr>
        <p:grpSpPr>
          <a:xfrm>
            <a:off x="2514600" y="3474279"/>
            <a:ext cx="4131296" cy="2697921"/>
            <a:chOff x="5063939" y="286580"/>
            <a:chExt cx="3871193" cy="2697921"/>
          </a:xfrm>
        </p:grpSpPr>
        <p:grpSp>
          <p:nvGrpSpPr>
            <p:cNvPr id="9" name="Group 1">
              <a:extLst>
                <a:ext uri="{FF2B5EF4-FFF2-40B4-BE49-F238E27FC236}">
                  <a16:creationId xmlns:a16="http://schemas.microsoft.com/office/drawing/2014/main" id="{23CFA3C3-61E7-4E5C-A05B-766E54EA61A5}"/>
                </a:ext>
              </a:extLst>
            </p:cNvPr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11" name="Group 197">
                <a:extLst>
                  <a:ext uri="{FF2B5EF4-FFF2-40B4-BE49-F238E27FC236}">
                    <a16:creationId xmlns:a16="http://schemas.microsoft.com/office/drawing/2014/main" id="{65EED1F9-636B-4B42-ADC6-8428A51BE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140" name="Freeform 191">
                  <a:extLst>
                    <a:ext uri="{FF2B5EF4-FFF2-40B4-BE49-F238E27FC236}">
                      <a16:creationId xmlns:a16="http://schemas.microsoft.com/office/drawing/2014/main" id="{93517E75-113F-4C5F-92A9-6B13D5F4D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1" name="Freeform 192">
                  <a:extLst>
                    <a:ext uri="{FF2B5EF4-FFF2-40B4-BE49-F238E27FC236}">
                      <a16:creationId xmlns:a16="http://schemas.microsoft.com/office/drawing/2014/main" id="{43FB8D1D-A16C-4C35-9D19-42223F6DD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2" name="Freeform 193">
                  <a:extLst>
                    <a:ext uri="{FF2B5EF4-FFF2-40B4-BE49-F238E27FC236}">
                      <a16:creationId xmlns:a16="http://schemas.microsoft.com/office/drawing/2014/main" id="{5D6BE3A9-5FA5-49ED-8B85-493BA6967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3" name="Freeform 194">
                  <a:extLst>
                    <a:ext uri="{FF2B5EF4-FFF2-40B4-BE49-F238E27FC236}">
                      <a16:creationId xmlns:a16="http://schemas.microsoft.com/office/drawing/2014/main" id="{D697BB47-4CD6-4BE1-82C6-8068B3BF6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4" name="Freeform 195">
                  <a:extLst>
                    <a:ext uri="{FF2B5EF4-FFF2-40B4-BE49-F238E27FC236}">
                      <a16:creationId xmlns:a16="http://schemas.microsoft.com/office/drawing/2014/main" id="{9198C9AA-7A56-452B-AF7E-6DB1FA42C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45" name="Freeform 196">
                  <a:extLst>
                    <a:ext uri="{FF2B5EF4-FFF2-40B4-BE49-F238E27FC236}">
                      <a16:creationId xmlns:a16="http://schemas.microsoft.com/office/drawing/2014/main" id="{CDA6B378-B72A-4693-8248-8F4C92C44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  <p:pic>
            <p:nvPicPr>
              <p:cNvPr id="12" name="Picture 10" descr="na01476_">
                <a:extLst>
                  <a:ext uri="{FF2B5EF4-FFF2-40B4-BE49-F238E27FC236}">
                    <a16:creationId xmlns:a16="http://schemas.microsoft.com/office/drawing/2014/main" id="{067BCE27-9867-4EAA-B023-D52B597D90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3" name="Group 190">
                <a:extLst>
                  <a:ext uri="{FF2B5EF4-FFF2-40B4-BE49-F238E27FC236}">
                    <a16:creationId xmlns:a16="http://schemas.microsoft.com/office/drawing/2014/main" id="{629EAAE6-7445-4B89-9E84-0B73377A6E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73" name="Freeform 125">
                  <a:extLst>
                    <a:ext uri="{FF2B5EF4-FFF2-40B4-BE49-F238E27FC236}">
                      <a16:creationId xmlns:a16="http://schemas.microsoft.com/office/drawing/2014/main" id="{1DBD3797-37C2-459A-94F4-6D50823F0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4" name="Freeform 126">
                  <a:extLst>
                    <a:ext uri="{FF2B5EF4-FFF2-40B4-BE49-F238E27FC236}">
                      <a16:creationId xmlns:a16="http://schemas.microsoft.com/office/drawing/2014/main" id="{48754CE1-7D5E-4534-9010-CF5832C847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5" name="Freeform 127">
                  <a:extLst>
                    <a:ext uri="{FF2B5EF4-FFF2-40B4-BE49-F238E27FC236}">
                      <a16:creationId xmlns:a16="http://schemas.microsoft.com/office/drawing/2014/main" id="{65B83DED-1132-4C85-8504-B5FF2A2C1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6" name="Freeform 128">
                  <a:extLst>
                    <a:ext uri="{FF2B5EF4-FFF2-40B4-BE49-F238E27FC236}">
                      <a16:creationId xmlns:a16="http://schemas.microsoft.com/office/drawing/2014/main" id="{C2C6DA7E-31F5-4AE2-A0FD-9C711A78A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8" name="Freeform 129">
                  <a:extLst>
                    <a:ext uri="{FF2B5EF4-FFF2-40B4-BE49-F238E27FC236}">
                      <a16:creationId xmlns:a16="http://schemas.microsoft.com/office/drawing/2014/main" id="{4F82D13A-1C12-40B1-AC7D-D13A48DD3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9" name="Freeform 130">
                  <a:extLst>
                    <a:ext uri="{FF2B5EF4-FFF2-40B4-BE49-F238E27FC236}">
                      <a16:creationId xmlns:a16="http://schemas.microsoft.com/office/drawing/2014/main" id="{E9CE2308-E36B-4668-85AE-C73E84F00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0" name="Freeform 131">
                  <a:extLst>
                    <a:ext uri="{FF2B5EF4-FFF2-40B4-BE49-F238E27FC236}">
                      <a16:creationId xmlns:a16="http://schemas.microsoft.com/office/drawing/2014/main" id="{E126ECD5-7940-490B-9240-1F3656B5EE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1" name="Freeform 132">
                  <a:extLst>
                    <a:ext uri="{FF2B5EF4-FFF2-40B4-BE49-F238E27FC236}">
                      <a16:creationId xmlns:a16="http://schemas.microsoft.com/office/drawing/2014/main" id="{C4FBCA68-6BF4-402A-8966-EF2D82BD4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2" name="Freeform 133">
                  <a:extLst>
                    <a:ext uri="{FF2B5EF4-FFF2-40B4-BE49-F238E27FC236}">
                      <a16:creationId xmlns:a16="http://schemas.microsoft.com/office/drawing/2014/main" id="{2F7B7049-E916-4039-ADFD-4FF2DAC82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3" name="Freeform 134">
                  <a:extLst>
                    <a:ext uri="{FF2B5EF4-FFF2-40B4-BE49-F238E27FC236}">
                      <a16:creationId xmlns:a16="http://schemas.microsoft.com/office/drawing/2014/main" id="{5C658587-3A52-4446-940E-C5B65316A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4" name="Freeform 135">
                  <a:extLst>
                    <a:ext uri="{FF2B5EF4-FFF2-40B4-BE49-F238E27FC236}">
                      <a16:creationId xmlns:a16="http://schemas.microsoft.com/office/drawing/2014/main" id="{0CFAA6D1-D04A-41AA-AE7A-DBA0B9BFB0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5" name="Freeform 136">
                  <a:extLst>
                    <a:ext uri="{FF2B5EF4-FFF2-40B4-BE49-F238E27FC236}">
                      <a16:creationId xmlns:a16="http://schemas.microsoft.com/office/drawing/2014/main" id="{865B34B0-2218-4B52-AC8D-FF7DF5558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6" name="Freeform 137">
                  <a:extLst>
                    <a:ext uri="{FF2B5EF4-FFF2-40B4-BE49-F238E27FC236}">
                      <a16:creationId xmlns:a16="http://schemas.microsoft.com/office/drawing/2014/main" id="{633B68C8-8FCE-44C5-AE4D-F1381E4FD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7" name="Freeform 138">
                  <a:extLst>
                    <a:ext uri="{FF2B5EF4-FFF2-40B4-BE49-F238E27FC236}">
                      <a16:creationId xmlns:a16="http://schemas.microsoft.com/office/drawing/2014/main" id="{FDAF50B7-18E5-4C33-9331-12676B094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8" name="Freeform 139">
                  <a:extLst>
                    <a:ext uri="{FF2B5EF4-FFF2-40B4-BE49-F238E27FC236}">
                      <a16:creationId xmlns:a16="http://schemas.microsoft.com/office/drawing/2014/main" id="{4DA8E514-AD7D-41EB-96C5-A78A335E3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89" name="Freeform 140">
                  <a:extLst>
                    <a:ext uri="{FF2B5EF4-FFF2-40B4-BE49-F238E27FC236}">
                      <a16:creationId xmlns:a16="http://schemas.microsoft.com/office/drawing/2014/main" id="{CDFDE90D-1AE3-4664-B479-9BCE184EA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0" name="Freeform 141">
                  <a:extLst>
                    <a:ext uri="{FF2B5EF4-FFF2-40B4-BE49-F238E27FC236}">
                      <a16:creationId xmlns:a16="http://schemas.microsoft.com/office/drawing/2014/main" id="{07EF5A69-1A6A-4594-9D06-6C0444608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1" name="Freeform 142">
                  <a:extLst>
                    <a:ext uri="{FF2B5EF4-FFF2-40B4-BE49-F238E27FC236}">
                      <a16:creationId xmlns:a16="http://schemas.microsoft.com/office/drawing/2014/main" id="{ACEB3F3E-9589-4AA7-A9F0-D983CDBE8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2" name="Freeform 143">
                  <a:extLst>
                    <a:ext uri="{FF2B5EF4-FFF2-40B4-BE49-F238E27FC236}">
                      <a16:creationId xmlns:a16="http://schemas.microsoft.com/office/drawing/2014/main" id="{9825E111-CB96-4626-BAC6-73CA313E8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3" name="Freeform 144">
                  <a:extLst>
                    <a:ext uri="{FF2B5EF4-FFF2-40B4-BE49-F238E27FC236}">
                      <a16:creationId xmlns:a16="http://schemas.microsoft.com/office/drawing/2014/main" id="{26750106-00BB-4AFF-A831-4E62CDE16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4" name="Freeform 145">
                  <a:extLst>
                    <a:ext uri="{FF2B5EF4-FFF2-40B4-BE49-F238E27FC236}">
                      <a16:creationId xmlns:a16="http://schemas.microsoft.com/office/drawing/2014/main" id="{15CD0CD5-CD14-4C22-BCD4-874DDBB19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5" name="Freeform 146">
                  <a:extLst>
                    <a:ext uri="{FF2B5EF4-FFF2-40B4-BE49-F238E27FC236}">
                      <a16:creationId xmlns:a16="http://schemas.microsoft.com/office/drawing/2014/main" id="{088E65D0-E85D-49FA-A518-3D873D672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6" name="Freeform 147">
                  <a:extLst>
                    <a:ext uri="{FF2B5EF4-FFF2-40B4-BE49-F238E27FC236}">
                      <a16:creationId xmlns:a16="http://schemas.microsoft.com/office/drawing/2014/main" id="{12F2ADD6-7951-4430-8864-1D2BB2A98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7" name="Freeform 148">
                  <a:extLst>
                    <a:ext uri="{FF2B5EF4-FFF2-40B4-BE49-F238E27FC236}">
                      <a16:creationId xmlns:a16="http://schemas.microsoft.com/office/drawing/2014/main" id="{9BCAF264-81B3-4CF5-9878-F6FD1581C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8" name="Freeform 149">
                  <a:extLst>
                    <a:ext uri="{FF2B5EF4-FFF2-40B4-BE49-F238E27FC236}">
                      <a16:creationId xmlns:a16="http://schemas.microsoft.com/office/drawing/2014/main" id="{EAB2FE3F-46BA-4610-AB2C-3F1A93AFC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99" name="Freeform 150">
                  <a:extLst>
                    <a:ext uri="{FF2B5EF4-FFF2-40B4-BE49-F238E27FC236}">
                      <a16:creationId xmlns:a16="http://schemas.microsoft.com/office/drawing/2014/main" id="{86585D35-CD84-495C-AB69-B04C4CE55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0" name="Freeform 151">
                  <a:extLst>
                    <a:ext uri="{FF2B5EF4-FFF2-40B4-BE49-F238E27FC236}">
                      <a16:creationId xmlns:a16="http://schemas.microsoft.com/office/drawing/2014/main" id="{53464AA5-F069-4754-BEAA-1C9F2AFE3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1" name="Freeform 152">
                  <a:extLst>
                    <a:ext uri="{FF2B5EF4-FFF2-40B4-BE49-F238E27FC236}">
                      <a16:creationId xmlns:a16="http://schemas.microsoft.com/office/drawing/2014/main" id="{45868B11-0F58-4E23-AB96-0ADA62FCE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2" name="Freeform 153">
                  <a:extLst>
                    <a:ext uri="{FF2B5EF4-FFF2-40B4-BE49-F238E27FC236}">
                      <a16:creationId xmlns:a16="http://schemas.microsoft.com/office/drawing/2014/main" id="{B1A928C1-D7FC-4D79-833F-A763E93F62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3" name="Freeform 154">
                  <a:extLst>
                    <a:ext uri="{FF2B5EF4-FFF2-40B4-BE49-F238E27FC236}">
                      <a16:creationId xmlns:a16="http://schemas.microsoft.com/office/drawing/2014/main" id="{68251FDD-1340-492E-9876-676B7EAFC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4" name="Freeform 155">
                  <a:extLst>
                    <a:ext uri="{FF2B5EF4-FFF2-40B4-BE49-F238E27FC236}">
                      <a16:creationId xmlns:a16="http://schemas.microsoft.com/office/drawing/2014/main" id="{3D6085FD-7736-4805-9D84-FC064AE465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5" name="Freeform 156">
                  <a:extLst>
                    <a:ext uri="{FF2B5EF4-FFF2-40B4-BE49-F238E27FC236}">
                      <a16:creationId xmlns:a16="http://schemas.microsoft.com/office/drawing/2014/main" id="{B3A81A55-5C8A-44FC-B0E4-D5BF7574A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6" name="Freeform 157">
                  <a:extLst>
                    <a:ext uri="{FF2B5EF4-FFF2-40B4-BE49-F238E27FC236}">
                      <a16:creationId xmlns:a16="http://schemas.microsoft.com/office/drawing/2014/main" id="{91F03E62-0B5B-4A0A-A9B9-729A0E18C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7" name="Freeform 158">
                  <a:extLst>
                    <a:ext uri="{FF2B5EF4-FFF2-40B4-BE49-F238E27FC236}">
                      <a16:creationId xmlns:a16="http://schemas.microsoft.com/office/drawing/2014/main" id="{0B1AC2F7-763C-4749-BB56-372D5502C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8" name="Freeform 159">
                  <a:extLst>
                    <a:ext uri="{FF2B5EF4-FFF2-40B4-BE49-F238E27FC236}">
                      <a16:creationId xmlns:a16="http://schemas.microsoft.com/office/drawing/2014/main" id="{7B654229-9B78-4599-8D10-F3CCC884E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09" name="Freeform 160">
                  <a:extLst>
                    <a:ext uri="{FF2B5EF4-FFF2-40B4-BE49-F238E27FC236}">
                      <a16:creationId xmlns:a16="http://schemas.microsoft.com/office/drawing/2014/main" id="{07C26CD3-A268-4DDE-9316-B5CC25A54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0" name="Freeform 161">
                  <a:extLst>
                    <a:ext uri="{FF2B5EF4-FFF2-40B4-BE49-F238E27FC236}">
                      <a16:creationId xmlns:a16="http://schemas.microsoft.com/office/drawing/2014/main" id="{454A0EE2-7879-4F4A-A214-6A657D41C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1" name="Freeform 162">
                  <a:extLst>
                    <a:ext uri="{FF2B5EF4-FFF2-40B4-BE49-F238E27FC236}">
                      <a16:creationId xmlns:a16="http://schemas.microsoft.com/office/drawing/2014/main" id="{EBBFD69B-8C72-401E-AA66-352A16BCE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2" name="Freeform 163">
                  <a:extLst>
                    <a:ext uri="{FF2B5EF4-FFF2-40B4-BE49-F238E27FC236}">
                      <a16:creationId xmlns:a16="http://schemas.microsoft.com/office/drawing/2014/main" id="{B3B8B5B6-EE70-4818-8083-3A8D5314D5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3" name="Freeform 164">
                  <a:extLst>
                    <a:ext uri="{FF2B5EF4-FFF2-40B4-BE49-F238E27FC236}">
                      <a16:creationId xmlns:a16="http://schemas.microsoft.com/office/drawing/2014/main" id="{395054AF-CC22-4143-9D19-DE402789E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4" name="Freeform 165">
                  <a:extLst>
                    <a:ext uri="{FF2B5EF4-FFF2-40B4-BE49-F238E27FC236}">
                      <a16:creationId xmlns:a16="http://schemas.microsoft.com/office/drawing/2014/main" id="{A42D3F67-DFA8-4F00-BFDB-6BD48918D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5" name="Freeform 166">
                  <a:extLst>
                    <a:ext uri="{FF2B5EF4-FFF2-40B4-BE49-F238E27FC236}">
                      <a16:creationId xmlns:a16="http://schemas.microsoft.com/office/drawing/2014/main" id="{D0E424DD-FFC8-4694-ACBF-3776951E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7" name="Freeform 167">
                  <a:extLst>
                    <a:ext uri="{FF2B5EF4-FFF2-40B4-BE49-F238E27FC236}">
                      <a16:creationId xmlns:a16="http://schemas.microsoft.com/office/drawing/2014/main" id="{75CA8138-E9FD-4A46-AA7E-347D8C2BC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8" name="Freeform 168">
                  <a:extLst>
                    <a:ext uri="{FF2B5EF4-FFF2-40B4-BE49-F238E27FC236}">
                      <a16:creationId xmlns:a16="http://schemas.microsoft.com/office/drawing/2014/main" id="{BA5530CD-E4DE-468B-87E1-50997802C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19" name="Freeform 169">
                  <a:extLst>
                    <a:ext uri="{FF2B5EF4-FFF2-40B4-BE49-F238E27FC236}">
                      <a16:creationId xmlns:a16="http://schemas.microsoft.com/office/drawing/2014/main" id="{7CD873D6-915E-4174-A2E6-072C848C7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0" name="Freeform 170">
                  <a:extLst>
                    <a:ext uri="{FF2B5EF4-FFF2-40B4-BE49-F238E27FC236}">
                      <a16:creationId xmlns:a16="http://schemas.microsoft.com/office/drawing/2014/main" id="{0EA0E091-04A4-42E8-B405-1954CB7D2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1" name="Freeform 171">
                  <a:extLst>
                    <a:ext uri="{FF2B5EF4-FFF2-40B4-BE49-F238E27FC236}">
                      <a16:creationId xmlns:a16="http://schemas.microsoft.com/office/drawing/2014/main" id="{FAC327FA-9F46-4937-999C-AF14A3CC1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2" name="Freeform 172">
                  <a:extLst>
                    <a:ext uri="{FF2B5EF4-FFF2-40B4-BE49-F238E27FC236}">
                      <a16:creationId xmlns:a16="http://schemas.microsoft.com/office/drawing/2014/main" id="{DDCF2194-CB3E-48B3-ACD0-C4211F3F0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3" name="Freeform 173">
                  <a:extLst>
                    <a:ext uri="{FF2B5EF4-FFF2-40B4-BE49-F238E27FC236}">
                      <a16:creationId xmlns:a16="http://schemas.microsoft.com/office/drawing/2014/main" id="{BB295A54-32B3-48D0-84CC-E2221ACE3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4" name="Freeform 174">
                  <a:extLst>
                    <a:ext uri="{FF2B5EF4-FFF2-40B4-BE49-F238E27FC236}">
                      <a16:creationId xmlns:a16="http://schemas.microsoft.com/office/drawing/2014/main" id="{3FD4C57A-97E3-4D93-97FB-7434948D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5" name="Freeform 175">
                  <a:extLst>
                    <a:ext uri="{FF2B5EF4-FFF2-40B4-BE49-F238E27FC236}">
                      <a16:creationId xmlns:a16="http://schemas.microsoft.com/office/drawing/2014/main" id="{E21B19AA-8B37-44BA-9757-939D2D21F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6" name="Freeform 176">
                  <a:extLst>
                    <a:ext uri="{FF2B5EF4-FFF2-40B4-BE49-F238E27FC236}">
                      <a16:creationId xmlns:a16="http://schemas.microsoft.com/office/drawing/2014/main" id="{B5838749-3789-496E-A27B-2619C6D86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7" name="Freeform 177">
                  <a:extLst>
                    <a:ext uri="{FF2B5EF4-FFF2-40B4-BE49-F238E27FC236}">
                      <a16:creationId xmlns:a16="http://schemas.microsoft.com/office/drawing/2014/main" id="{56725CD6-AD57-47CD-A824-B953A8C57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8" name="Freeform 178">
                  <a:extLst>
                    <a:ext uri="{FF2B5EF4-FFF2-40B4-BE49-F238E27FC236}">
                      <a16:creationId xmlns:a16="http://schemas.microsoft.com/office/drawing/2014/main" id="{9304C104-6241-478B-B5F4-1C3E80067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29" name="Freeform 179">
                  <a:extLst>
                    <a:ext uri="{FF2B5EF4-FFF2-40B4-BE49-F238E27FC236}">
                      <a16:creationId xmlns:a16="http://schemas.microsoft.com/office/drawing/2014/main" id="{EB524159-4CD1-47F2-B9AD-C35066350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0" name="Freeform 180">
                  <a:extLst>
                    <a:ext uri="{FF2B5EF4-FFF2-40B4-BE49-F238E27FC236}">
                      <a16:creationId xmlns:a16="http://schemas.microsoft.com/office/drawing/2014/main" id="{21697CE0-0DA4-4FCD-BD40-D71C428EA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1" name="Freeform 181">
                  <a:extLst>
                    <a:ext uri="{FF2B5EF4-FFF2-40B4-BE49-F238E27FC236}">
                      <a16:creationId xmlns:a16="http://schemas.microsoft.com/office/drawing/2014/main" id="{A132F9A3-CFB9-4D13-A2FF-C25E6DE40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2" name="Freeform 182">
                  <a:extLst>
                    <a:ext uri="{FF2B5EF4-FFF2-40B4-BE49-F238E27FC236}">
                      <a16:creationId xmlns:a16="http://schemas.microsoft.com/office/drawing/2014/main" id="{77C96E0E-6C3B-482D-A5C2-246C2BE98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3" name="Freeform 183">
                  <a:extLst>
                    <a:ext uri="{FF2B5EF4-FFF2-40B4-BE49-F238E27FC236}">
                      <a16:creationId xmlns:a16="http://schemas.microsoft.com/office/drawing/2014/main" id="{FE8364BB-166B-481E-8A9B-8F655CAD4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4" name="Freeform 184">
                  <a:extLst>
                    <a:ext uri="{FF2B5EF4-FFF2-40B4-BE49-F238E27FC236}">
                      <a16:creationId xmlns:a16="http://schemas.microsoft.com/office/drawing/2014/main" id="{4A94BFCF-D803-4D86-B41D-008F39649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5" name="Freeform 185">
                  <a:extLst>
                    <a:ext uri="{FF2B5EF4-FFF2-40B4-BE49-F238E27FC236}">
                      <a16:creationId xmlns:a16="http://schemas.microsoft.com/office/drawing/2014/main" id="{D47E6DCF-6304-4C6F-8413-00A6B737F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6" name="Freeform 186">
                  <a:extLst>
                    <a:ext uri="{FF2B5EF4-FFF2-40B4-BE49-F238E27FC236}">
                      <a16:creationId xmlns:a16="http://schemas.microsoft.com/office/drawing/2014/main" id="{9A1F5B28-100B-4861-B25B-3E1F4FEAB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7" name="Freeform 187">
                  <a:extLst>
                    <a:ext uri="{FF2B5EF4-FFF2-40B4-BE49-F238E27FC236}">
                      <a16:creationId xmlns:a16="http://schemas.microsoft.com/office/drawing/2014/main" id="{0C882667-275A-4016-A44C-6CD62047B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8" name="Freeform 188">
                  <a:extLst>
                    <a:ext uri="{FF2B5EF4-FFF2-40B4-BE49-F238E27FC236}">
                      <a16:creationId xmlns:a16="http://schemas.microsoft.com/office/drawing/2014/main" id="{7D29E3C4-AD03-446B-986E-B480C044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39" name="Freeform 189">
                  <a:extLst>
                    <a:ext uri="{FF2B5EF4-FFF2-40B4-BE49-F238E27FC236}">
                      <a16:creationId xmlns:a16="http://schemas.microsoft.com/office/drawing/2014/main" id="{9E16162D-C53D-4AFF-B095-183F436ED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  <p:grpSp>
            <p:nvGrpSpPr>
              <p:cNvPr id="14" name="Group 124">
                <a:extLst>
                  <a:ext uri="{FF2B5EF4-FFF2-40B4-BE49-F238E27FC236}">
                    <a16:creationId xmlns:a16="http://schemas.microsoft.com/office/drawing/2014/main" id="{F86F09B3-EFE2-4196-9930-CBAC1FFCA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15" name="Freeform 69">
                  <a:extLst>
                    <a:ext uri="{FF2B5EF4-FFF2-40B4-BE49-F238E27FC236}">
                      <a16:creationId xmlns:a16="http://schemas.microsoft.com/office/drawing/2014/main" id="{4D1642DB-14D0-4788-B76D-ECAA9E1B5B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6" name="Freeform 70">
                  <a:extLst>
                    <a:ext uri="{FF2B5EF4-FFF2-40B4-BE49-F238E27FC236}">
                      <a16:creationId xmlns:a16="http://schemas.microsoft.com/office/drawing/2014/main" id="{027B9F15-F678-4F50-A7A8-5F41D97A1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7" name="Freeform 71">
                  <a:extLst>
                    <a:ext uri="{FF2B5EF4-FFF2-40B4-BE49-F238E27FC236}">
                      <a16:creationId xmlns:a16="http://schemas.microsoft.com/office/drawing/2014/main" id="{2CFF9881-7468-4F16-A07F-51DBBD687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8" name="Freeform 72">
                  <a:extLst>
                    <a:ext uri="{FF2B5EF4-FFF2-40B4-BE49-F238E27FC236}">
                      <a16:creationId xmlns:a16="http://schemas.microsoft.com/office/drawing/2014/main" id="{D9EE0A0F-3496-4B77-A36E-A94F2927E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19" name="Freeform 73">
                  <a:extLst>
                    <a:ext uri="{FF2B5EF4-FFF2-40B4-BE49-F238E27FC236}">
                      <a16:creationId xmlns:a16="http://schemas.microsoft.com/office/drawing/2014/main" id="{BF2304AE-3C57-4020-B7CA-46397DCCE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0" name="Freeform 74">
                  <a:extLst>
                    <a:ext uri="{FF2B5EF4-FFF2-40B4-BE49-F238E27FC236}">
                      <a16:creationId xmlns:a16="http://schemas.microsoft.com/office/drawing/2014/main" id="{495450E8-A6EB-4FA2-ADEB-56DE6649B4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1" name="Freeform 75">
                  <a:extLst>
                    <a:ext uri="{FF2B5EF4-FFF2-40B4-BE49-F238E27FC236}">
                      <a16:creationId xmlns:a16="http://schemas.microsoft.com/office/drawing/2014/main" id="{5817C6AD-5229-4818-8F83-E146C5B37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2" name="Freeform 76">
                  <a:extLst>
                    <a:ext uri="{FF2B5EF4-FFF2-40B4-BE49-F238E27FC236}">
                      <a16:creationId xmlns:a16="http://schemas.microsoft.com/office/drawing/2014/main" id="{331585F7-C994-4508-852A-C07F262971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3" name="Freeform 77">
                  <a:extLst>
                    <a:ext uri="{FF2B5EF4-FFF2-40B4-BE49-F238E27FC236}">
                      <a16:creationId xmlns:a16="http://schemas.microsoft.com/office/drawing/2014/main" id="{F7E9472D-0E7F-48D9-8202-C7183ACE5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4" name="Freeform 78">
                  <a:extLst>
                    <a:ext uri="{FF2B5EF4-FFF2-40B4-BE49-F238E27FC236}">
                      <a16:creationId xmlns:a16="http://schemas.microsoft.com/office/drawing/2014/main" id="{8DF94E49-22AE-48E4-ADF8-991506C64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5" name="Freeform 79">
                  <a:extLst>
                    <a:ext uri="{FF2B5EF4-FFF2-40B4-BE49-F238E27FC236}">
                      <a16:creationId xmlns:a16="http://schemas.microsoft.com/office/drawing/2014/main" id="{F46B6C81-D261-420B-A478-6E5CAB44E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6" name="Freeform 80">
                  <a:extLst>
                    <a:ext uri="{FF2B5EF4-FFF2-40B4-BE49-F238E27FC236}">
                      <a16:creationId xmlns:a16="http://schemas.microsoft.com/office/drawing/2014/main" id="{EBC24DD1-B22E-4F5B-9BE3-B91EE5670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7" name="Freeform 81">
                  <a:extLst>
                    <a:ext uri="{FF2B5EF4-FFF2-40B4-BE49-F238E27FC236}">
                      <a16:creationId xmlns:a16="http://schemas.microsoft.com/office/drawing/2014/main" id="{D75F9B92-A2E6-4AB1-BB2E-F644933C8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8" name="Freeform 82">
                  <a:extLst>
                    <a:ext uri="{FF2B5EF4-FFF2-40B4-BE49-F238E27FC236}">
                      <a16:creationId xmlns:a16="http://schemas.microsoft.com/office/drawing/2014/main" id="{50D9CBC1-8A7A-4A9D-A5F9-9BA1722FC6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29" name="Freeform 83">
                  <a:extLst>
                    <a:ext uri="{FF2B5EF4-FFF2-40B4-BE49-F238E27FC236}">
                      <a16:creationId xmlns:a16="http://schemas.microsoft.com/office/drawing/2014/main" id="{3FD49A7E-2D3B-44E6-A4CD-0B611FAE2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0" name="Freeform 84">
                  <a:extLst>
                    <a:ext uri="{FF2B5EF4-FFF2-40B4-BE49-F238E27FC236}">
                      <a16:creationId xmlns:a16="http://schemas.microsoft.com/office/drawing/2014/main" id="{D63FA885-7422-4AAA-9C2F-8989CAB68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1" name="Freeform 85">
                  <a:extLst>
                    <a:ext uri="{FF2B5EF4-FFF2-40B4-BE49-F238E27FC236}">
                      <a16:creationId xmlns:a16="http://schemas.microsoft.com/office/drawing/2014/main" id="{5846154F-2130-4A6F-AD95-6B97A24F8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2" name="Freeform 86">
                  <a:extLst>
                    <a:ext uri="{FF2B5EF4-FFF2-40B4-BE49-F238E27FC236}">
                      <a16:creationId xmlns:a16="http://schemas.microsoft.com/office/drawing/2014/main" id="{DCBCFE22-85C4-4E6E-AFD3-34734508C0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3" name="Freeform 87">
                  <a:extLst>
                    <a:ext uri="{FF2B5EF4-FFF2-40B4-BE49-F238E27FC236}">
                      <a16:creationId xmlns:a16="http://schemas.microsoft.com/office/drawing/2014/main" id="{C3B59AFC-8BD8-4301-8336-61595036B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4" name="Freeform 88">
                  <a:extLst>
                    <a:ext uri="{FF2B5EF4-FFF2-40B4-BE49-F238E27FC236}">
                      <a16:creationId xmlns:a16="http://schemas.microsoft.com/office/drawing/2014/main" id="{E8F191A9-627C-457B-B256-CD5D4655B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5" name="Freeform 89">
                  <a:extLst>
                    <a:ext uri="{FF2B5EF4-FFF2-40B4-BE49-F238E27FC236}">
                      <a16:creationId xmlns:a16="http://schemas.microsoft.com/office/drawing/2014/main" id="{B9D91EC0-53EF-49CB-AC55-BDCF9C46E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6" name="Freeform 90">
                  <a:extLst>
                    <a:ext uri="{FF2B5EF4-FFF2-40B4-BE49-F238E27FC236}">
                      <a16:creationId xmlns:a16="http://schemas.microsoft.com/office/drawing/2014/main" id="{F4C530D4-02F8-4DC4-B6C9-C51B18265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7" name="Freeform 91">
                  <a:extLst>
                    <a:ext uri="{FF2B5EF4-FFF2-40B4-BE49-F238E27FC236}">
                      <a16:creationId xmlns:a16="http://schemas.microsoft.com/office/drawing/2014/main" id="{446AFCB8-E61A-44E5-A884-63052988A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8" name="Freeform 92">
                  <a:extLst>
                    <a:ext uri="{FF2B5EF4-FFF2-40B4-BE49-F238E27FC236}">
                      <a16:creationId xmlns:a16="http://schemas.microsoft.com/office/drawing/2014/main" id="{91DC7EF9-4D8F-41CF-AEF6-2FBF3E598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39" name="Freeform 93">
                  <a:extLst>
                    <a:ext uri="{FF2B5EF4-FFF2-40B4-BE49-F238E27FC236}">
                      <a16:creationId xmlns:a16="http://schemas.microsoft.com/office/drawing/2014/main" id="{7C0D33B6-B333-4C8E-B3A5-42A11FE21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0" name="Freeform 94">
                  <a:extLst>
                    <a:ext uri="{FF2B5EF4-FFF2-40B4-BE49-F238E27FC236}">
                      <a16:creationId xmlns:a16="http://schemas.microsoft.com/office/drawing/2014/main" id="{3E9B3D29-6A55-4630-97FB-8CB4635B2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1" name="Freeform 95">
                  <a:extLst>
                    <a:ext uri="{FF2B5EF4-FFF2-40B4-BE49-F238E27FC236}">
                      <a16:creationId xmlns:a16="http://schemas.microsoft.com/office/drawing/2014/main" id="{1FCCDFCE-6CE5-4AF6-A5EB-C22B00BC5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2" name="Freeform 96">
                  <a:extLst>
                    <a:ext uri="{FF2B5EF4-FFF2-40B4-BE49-F238E27FC236}">
                      <a16:creationId xmlns:a16="http://schemas.microsoft.com/office/drawing/2014/main" id="{A29148AD-4FBF-4662-943F-919F879D1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3" name="Freeform 97">
                  <a:extLst>
                    <a:ext uri="{FF2B5EF4-FFF2-40B4-BE49-F238E27FC236}">
                      <a16:creationId xmlns:a16="http://schemas.microsoft.com/office/drawing/2014/main" id="{E4AE6FD3-DD63-4406-8A09-6932A1363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4" name="Freeform 98">
                  <a:extLst>
                    <a:ext uri="{FF2B5EF4-FFF2-40B4-BE49-F238E27FC236}">
                      <a16:creationId xmlns:a16="http://schemas.microsoft.com/office/drawing/2014/main" id="{316415DC-25C5-4CF0-AA90-2BE7DFD8E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5" name="Freeform 99">
                  <a:extLst>
                    <a:ext uri="{FF2B5EF4-FFF2-40B4-BE49-F238E27FC236}">
                      <a16:creationId xmlns:a16="http://schemas.microsoft.com/office/drawing/2014/main" id="{63EE3568-D1BC-4916-8EEE-1865E61FC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7" name="Freeform 100">
                  <a:extLst>
                    <a:ext uri="{FF2B5EF4-FFF2-40B4-BE49-F238E27FC236}">
                      <a16:creationId xmlns:a16="http://schemas.microsoft.com/office/drawing/2014/main" id="{881F8293-9B4F-4119-BC26-F2D072EE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8" name="Freeform 101">
                  <a:extLst>
                    <a:ext uri="{FF2B5EF4-FFF2-40B4-BE49-F238E27FC236}">
                      <a16:creationId xmlns:a16="http://schemas.microsoft.com/office/drawing/2014/main" id="{5F287645-0F9B-4811-8B51-059BF325D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49" name="Freeform 102">
                  <a:extLst>
                    <a:ext uri="{FF2B5EF4-FFF2-40B4-BE49-F238E27FC236}">
                      <a16:creationId xmlns:a16="http://schemas.microsoft.com/office/drawing/2014/main" id="{A4EE8322-E3E1-4AB6-912F-AF18A9E7D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0" name="Freeform 103">
                  <a:extLst>
                    <a:ext uri="{FF2B5EF4-FFF2-40B4-BE49-F238E27FC236}">
                      <a16:creationId xmlns:a16="http://schemas.microsoft.com/office/drawing/2014/main" id="{7927DFAF-E271-45C5-8BE2-241CE4E70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1" name="Freeform 104">
                  <a:extLst>
                    <a:ext uri="{FF2B5EF4-FFF2-40B4-BE49-F238E27FC236}">
                      <a16:creationId xmlns:a16="http://schemas.microsoft.com/office/drawing/2014/main" id="{652718AF-9416-4112-BA00-118E06D7E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2" name="Freeform 105">
                  <a:extLst>
                    <a:ext uri="{FF2B5EF4-FFF2-40B4-BE49-F238E27FC236}">
                      <a16:creationId xmlns:a16="http://schemas.microsoft.com/office/drawing/2014/main" id="{FCD33722-5622-470A-B5C2-CD9C0C2D7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3" name="Freeform 106">
                  <a:extLst>
                    <a:ext uri="{FF2B5EF4-FFF2-40B4-BE49-F238E27FC236}">
                      <a16:creationId xmlns:a16="http://schemas.microsoft.com/office/drawing/2014/main" id="{00394755-5011-4363-B5C7-4AF0BCBEC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4" name="Freeform 107">
                  <a:extLst>
                    <a:ext uri="{FF2B5EF4-FFF2-40B4-BE49-F238E27FC236}">
                      <a16:creationId xmlns:a16="http://schemas.microsoft.com/office/drawing/2014/main" id="{7B82FDD8-7670-43F1-B5F3-529946B36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5" name="Freeform 108">
                  <a:extLst>
                    <a:ext uri="{FF2B5EF4-FFF2-40B4-BE49-F238E27FC236}">
                      <a16:creationId xmlns:a16="http://schemas.microsoft.com/office/drawing/2014/main" id="{6D536E60-9034-4525-8377-C011C9DE4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7" name="Freeform 109">
                  <a:extLst>
                    <a:ext uri="{FF2B5EF4-FFF2-40B4-BE49-F238E27FC236}">
                      <a16:creationId xmlns:a16="http://schemas.microsoft.com/office/drawing/2014/main" id="{5F22866D-A8E3-4B62-A60E-5C90F0017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8" name="Freeform 110">
                  <a:extLst>
                    <a:ext uri="{FF2B5EF4-FFF2-40B4-BE49-F238E27FC236}">
                      <a16:creationId xmlns:a16="http://schemas.microsoft.com/office/drawing/2014/main" id="{A05F7CDD-FC4F-4431-977B-4FF4136E8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59" name="Freeform 111">
                  <a:extLst>
                    <a:ext uri="{FF2B5EF4-FFF2-40B4-BE49-F238E27FC236}">
                      <a16:creationId xmlns:a16="http://schemas.microsoft.com/office/drawing/2014/main" id="{093E7BE2-0F58-4D73-B6A8-1F7F7E5D2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1" name="Freeform 112">
                  <a:extLst>
                    <a:ext uri="{FF2B5EF4-FFF2-40B4-BE49-F238E27FC236}">
                      <a16:creationId xmlns:a16="http://schemas.microsoft.com/office/drawing/2014/main" id="{E74A845A-CB24-4830-91A6-1C0DC8FAB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2" name="Freeform 113">
                  <a:extLst>
                    <a:ext uri="{FF2B5EF4-FFF2-40B4-BE49-F238E27FC236}">
                      <a16:creationId xmlns:a16="http://schemas.microsoft.com/office/drawing/2014/main" id="{D6ED2787-D5F9-44E8-A2E3-EEF7DC3A6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3" name="Freeform 114">
                  <a:extLst>
                    <a:ext uri="{FF2B5EF4-FFF2-40B4-BE49-F238E27FC236}">
                      <a16:creationId xmlns:a16="http://schemas.microsoft.com/office/drawing/2014/main" id="{CAD4E072-F54E-4A9B-B103-4C9B4E9EF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4" name="Freeform 115">
                  <a:extLst>
                    <a:ext uri="{FF2B5EF4-FFF2-40B4-BE49-F238E27FC236}">
                      <a16:creationId xmlns:a16="http://schemas.microsoft.com/office/drawing/2014/main" id="{7D99C2B9-0C1B-4CCB-AE17-27F492E38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5" name="Freeform 116">
                  <a:extLst>
                    <a:ext uri="{FF2B5EF4-FFF2-40B4-BE49-F238E27FC236}">
                      <a16:creationId xmlns:a16="http://schemas.microsoft.com/office/drawing/2014/main" id="{36556640-F617-4C86-8664-A841AA60E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6" name="Freeform 117">
                  <a:extLst>
                    <a:ext uri="{FF2B5EF4-FFF2-40B4-BE49-F238E27FC236}">
                      <a16:creationId xmlns:a16="http://schemas.microsoft.com/office/drawing/2014/main" id="{03AF870D-35DB-4786-8FC1-D858448AE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7" name="Freeform 118">
                  <a:extLst>
                    <a:ext uri="{FF2B5EF4-FFF2-40B4-BE49-F238E27FC236}">
                      <a16:creationId xmlns:a16="http://schemas.microsoft.com/office/drawing/2014/main" id="{3555A147-9E7B-4350-BF77-358919D45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8" name="Freeform 119">
                  <a:extLst>
                    <a:ext uri="{FF2B5EF4-FFF2-40B4-BE49-F238E27FC236}">
                      <a16:creationId xmlns:a16="http://schemas.microsoft.com/office/drawing/2014/main" id="{FCCA1102-6F31-40B4-B956-AA5AC822D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69" name="Freeform 120">
                  <a:extLst>
                    <a:ext uri="{FF2B5EF4-FFF2-40B4-BE49-F238E27FC236}">
                      <a16:creationId xmlns:a16="http://schemas.microsoft.com/office/drawing/2014/main" id="{50D63C05-B912-479D-A60D-8D71E5DC9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0" name="Freeform 121">
                  <a:extLst>
                    <a:ext uri="{FF2B5EF4-FFF2-40B4-BE49-F238E27FC236}">
                      <a16:creationId xmlns:a16="http://schemas.microsoft.com/office/drawing/2014/main" id="{CD3C65A4-285F-4BC8-835D-126D070C0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1" name="Freeform 122">
                  <a:extLst>
                    <a:ext uri="{FF2B5EF4-FFF2-40B4-BE49-F238E27FC236}">
                      <a16:creationId xmlns:a16="http://schemas.microsoft.com/office/drawing/2014/main" id="{3FE63408-C27E-4042-9DD7-43A4A1755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  <p:sp>
              <p:nvSpPr>
                <p:cNvPr id="72" name="Freeform 123">
                  <a:extLst>
                    <a:ext uri="{FF2B5EF4-FFF2-40B4-BE49-F238E27FC236}">
                      <a16:creationId xmlns:a16="http://schemas.microsoft.com/office/drawing/2014/main" id="{E6AAFF1E-6005-45C0-AB4A-98868E875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" name="Rounded Rectangular Callout 109">
              <a:extLst>
                <a:ext uri="{FF2B5EF4-FFF2-40B4-BE49-F238E27FC236}">
                  <a16:creationId xmlns:a16="http://schemas.microsoft.com/office/drawing/2014/main" id="{1E7C8F5A-36CA-4BAF-935A-4DD3DD3A239A}"/>
                </a:ext>
              </a:extLst>
            </p:cNvPr>
            <p:cNvSpPr/>
            <p:nvPr/>
          </p:nvSpPr>
          <p:spPr bwMode="auto">
            <a:xfrm>
              <a:off x="5063939" y="286580"/>
              <a:ext cx="3871193" cy="960286"/>
            </a:xfrm>
            <a:prstGeom prst="wedgeRoundRectCallout">
              <a:avLst>
                <a:gd name="adj1" fmla="val -2977"/>
                <a:gd name="adj2" fmla="val 117231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en-US" sz="2400" i="0" dirty="0"/>
                <a:t>I implored you to not worry </a:t>
              </a:r>
              <a:br>
                <a:rPr lang="en-US" altLang="en-US" sz="2400" i="0" dirty="0"/>
              </a:br>
              <a:r>
                <a:rPr lang="en-US" altLang="en-US" sz="2400" i="0" dirty="0"/>
                <a:t>about the entire computation.</a:t>
              </a:r>
            </a:p>
          </p:txBody>
        </p:sp>
      </p:grpSp>
      <p:pic>
        <p:nvPicPr>
          <p:cNvPr id="146" name="Picture 20" descr="C:\Users\Jeff\Documents\154512_10150923856771030_83636976029_9805650_440571230_n.jpg">
            <a:extLst>
              <a:ext uri="{FF2B5EF4-FFF2-40B4-BE49-F238E27FC236}">
                <a16:creationId xmlns:a16="http://schemas.microsoft.com/office/drawing/2014/main" id="{D6E80C69-5688-4707-BC96-21581DA31F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434" y="4029572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Rectangle 146">
            <a:extLst>
              <a:ext uri="{FF2B5EF4-FFF2-40B4-BE49-F238E27FC236}">
                <a16:creationId xmlns:a16="http://schemas.microsoft.com/office/drawing/2014/main" id="{4276791B-F3D1-4372-BC9B-C713B8FA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328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sp>
        <p:nvSpPr>
          <p:cNvPr id="148" name="Text Box 2">
            <a:extLst>
              <a:ext uri="{FF2B5EF4-FFF2-40B4-BE49-F238E27FC236}">
                <a16:creationId xmlns:a16="http://schemas.microsoft.com/office/drawing/2014/main" id="{5C4E0DE6-7EA0-437C-95AB-9D78C6EB8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6576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127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343400" y="838200"/>
            <a:ext cx="46482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Preconditions: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Any assumptions that must be true about the input instance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0647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  <a:br>
              <a:rPr lang="en-CA" altLang="en-US" sz="2400" dirty="0">
                <a:solidFill>
                  <a:srgbClr val="00FF00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3">
            <a:extLst>
              <a:ext uri="{FF2B5EF4-FFF2-40B4-BE49-F238E27FC236}">
                <a16:creationId xmlns:a16="http://schemas.microsoft.com/office/drawing/2014/main" id="{FA5C0ACB-D618-41A3-BC59-553D22DD0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5448300"/>
            <a:ext cx="4724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Postconditions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: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statement of what must be true when the algorithm/program returns.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6FF06F4-6FAC-4727-AD46-EEF8112A2D60}"/>
              </a:ext>
            </a:extLst>
          </p:cNvPr>
          <p:cNvGrpSpPr>
            <a:grpSpLocks/>
          </p:cNvGrpSpPr>
          <p:nvPr/>
        </p:nvGrpSpPr>
        <p:grpSpPr bwMode="auto">
          <a:xfrm>
            <a:off x="3779967" y="2632757"/>
            <a:ext cx="950547" cy="1075444"/>
            <a:chOff x="2065" y="1551"/>
            <a:chExt cx="1628" cy="1988"/>
          </a:xfrm>
        </p:grpSpPr>
        <p:sp>
          <p:nvSpPr>
            <p:cNvPr id="21" name="Freeform 30">
              <a:extLst>
                <a:ext uri="{FF2B5EF4-FFF2-40B4-BE49-F238E27FC236}">
                  <a16:creationId xmlns:a16="http://schemas.microsoft.com/office/drawing/2014/main" id="{1AB651C7-6494-4AB6-ADAC-425F113FE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1">
              <a:extLst>
                <a:ext uri="{FF2B5EF4-FFF2-40B4-BE49-F238E27FC236}">
                  <a16:creationId xmlns:a16="http://schemas.microsoft.com/office/drawing/2014/main" id="{0638196C-741F-43F6-A582-2B642853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2">
              <a:extLst>
                <a:ext uri="{FF2B5EF4-FFF2-40B4-BE49-F238E27FC236}">
                  <a16:creationId xmlns:a16="http://schemas.microsoft.com/office/drawing/2014/main" id="{4E6503E5-3CD9-4449-B061-446F64827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D298452E-CC7A-4172-9A97-4F998A05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id="{D329D5AB-EC6E-4B17-AC36-4AF5F522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5">
              <a:extLst>
                <a:ext uri="{FF2B5EF4-FFF2-40B4-BE49-F238E27FC236}">
                  <a16:creationId xmlns:a16="http://schemas.microsoft.com/office/drawing/2014/main" id="{F02461D8-9FF9-4810-8F90-697F59E7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6">
              <a:extLst>
                <a:ext uri="{FF2B5EF4-FFF2-40B4-BE49-F238E27FC236}">
                  <a16:creationId xmlns:a16="http://schemas.microsoft.com/office/drawing/2014/main" id="{6A9F8B50-A77B-4AA3-A327-310B2AD1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7">
              <a:extLst>
                <a:ext uri="{FF2B5EF4-FFF2-40B4-BE49-F238E27FC236}">
                  <a16:creationId xmlns:a16="http://schemas.microsoft.com/office/drawing/2014/main" id="{16546F2A-3AC5-46C0-9ED1-AC632085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38">
              <a:extLst>
                <a:ext uri="{FF2B5EF4-FFF2-40B4-BE49-F238E27FC236}">
                  <a16:creationId xmlns:a16="http://schemas.microsoft.com/office/drawing/2014/main" id="{252E6EDD-37C7-4C46-A548-BBC262EB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9">
              <a:extLst>
                <a:ext uri="{FF2B5EF4-FFF2-40B4-BE49-F238E27FC236}">
                  <a16:creationId xmlns:a16="http://schemas.microsoft.com/office/drawing/2014/main" id="{6B3F22AC-207C-424B-9BB2-014E5C92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0">
              <a:extLst>
                <a:ext uri="{FF2B5EF4-FFF2-40B4-BE49-F238E27FC236}">
                  <a16:creationId xmlns:a16="http://schemas.microsoft.com/office/drawing/2014/main" id="{2B7E434C-E0C6-4E00-A056-36991835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1">
              <a:extLst>
                <a:ext uri="{FF2B5EF4-FFF2-40B4-BE49-F238E27FC236}">
                  <a16:creationId xmlns:a16="http://schemas.microsoft.com/office/drawing/2014/main" id="{54BAB78C-42DD-430E-AD22-A2D02976D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2">
              <a:extLst>
                <a:ext uri="{FF2B5EF4-FFF2-40B4-BE49-F238E27FC236}">
                  <a16:creationId xmlns:a16="http://schemas.microsoft.com/office/drawing/2014/main" id="{3C8EC0BB-3987-405C-A2C4-208B541B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3">
              <a:extLst>
                <a:ext uri="{FF2B5EF4-FFF2-40B4-BE49-F238E27FC236}">
                  <a16:creationId xmlns:a16="http://schemas.microsoft.com/office/drawing/2014/main" id="{4ECDB18D-C770-46F1-947A-C0E2478C4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44">
              <a:extLst>
                <a:ext uri="{FF2B5EF4-FFF2-40B4-BE49-F238E27FC236}">
                  <a16:creationId xmlns:a16="http://schemas.microsoft.com/office/drawing/2014/main" id="{9C6F88EC-441B-4437-81F3-72EBDEFB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45">
              <a:extLst>
                <a:ext uri="{FF2B5EF4-FFF2-40B4-BE49-F238E27FC236}">
                  <a16:creationId xmlns:a16="http://schemas.microsoft.com/office/drawing/2014/main" id="{EC81A84A-913A-4BAF-814B-56EE6CD9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46">
              <a:extLst>
                <a:ext uri="{FF2B5EF4-FFF2-40B4-BE49-F238E27FC236}">
                  <a16:creationId xmlns:a16="http://schemas.microsoft.com/office/drawing/2014/main" id="{02F2185C-1E8E-4D3D-AA2E-B220920E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AutoShape 35">
            <a:extLst>
              <a:ext uri="{FF2B5EF4-FFF2-40B4-BE49-F238E27FC236}">
                <a16:creationId xmlns:a16="http://schemas.microsoft.com/office/drawing/2014/main" id="{8CB48A3F-FDFC-4753-81A3-2655190E9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6108" y="2563820"/>
            <a:ext cx="4291692" cy="86561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What do you want to be true in the middle of the computation?</a:t>
            </a:r>
          </a:p>
        </p:txBody>
      </p:sp>
      <p:sp>
        <p:nvSpPr>
          <p:cNvPr id="39" name="Rectangle 4">
            <a:extLst>
              <a:ext uri="{FF2B5EF4-FFF2-40B4-BE49-F238E27FC236}">
                <a16:creationId xmlns:a16="http://schemas.microsoft.com/office/drawing/2014/main" id="{D0E0AC0B-BCB9-4F1B-A16D-99377FEB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524071"/>
            <a:ext cx="5715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any assumptions (picture) that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must be true  at the top of the loop.</a:t>
            </a:r>
          </a:p>
        </p:txBody>
      </p:sp>
      <p:sp>
        <p:nvSpPr>
          <p:cNvPr id="55" name="AutoShape 55">
            <a:extLst>
              <a:ext uri="{FF2B5EF4-FFF2-40B4-BE49-F238E27FC236}">
                <a16:creationId xmlns:a16="http://schemas.microsoft.com/office/drawing/2014/main" id="{9B873595-5B9B-430D-AD1A-CD4AC9676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" y="4293573"/>
            <a:ext cx="5029200" cy="909415"/>
          </a:xfrm>
          <a:prstGeom prst="wedgeRoundRectCallout">
            <a:avLst>
              <a:gd name="adj1" fmla="val -38128"/>
              <a:gd name="adj2" fmla="val -556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It would be great to know the maximum of some prefix of the input. </a:t>
            </a:r>
          </a:p>
        </p:txBody>
      </p:sp>
    </p:spTree>
    <p:extLst>
      <p:ext uri="{BB962C8B-B14F-4D97-AF65-F5344CB8AC3E}">
        <p14:creationId xmlns:p14="http://schemas.microsoft.com/office/powerpoint/2010/main" val="868810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/>
      <p:bldP spid="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7" name="AutoShape 55">
            <a:extLst>
              <a:ext uri="{FF2B5EF4-FFF2-40B4-BE49-F238E27FC236}">
                <a16:creationId xmlns:a16="http://schemas.microsoft.com/office/drawing/2014/main" id="{8BE85FFD-8833-4240-B246-F908D8B85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8" name="AutoShape 55">
            <a:extLst>
              <a:ext uri="{FF2B5EF4-FFF2-40B4-BE49-F238E27FC236}">
                <a16:creationId xmlns:a16="http://schemas.microsoft.com/office/drawing/2014/main" id="{D9C63868-09CB-47EC-BDA9-5DFD7B1C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0F5D7AB2-6011-40D3-85FE-FCC35C37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336" y="3058438"/>
            <a:ext cx="4790876" cy="2017555"/>
          </a:xfrm>
          <a:prstGeom prst="wedgeRoundRectCallout">
            <a:avLst>
              <a:gd name="adj1" fmla="val -53837"/>
              <a:gd name="adj2" fmla="val -37997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You only reaches positive integers.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(Natural Numbers)</a:t>
            </a:r>
            <a:br>
              <a:rPr lang="en-US" altLang="en-US" sz="2400" dirty="0">
                <a:solidFill>
                  <a:schemeClr val="tx2"/>
                </a:solidFill>
                <a:latin typeface="+mj-lt"/>
              </a:rPr>
            </a:br>
            <a:r>
              <a:rPr lang="en-US" sz="2400" dirty="0">
                <a:solidFill>
                  <a:srgbClr val="FFC000"/>
                </a:solidFill>
                <a:latin typeface="+mj-lt"/>
                <a:sym typeface="Symbol" pitchFamily="18" charset="2"/>
              </a:rPr>
              <a:t>N = { 0, 1, 2, 3, 4, 5, 6, 7, …. }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is not one.</a:t>
            </a:r>
            <a:endParaRPr lang="en-US" altLang="en-US" sz="2400" dirty="0">
              <a:latin typeface="+mj-lt"/>
            </a:endParaRPr>
          </a:p>
        </p:txBody>
      </p:sp>
      <p:sp>
        <p:nvSpPr>
          <p:cNvPr id="32" name="AutoShape 55">
            <a:extLst>
              <a:ext uri="{FF2B5EF4-FFF2-40B4-BE49-F238E27FC236}">
                <a16:creationId xmlns:a16="http://schemas.microsoft.com/office/drawing/2014/main" id="{F6FFA363-E55F-4E08-8FB5-024C582D6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80" y="2664198"/>
            <a:ext cx="2760320" cy="457200"/>
          </a:xfrm>
          <a:prstGeom prst="wedgeRoundRectCallout">
            <a:avLst>
              <a:gd name="adj1" fmla="val -21030"/>
              <a:gd name="adj2" fmla="val -82434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reach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  <a:endParaRPr lang="en-US" altLang="en-US" sz="24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289ED5-66CA-4EDC-9254-585D8BA9B406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10" name="Line 17">
              <a:extLst>
                <a:ext uri="{FF2B5EF4-FFF2-40B4-BE49-F238E27FC236}">
                  <a16:creationId xmlns:a16="http://schemas.microsoft.com/office/drawing/2014/main" id="{0E3280D6-81E3-4E97-A09A-3D194E224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" name="Text Box 11">
              <a:extLst>
                <a:ext uri="{FF2B5EF4-FFF2-40B4-BE49-F238E27FC236}">
                  <a16:creationId xmlns:a16="http://schemas.microsoft.com/office/drawing/2014/main" id="{47BD7C61-4FFC-495D-BD49-25ED9E119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6B43FE88-2A79-45C2-99D3-363E1501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2A726E06-66C0-4796-A694-7AB07EAEB673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A98C57E-D5EC-4D86-8D02-61F7500C4E9C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15" name="Line 17">
              <a:extLst>
                <a:ext uri="{FF2B5EF4-FFF2-40B4-BE49-F238E27FC236}">
                  <a16:creationId xmlns:a16="http://schemas.microsoft.com/office/drawing/2014/main" id="{4E62599D-1EA6-4669-8856-45171F0C1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6" name="Text Box 11">
              <a:extLst>
                <a:ext uri="{FF2B5EF4-FFF2-40B4-BE49-F238E27FC236}">
                  <a16:creationId xmlns:a16="http://schemas.microsoft.com/office/drawing/2014/main" id="{36C9CDB5-8E6A-4CA0-B5AF-1CCF1562F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17" name="Oval 15">
              <a:extLst>
                <a:ext uri="{FF2B5EF4-FFF2-40B4-BE49-F238E27FC236}">
                  <a16:creationId xmlns:a16="http://schemas.microsoft.com/office/drawing/2014/main" id="{61A02B3D-0741-469D-B528-2905D97F9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223E4BA-BBB1-4881-8ED2-A68FFE6AFB85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9306FC3D-5EA4-4809-A479-7423E00B1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0" name="Text Box 11">
              <a:extLst>
                <a:ext uri="{FF2B5EF4-FFF2-40B4-BE49-F238E27FC236}">
                  <a16:creationId xmlns:a16="http://schemas.microsoft.com/office/drawing/2014/main" id="{75F40744-EFAB-4270-863B-51A71481B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BFE8BC92-EF1E-421D-B361-63B8121E7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DBD238E-4321-4DAF-B6EA-CE09AEEE22AB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CAB2FB68-5697-4FAC-914C-471A276A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0DFD7BB-EFC0-4612-BB53-94A3311DD17F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24" name="Line 17">
                <a:extLst>
                  <a:ext uri="{FF2B5EF4-FFF2-40B4-BE49-F238E27FC236}">
                    <a16:creationId xmlns:a16="http://schemas.microsoft.com/office/drawing/2014/main" id="{1F7446C4-01C1-42DE-914D-C599A4D48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5" name="Text Box 11">
                <a:extLst>
                  <a:ext uri="{FF2B5EF4-FFF2-40B4-BE49-F238E27FC236}">
                    <a16:creationId xmlns:a16="http://schemas.microsoft.com/office/drawing/2014/main" id="{1D086545-12E9-4124-A0B5-B2BA7F28B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C7C4FC4-E6E0-4812-B552-DD3BCC9DA290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27" name="Oval 10">
              <a:extLst>
                <a:ext uri="{FF2B5EF4-FFF2-40B4-BE49-F238E27FC236}">
                  <a16:creationId xmlns:a16="http://schemas.microsoft.com/office/drawing/2014/main" id="{7F6D1BC3-C414-4983-9271-E21AEBAF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Text Box 11">
              <a:extLst>
                <a:ext uri="{FF2B5EF4-FFF2-40B4-BE49-F238E27FC236}">
                  <a16:creationId xmlns:a16="http://schemas.microsoft.com/office/drawing/2014/main" id="{EF8EA9C2-4277-4571-A8E4-D701CD049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879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30" grpId="0" animBg="1"/>
      <p:bldP spid="32" grpId="0" animBg="1"/>
      <p:bldP spid="1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8" name="AutoShape 12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064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  <a:br>
              <a:rPr lang="en-CA" altLang="en-US" sz="2400" dirty="0">
                <a:solidFill>
                  <a:srgbClr val="00FF00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0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1442357"/>
            <a:ext cx="4437063" cy="830263"/>
            <a:chOff x="2956" y="2373"/>
            <a:chExt cx="2795" cy="523"/>
          </a:xfrm>
        </p:grpSpPr>
        <p:sp>
          <p:nvSpPr>
            <p:cNvPr id="41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42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04" y="975404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016" y="2972490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51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4872335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965575" y="3352799"/>
            <a:ext cx="5167313" cy="1200150"/>
            <a:chOff x="2545" y="2209"/>
            <a:chExt cx="3255" cy="756"/>
          </a:xfrm>
        </p:grpSpPr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" y="2461"/>
              <a:ext cx="1398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lang="en-CA" altLang="en-US" sz="2400" dirty="0" err="1">
                  <a:solidFill>
                    <a:srgbClr val="66FF66"/>
                  </a:solidFill>
                </a:rPr>
                <a:t>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6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4071937" y="5257803"/>
            <a:ext cx="4538663" cy="1200151"/>
            <a:chOff x="2256" y="2140"/>
            <a:chExt cx="2859" cy="756"/>
          </a:xfrm>
        </p:grpSpPr>
        <p:sp>
          <p:nvSpPr>
            <p:cNvPr id="57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8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6">
            <a:extLst>
              <a:ext uri="{FF2B5EF4-FFF2-40B4-BE49-F238E27FC236}">
                <a16:creationId xmlns:a16="http://schemas.microsoft.com/office/drawing/2014/main" id="{B61E8305-6507-4C1B-AC07-5F49F48BCEB1}"/>
              </a:ext>
            </a:extLst>
          </p:cNvPr>
          <p:cNvGrpSpPr>
            <a:grpSpLocks/>
          </p:cNvGrpSpPr>
          <p:nvPr/>
        </p:nvGrpSpPr>
        <p:grpSpPr bwMode="auto">
          <a:xfrm>
            <a:off x="2959995" y="774879"/>
            <a:ext cx="874714" cy="922337"/>
            <a:chOff x="144" y="607"/>
            <a:chExt cx="737" cy="804"/>
          </a:xfrm>
        </p:grpSpPr>
        <p:grpSp>
          <p:nvGrpSpPr>
            <p:cNvPr id="45" name="Group 7">
              <a:extLst>
                <a:ext uri="{FF2B5EF4-FFF2-40B4-BE49-F238E27FC236}">
                  <a16:creationId xmlns:a16="http://schemas.microsoft.com/office/drawing/2014/main" id="{22E14829-5948-4BAC-B71E-E484B17745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64" name="Freeform 8" descr="Green marble">
                <a:extLst>
                  <a:ext uri="{FF2B5EF4-FFF2-40B4-BE49-F238E27FC236}">
                    <a16:creationId xmlns:a16="http://schemas.microsoft.com/office/drawing/2014/main" id="{2108FF17-6FAB-4E0D-97B2-0ED8C5D7FB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9">
                <a:extLst>
                  <a:ext uri="{FF2B5EF4-FFF2-40B4-BE49-F238E27FC236}">
                    <a16:creationId xmlns:a16="http://schemas.microsoft.com/office/drawing/2014/main" id="{46C44FFC-AB46-42B2-B5B7-F9191A4A6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6" name="Picture 10">
                <a:extLst>
                  <a:ext uri="{FF2B5EF4-FFF2-40B4-BE49-F238E27FC236}">
                    <a16:creationId xmlns:a16="http://schemas.microsoft.com/office/drawing/2014/main" id="{ACD31C4B-7485-43F2-9E85-C48CF85631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" name="Group 11">
              <a:extLst>
                <a:ext uri="{FF2B5EF4-FFF2-40B4-BE49-F238E27FC236}">
                  <a16:creationId xmlns:a16="http://schemas.microsoft.com/office/drawing/2014/main" id="{F074223C-7427-4C10-8E9A-953109EE08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47" name="Freeform 12">
                <a:extLst>
                  <a:ext uri="{FF2B5EF4-FFF2-40B4-BE49-F238E27FC236}">
                    <a16:creationId xmlns:a16="http://schemas.microsoft.com/office/drawing/2014/main" id="{6DC83EF9-31DE-4688-8DFF-C07CB01327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3">
                <a:extLst>
                  <a:ext uri="{FF2B5EF4-FFF2-40B4-BE49-F238E27FC236}">
                    <a16:creationId xmlns:a16="http://schemas.microsoft.com/office/drawing/2014/main" id="{2278C32B-E1B0-48E9-A28C-A4D70275A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C943956A-AB29-458F-8873-C5FDDFCE4E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7A07EA62-8BBD-48C6-AD96-D05BAC28C3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A199D787-463D-4183-BE15-96CF1AF2CC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02AFF3EB-73CA-4EE1-B26D-1681B3CCBC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" name="Group 27">
            <a:extLst>
              <a:ext uri="{FF2B5EF4-FFF2-40B4-BE49-F238E27FC236}">
                <a16:creationId xmlns:a16="http://schemas.microsoft.com/office/drawing/2014/main" id="{1D1FF1C8-3991-4FD2-A4A7-D14CCFB301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4055" y="4624708"/>
            <a:ext cx="836735" cy="874714"/>
            <a:chOff x="4641" y="2352"/>
            <a:chExt cx="735" cy="768"/>
          </a:xfrm>
        </p:grpSpPr>
        <p:sp>
          <p:nvSpPr>
            <p:cNvPr id="68" name="Freeform 28" descr="Green marble">
              <a:extLst>
                <a:ext uri="{FF2B5EF4-FFF2-40B4-BE49-F238E27FC236}">
                  <a16:creationId xmlns:a16="http://schemas.microsoft.com/office/drawing/2014/main" id="{A025CFF3-EAAE-4E36-B7E8-83B0E84F2A2F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" name="Group 29">
              <a:extLst>
                <a:ext uri="{FF2B5EF4-FFF2-40B4-BE49-F238E27FC236}">
                  <a16:creationId xmlns:a16="http://schemas.microsoft.com/office/drawing/2014/main" id="{2D682BAA-0EC8-462A-A082-623E0B3435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79" name="AutoShape 30">
                <a:extLst>
                  <a:ext uri="{FF2B5EF4-FFF2-40B4-BE49-F238E27FC236}">
                    <a16:creationId xmlns:a16="http://schemas.microsoft.com/office/drawing/2014/main" id="{056910AD-464E-47EB-BC2F-1330763066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0" name="Line 31">
                <a:extLst>
                  <a:ext uri="{FF2B5EF4-FFF2-40B4-BE49-F238E27FC236}">
                    <a16:creationId xmlns:a16="http://schemas.microsoft.com/office/drawing/2014/main" id="{C3FCDB55-535A-4BDA-A203-2F93184EE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0" name="Oval 32">
              <a:extLst>
                <a:ext uri="{FF2B5EF4-FFF2-40B4-BE49-F238E27FC236}">
                  <a16:creationId xmlns:a16="http://schemas.microsoft.com/office/drawing/2014/main" id="{33A23D4E-7AFB-45F2-B5F2-01A5A6CEAF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1" name="Picture 33">
              <a:extLst>
                <a:ext uri="{FF2B5EF4-FFF2-40B4-BE49-F238E27FC236}">
                  <a16:creationId xmlns:a16="http://schemas.microsoft.com/office/drawing/2014/main" id="{70C53AB4-1F38-42AF-9847-13948CAB1D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" name="Group 34">
              <a:extLst>
                <a:ext uri="{FF2B5EF4-FFF2-40B4-BE49-F238E27FC236}">
                  <a16:creationId xmlns:a16="http://schemas.microsoft.com/office/drawing/2014/main" id="{80426CD9-1450-456E-BEB5-81950A5387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73" name="Freeform 35">
                <a:extLst>
                  <a:ext uri="{FF2B5EF4-FFF2-40B4-BE49-F238E27FC236}">
                    <a16:creationId xmlns:a16="http://schemas.microsoft.com/office/drawing/2014/main" id="{4637525F-C44E-4A86-8B0D-94B162760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6">
                <a:extLst>
                  <a:ext uri="{FF2B5EF4-FFF2-40B4-BE49-F238E27FC236}">
                    <a16:creationId xmlns:a16="http://schemas.microsoft.com/office/drawing/2014/main" id="{0D5CE53B-1096-4D7B-89D6-61977F02C8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7">
                <a:extLst>
                  <a:ext uri="{FF2B5EF4-FFF2-40B4-BE49-F238E27FC236}">
                    <a16:creationId xmlns:a16="http://schemas.microsoft.com/office/drawing/2014/main" id="{CD405E17-7301-4288-8160-50AC105C9E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8">
                <a:extLst>
                  <a:ext uri="{FF2B5EF4-FFF2-40B4-BE49-F238E27FC236}">
                    <a16:creationId xmlns:a16="http://schemas.microsoft.com/office/drawing/2014/main" id="{E916A15E-B2E1-4046-BFF7-8D72CC24A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9">
                <a:extLst>
                  <a:ext uri="{FF2B5EF4-FFF2-40B4-BE49-F238E27FC236}">
                    <a16:creationId xmlns:a16="http://schemas.microsoft.com/office/drawing/2014/main" id="{0B79F41A-14ED-4833-AEC3-50178A467D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40">
                <a:extLst>
                  <a:ext uri="{FF2B5EF4-FFF2-40B4-BE49-F238E27FC236}">
                    <a16:creationId xmlns:a16="http://schemas.microsoft.com/office/drawing/2014/main" id="{0889B675-DBE0-4CF3-B7BC-3F84A02AAC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1" name="Group 46">
            <a:extLst>
              <a:ext uri="{FF2B5EF4-FFF2-40B4-BE49-F238E27FC236}">
                <a16:creationId xmlns:a16="http://schemas.microsoft.com/office/drawing/2014/main" id="{E84A1619-38C1-4C88-9714-A148F564BE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0" y="2743200"/>
            <a:ext cx="874714" cy="874714"/>
            <a:chOff x="4320" y="2016"/>
            <a:chExt cx="912" cy="912"/>
          </a:xfrm>
        </p:grpSpPr>
        <p:grpSp>
          <p:nvGrpSpPr>
            <p:cNvPr id="82" name="Group 47">
              <a:extLst>
                <a:ext uri="{FF2B5EF4-FFF2-40B4-BE49-F238E27FC236}">
                  <a16:creationId xmlns:a16="http://schemas.microsoft.com/office/drawing/2014/main" id="{6A397A3F-4528-423A-AB73-C89214377F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89" name="Group 48">
                <a:extLst>
                  <a:ext uri="{FF2B5EF4-FFF2-40B4-BE49-F238E27FC236}">
                    <a16:creationId xmlns:a16="http://schemas.microsoft.com/office/drawing/2014/main" id="{E27353A5-61BF-4DFD-882A-553EBB2517B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1" name="Freeform 49" descr="Green marble">
                  <a:extLst>
                    <a:ext uri="{FF2B5EF4-FFF2-40B4-BE49-F238E27FC236}">
                      <a16:creationId xmlns:a16="http://schemas.microsoft.com/office/drawing/2014/main" id="{4FD39B57-FFBE-4104-AEA8-DBE2E46947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50" descr="Green marble">
                  <a:extLst>
                    <a:ext uri="{FF2B5EF4-FFF2-40B4-BE49-F238E27FC236}">
                      <a16:creationId xmlns:a16="http://schemas.microsoft.com/office/drawing/2014/main" id="{C1C67890-A2FF-40B1-B28C-3959326B29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3" name="Group 51">
                  <a:extLst>
                    <a:ext uri="{FF2B5EF4-FFF2-40B4-BE49-F238E27FC236}">
                      <a16:creationId xmlns:a16="http://schemas.microsoft.com/office/drawing/2014/main" id="{3CFF436E-100C-45E3-A11C-FFDFDD3190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4" name="Freeform 52">
                    <a:extLst>
                      <a:ext uri="{FF2B5EF4-FFF2-40B4-BE49-F238E27FC236}">
                        <a16:creationId xmlns:a16="http://schemas.microsoft.com/office/drawing/2014/main" id="{D2411A0D-78C7-4540-A7AF-8684B23E7A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" name="Freeform 53">
                    <a:extLst>
                      <a:ext uri="{FF2B5EF4-FFF2-40B4-BE49-F238E27FC236}">
                        <a16:creationId xmlns:a16="http://schemas.microsoft.com/office/drawing/2014/main" id="{1303B5C5-D55C-423F-AED0-BDB94A7717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" name="Freeform 54">
                    <a:extLst>
                      <a:ext uri="{FF2B5EF4-FFF2-40B4-BE49-F238E27FC236}">
                        <a16:creationId xmlns:a16="http://schemas.microsoft.com/office/drawing/2014/main" id="{D49284E3-65F2-485C-88C4-C3FD4821C7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7" name="Freeform 55">
                    <a:extLst>
                      <a:ext uri="{FF2B5EF4-FFF2-40B4-BE49-F238E27FC236}">
                        <a16:creationId xmlns:a16="http://schemas.microsoft.com/office/drawing/2014/main" id="{1323793F-25FA-4024-B270-EEF38512BE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8" name="Freeform 56">
                    <a:extLst>
                      <a:ext uri="{FF2B5EF4-FFF2-40B4-BE49-F238E27FC236}">
                        <a16:creationId xmlns:a16="http://schemas.microsoft.com/office/drawing/2014/main" id="{23B1CDBD-3A8D-4726-8798-19D96609A7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" name="Freeform 57">
                    <a:extLst>
                      <a:ext uri="{FF2B5EF4-FFF2-40B4-BE49-F238E27FC236}">
                        <a16:creationId xmlns:a16="http://schemas.microsoft.com/office/drawing/2014/main" id="{7C5F20BA-7AF7-4719-AFF2-DF0E40F75E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0" name="Oval 58">
                <a:extLst>
                  <a:ext uri="{FF2B5EF4-FFF2-40B4-BE49-F238E27FC236}">
                    <a16:creationId xmlns:a16="http://schemas.microsoft.com/office/drawing/2014/main" id="{A8516EC8-FC92-4A73-AABB-E922312BD6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3" name="Group 59">
              <a:extLst>
                <a:ext uri="{FF2B5EF4-FFF2-40B4-BE49-F238E27FC236}">
                  <a16:creationId xmlns:a16="http://schemas.microsoft.com/office/drawing/2014/main" id="{2B53A9C0-BC47-455C-A27F-86667C7959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4" name="Group 60">
                <a:extLst>
                  <a:ext uri="{FF2B5EF4-FFF2-40B4-BE49-F238E27FC236}">
                    <a16:creationId xmlns:a16="http://schemas.microsoft.com/office/drawing/2014/main" id="{B805EBC7-2D02-4B7C-A8AF-A200C5E1D4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7" name="AutoShape 61">
                  <a:extLst>
                    <a:ext uri="{FF2B5EF4-FFF2-40B4-BE49-F238E27FC236}">
                      <a16:creationId xmlns:a16="http://schemas.microsoft.com/office/drawing/2014/main" id="{0EEC04AD-5C1F-4C90-B3D2-B68DBDE630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8" name="Line 62">
                  <a:extLst>
                    <a:ext uri="{FF2B5EF4-FFF2-40B4-BE49-F238E27FC236}">
                      <a16:creationId xmlns:a16="http://schemas.microsoft.com/office/drawing/2014/main" id="{400830CF-F62C-46FD-AB0A-3625ED04996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5" name="Line 63">
                <a:extLst>
                  <a:ext uri="{FF2B5EF4-FFF2-40B4-BE49-F238E27FC236}">
                    <a16:creationId xmlns:a16="http://schemas.microsoft.com/office/drawing/2014/main" id="{A27BCAA3-D10E-415F-9B61-9FD2F413B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Line 64">
                <a:extLst>
                  <a:ext uri="{FF2B5EF4-FFF2-40B4-BE49-F238E27FC236}">
                    <a16:creationId xmlns:a16="http://schemas.microsoft.com/office/drawing/2014/main" id="{E6B3346A-D2ED-4D52-9B37-78F53A8580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325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5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3512769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5757" y="3470259"/>
            <a:ext cx="6340586" cy="1254141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Being an assumption, I can assure you that the precondition is true for the input,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Input is array A[1..n] of n values.</a:t>
            </a:r>
            <a:endParaRPr lang="en-US" altLang="en-US" sz="24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590800" y="1789340"/>
            <a:ext cx="1709737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38" name="Group 45">
            <a:extLst>
              <a:ext uri="{FF2B5EF4-FFF2-40B4-BE49-F238E27FC236}">
                <a16:creationId xmlns:a16="http://schemas.microsoft.com/office/drawing/2014/main" id="{3281271F-F3CE-405D-AAE4-4785C6F421F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0"/>
            <a:ext cx="632884" cy="1270000"/>
            <a:chOff x="2593" y="768"/>
            <a:chExt cx="849" cy="1475"/>
          </a:xfrm>
        </p:grpSpPr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59709BD6-793F-4470-99EC-CBAA7B92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2E287A76-24CA-4418-A464-6DEB6CF36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8">
              <a:extLst>
                <a:ext uri="{FF2B5EF4-FFF2-40B4-BE49-F238E27FC236}">
                  <a16:creationId xmlns:a16="http://schemas.microsoft.com/office/drawing/2014/main" id="{367D6C30-2A28-45B3-AA33-B0C42BE1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9">
              <a:extLst>
                <a:ext uri="{FF2B5EF4-FFF2-40B4-BE49-F238E27FC236}">
                  <a16:creationId xmlns:a16="http://schemas.microsoft.com/office/drawing/2014/main" id="{56013177-CD9A-4658-A197-2CE1497C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50">
              <a:extLst>
                <a:ext uri="{FF2B5EF4-FFF2-40B4-BE49-F238E27FC236}">
                  <a16:creationId xmlns:a16="http://schemas.microsoft.com/office/drawing/2014/main" id="{9460CB49-D534-4206-B56B-AB7A866A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51">
              <a:extLst>
                <a:ext uri="{FF2B5EF4-FFF2-40B4-BE49-F238E27FC236}">
                  <a16:creationId xmlns:a16="http://schemas.microsoft.com/office/drawing/2014/main" id="{95A78B42-3086-44D1-B030-1214A898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52">
              <a:extLst>
                <a:ext uri="{FF2B5EF4-FFF2-40B4-BE49-F238E27FC236}">
                  <a16:creationId xmlns:a16="http://schemas.microsoft.com/office/drawing/2014/main" id="{F631196B-3287-4A41-BEAE-123BFD84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" name="Group 53">
              <a:extLst>
                <a:ext uri="{FF2B5EF4-FFF2-40B4-BE49-F238E27FC236}">
                  <a16:creationId xmlns:a16="http://schemas.microsoft.com/office/drawing/2014/main" id="{1F590781-F21A-4181-AE98-0468E5962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7" name="Freeform 54">
                <a:extLst>
                  <a:ext uri="{FF2B5EF4-FFF2-40B4-BE49-F238E27FC236}">
                    <a16:creationId xmlns:a16="http://schemas.microsoft.com/office/drawing/2014/main" id="{F0642D4D-E5E4-4D8D-9A81-A7B8D1D87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55">
                <a:extLst>
                  <a:ext uri="{FF2B5EF4-FFF2-40B4-BE49-F238E27FC236}">
                    <a16:creationId xmlns:a16="http://schemas.microsoft.com/office/drawing/2014/main" id="{D3C41F72-9147-45E1-99B7-FEA8FEE0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" name="Rectangle 48"/>
          <p:cNvSpPr/>
          <p:nvPr/>
        </p:nvSpPr>
        <p:spPr>
          <a:xfrm>
            <a:off x="152400" y="1766539"/>
            <a:ext cx="23246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dirty="0"/>
              <a:t> Situations </a:t>
            </a:r>
            <a:endParaRPr lang="en-CA" sz="9600" dirty="0"/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0F74F627-6185-4DFA-8C7E-96ECBD179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0" y="4847525"/>
            <a:ext cx="5067300" cy="953146"/>
          </a:xfrm>
          <a:prstGeom prst="wedgeRoundRectCallout">
            <a:avLst>
              <a:gd name="adj1" fmla="val -56522"/>
              <a:gd name="adj2" fmla="val -240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But he does not know anything else.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implied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 means I choose.</a:t>
            </a:r>
            <a:endParaRPr lang="en-US" altLang="en-US" sz="2400" dirty="0"/>
          </a:p>
        </p:txBody>
      </p:sp>
      <p:grpSp>
        <p:nvGrpSpPr>
          <p:cNvPr id="52" name="Group 6">
            <a:extLst>
              <a:ext uri="{FF2B5EF4-FFF2-40B4-BE49-F238E27FC236}">
                <a16:creationId xmlns:a16="http://schemas.microsoft.com/office/drawing/2014/main" id="{F43DA5CA-5199-4A4C-B518-829764016338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53" name="Group 7">
              <a:extLst>
                <a:ext uri="{FF2B5EF4-FFF2-40B4-BE49-F238E27FC236}">
                  <a16:creationId xmlns:a16="http://schemas.microsoft.com/office/drawing/2014/main" id="{47FBBD5E-EC66-4CE1-84A4-270AF2B845C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64" name="Freeform 8" descr="Green marble">
                <a:extLst>
                  <a:ext uri="{FF2B5EF4-FFF2-40B4-BE49-F238E27FC236}">
                    <a16:creationId xmlns:a16="http://schemas.microsoft.com/office/drawing/2014/main" id="{2EDCCEE5-7521-4086-8AC9-86BD662ED9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9">
                <a:extLst>
                  <a:ext uri="{FF2B5EF4-FFF2-40B4-BE49-F238E27FC236}">
                    <a16:creationId xmlns:a16="http://schemas.microsoft.com/office/drawing/2014/main" id="{37BED518-A1E8-4015-AD63-3454D24BA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6" name="Picture 10">
                <a:extLst>
                  <a:ext uri="{FF2B5EF4-FFF2-40B4-BE49-F238E27FC236}">
                    <a16:creationId xmlns:a16="http://schemas.microsoft.com/office/drawing/2014/main" id="{8CF0FF99-FE31-43DE-8119-C28468FA5B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4" name="Group 11">
              <a:extLst>
                <a:ext uri="{FF2B5EF4-FFF2-40B4-BE49-F238E27FC236}">
                  <a16:creationId xmlns:a16="http://schemas.microsoft.com/office/drawing/2014/main" id="{FE41E724-D632-4995-9C93-36E8520DCD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55" name="Freeform 12">
                <a:extLst>
                  <a:ext uri="{FF2B5EF4-FFF2-40B4-BE49-F238E27FC236}">
                    <a16:creationId xmlns:a16="http://schemas.microsoft.com/office/drawing/2014/main" id="{99E45195-7F5D-423B-8662-D92C9BF4CF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3">
                <a:extLst>
                  <a:ext uri="{FF2B5EF4-FFF2-40B4-BE49-F238E27FC236}">
                    <a16:creationId xmlns:a16="http://schemas.microsoft.com/office/drawing/2014/main" id="{BBDD3B92-58FB-4376-A696-36A0D22CCD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4">
                <a:extLst>
                  <a:ext uri="{FF2B5EF4-FFF2-40B4-BE49-F238E27FC236}">
                    <a16:creationId xmlns:a16="http://schemas.microsoft.com/office/drawing/2014/main" id="{B76F4A33-2C41-4D01-9CEC-A2A5A9E62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5">
                <a:extLst>
                  <a:ext uri="{FF2B5EF4-FFF2-40B4-BE49-F238E27FC236}">
                    <a16:creationId xmlns:a16="http://schemas.microsoft.com/office/drawing/2014/main" id="{2BFE22B5-4FD2-4FFC-BC1B-A34955985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6">
                <a:extLst>
                  <a:ext uri="{FF2B5EF4-FFF2-40B4-BE49-F238E27FC236}">
                    <a16:creationId xmlns:a16="http://schemas.microsoft.com/office/drawing/2014/main" id="{46FCC9DB-9564-4241-8727-AA1EF9B36A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B59B16E6-9C36-46D9-BB11-7B7C4C093D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080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2" grpId="1" animBg="1"/>
      <p:bldP spid="25" grpId="0"/>
      <p:bldP spid="30" grpId="0"/>
      <p:bldP spid="49" grpId="0"/>
      <p:bldP spid="5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4484292" cy="478885"/>
            <a:chOff x="925908" y="3068662"/>
            <a:chExt cx="4484292" cy="478885"/>
          </a:xfrm>
        </p:grpSpPr>
        <p:grpSp>
          <p:nvGrpSpPr>
            <p:cNvPr id="52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208843" cy="461665"/>
              <a:chOff x="887010" y="2105623"/>
              <a:chExt cx="2208843" cy="461665"/>
            </a:xfrm>
          </p:grpSpPr>
          <p:sp>
            <p:nvSpPr>
              <p:cNvPr id="54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8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681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4</a:t>
                </a:r>
              </a:p>
            </p:txBody>
          </p:sp>
        </p:grpSp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23009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n-CA" altLang="en-US" sz="2400" baseline="-25000" dirty="0">
                  <a:solidFill>
                    <a:srgbClr val="66FF66"/>
                  </a:solidFill>
                </a:rPr>
                <a:t>0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1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7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8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78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553457"/>
            <a:ext cx="8220672" cy="1694943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the code before the loop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Establishes the loop invariant.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Though I get to write this code,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will instead, first choose what the data structure will look like.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764972" y="2280557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001985" y="1975757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76" name="Group 6">
            <a:extLst>
              <a:ext uri="{FF2B5EF4-FFF2-40B4-BE49-F238E27FC236}">
                <a16:creationId xmlns:a16="http://schemas.microsoft.com/office/drawing/2014/main" id="{3F7C1A55-3B93-4918-9AF0-87556D35AC05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82" name="Group 7">
              <a:extLst>
                <a:ext uri="{FF2B5EF4-FFF2-40B4-BE49-F238E27FC236}">
                  <a16:creationId xmlns:a16="http://schemas.microsoft.com/office/drawing/2014/main" id="{414AEB56-1F2C-4738-8CD5-BB9315996C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90" name="Freeform 8" descr="Green marble">
                <a:extLst>
                  <a:ext uri="{FF2B5EF4-FFF2-40B4-BE49-F238E27FC236}">
                    <a16:creationId xmlns:a16="http://schemas.microsoft.com/office/drawing/2014/main" id="{39696097-9256-4A6F-B52C-B59F138286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Oval 9">
                <a:extLst>
                  <a:ext uri="{FF2B5EF4-FFF2-40B4-BE49-F238E27FC236}">
                    <a16:creationId xmlns:a16="http://schemas.microsoft.com/office/drawing/2014/main" id="{7C4C18ED-7554-4282-9AE8-5B423148BF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2" name="Picture 10">
                <a:extLst>
                  <a:ext uri="{FF2B5EF4-FFF2-40B4-BE49-F238E27FC236}">
                    <a16:creationId xmlns:a16="http://schemas.microsoft.com/office/drawing/2014/main" id="{B595229B-632A-40CF-BAAF-2C793BD451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3" name="Group 11">
              <a:extLst>
                <a:ext uri="{FF2B5EF4-FFF2-40B4-BE49-F238E27FC236}">
                  <a16:creationId xmlns:a16="http://schemas.microsoft.com/office/drawing/2014/main" id="{0E7C586F-D6E7-4499-867B-5473258CCD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84" name="Freeform 12">
                <a:extLst>
                  <a:ext uri="{FF2B5EF4-FFF2-40B4-BE49-F238E27FC236}">
                    <a16:creationId xmlns:a16="http://schemas.microsoft.com/office/drawing/2014/main" id="{A999A4C8-F090-4400-AAC3-CF351EC00B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3">
                <a:extLst>
                  <a:ext uri="{FF2B5EF4-FFF2-40B4-BE49-F238E27FC236}">
                    <a16:creationId xmlns:a16="http://schemas.microsoft.com/office/drawing/2014/main" id="{30D7D5E3-BB2B-4EC4-BF14-E11F253191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4">
                <a:extLst>
                  <a:ext uri="{FF2B5EF4-FFF2-40B4-BE49-F238E27FC236}">
                    <a16:creationId xmlns:a16="http://schemas.microsoft.com/office/drawing/2014/main" id="{007DF1D1-97EC-4E68-928A-B8BFC6505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5">
                <a:extLst>
                  <a:ext uri="{FF2B5EF4-FFF2-40B4-BE49-F238E27FC236}">
                    <a16:creationId xmlns:a16="http://schemas.microsoft.com/office/drawing/2014/main" id="{063A159F-4776-4486-B48D-69811FB745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6">
                <a:extLst>
                  <a:ext uri="{FF2B5EF4-FFF2-40B4-BE49-F238E27FC236}">
                    <a16:creationId xmlns:a16="http://schemas.microsoft.com/office/drawing/2014/main" id="{2C4EAF49-6856-4D44-9E83-95F5597855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7">
                <a:extLst>
                  <a:ext uri="{FF2B5EF4-FFF2-40B4-BE49-F238E27FC236}">
                    <a16:creationId xmlns:a16="http://schemas.microsoft.com/office/drawing/2014/main" id="{A7563076-0025-4592-82CB-2D0A3AB4CD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57AAE13-33EC-4703-B07D-DD6178620688}"/>
              </a:ext>
            </a:extLst>
          </p:cNvPr>
          <p:cNvGrpSpPr/>
          <p:nvPr/>
        </p:nvGrpSpPr>
        <p:grpSpPr>
          <a:xfrm>
            <a:off x="6096000" y="3747335"/>
            <a:ext cx="1447800" cy="596065"/>
            <a:chOff x="6096000" y="3747335"/>
            <a:chExt cx="1447800" cy="596065"/>
          </a:xfrm>
        </p:grpSpPr>
        <p:sp>
          <p:nvSpPr>
            <p:cNvPr id="61" name="Rectangle 4">
              <a:extLst>
                <a:ext uri="{FF2B5EF4-FFF2-40B4-BE49-F238E27FC236}">
                  <a16:creationId xmlns:a16="http://schemas.microsoft.com/office/drawing/2014/main" id="{FABF8FAE-CC74-4C8A-8B03-B235DF2BB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6000" y="39432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=1 &amp; m=4</a:t>
              </a:r>
            </a:p>
          </p:txBody>
        </p:sp>
        <p:sp>
          <p:nvSpPr>
            <p:cNvPr id="2" name="Right Brace 1">
              <a:extLst>
                <a:ext uri="{FF2B5EF4-FFF2-40B4-BE49-F238E27FC236}">
                  <a16:creationId xmlns:a16="http://schemas.microsoft.com/office/drawing/2014/main" id="{80F4D399-8C1F-4A75-8E06-212F299DEC5F}"/>
                </a:ext>
              </a:extLst>
            </p:cNvPr>
            <p:cNvSpPr/>
            <p:nvPr/>
          </p:nvSpPr>
          <p:spPr bwMode="auto">
            <a:xfrm rot="5400000">
              <a:off x="6228408" y="3635565"/>
              <a:ext cx="238125" cy="461665"/>
            </a:xfrm>
            <a:prstGeom prst="rightBrac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8607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099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3932790-C061-4B32-ACF7-F52041EC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56870"/>
            <a:ext cx="43562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Establishing the loop invariant:</a:t>
            </a:r>
          </a:p>
        </p:txBody>
      </p:sp>
      <p:grpSp>
        <p:nvGrpSpPr>
          <p:cNvPr id="26" name="Group 4">
            <a:extLst>
              <a:ext uri="{FF2B5EF4-FFF2-40B4-BE49-F238E27FC236}">
                <a16:creationId xmlns:a16="http://schemas.microsoft.com/office/drawing/2014/main" id="{C3BFAE12-FF5D-4D67-B5D0-37F587DD7DE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36737"/>
            <a:ext cx="4437063" cy="830263"/>
            <a:chOff x="2956" y="2373"/>
            <a:chExt cx="2795" cy="523"/>
          </a:xfrm>
        </p:grpSpPr>
        <p:sp>
          <p:nvSpPr>
            <p:cNvPr id="27" name="Text Box 5">
              <a:extLst>
                <a:ext uri="{FF2B5EF4-FFF2-40B4-BE49-F238E27FC236}">
                  <a16:creationId xmlns:a16="http://schemas.microsoft.com/office/drawing/2014/main" id="{5E026886-3C74-4B28-9580-78BF68D22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6" y="2373"/>
              <a:ext cx="911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</a:p>
          </p:txBody>
        </p:sp>
        <p:sp>
          <p:nvSpPr>
            <p:cNvPr id="28" name="Text Box 6">
              <a:extLst>
                <a:ext uri="{FF2B5EF4-FFF2-40B4-BE49-F238E27FC236}">
                  <a16:creationId xmlns:a16="http://schemas.microsoft.com/office/drawing/2014/main" id="{0E8D9CE8-6B3A-47DB-8ABA-A7A832DD8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1" y="2476"/>
              <a:ext cx="134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7">
              <a:extLst>
                <a:ext uri="{FF2B5EF4-FFF2-40B4-BE49-F238E27FC236}">
                  <a16:creationId xmlns:a16="http://schemas.microsoft.com/office/drawing/2014/main" id="{93B186FB-DF60-4273-A96A-293EF9C6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46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6" y="528935"/>
            <a:ext cx="762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Input is array A[1..n]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</p:txBody>
      </p:sp>
      <p:grpSp>
        <p:nvGrpSpPr>
          <p:cNvPr id="31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4484292" cy="478885"/>
            <a:chOff x="925908" y="3068662"/>
            <a:chExt cx="4484292" cy="478885"/>
          </a:xfrm>
        </p:grpSpPr>
        <p:grpSp>
          <p:nvGrpSpPr>
            <p:cNvPr id="52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208843" cy="461665"/>
              <a:chOff x="887010" y="2105623"/>
              <a:chExt cx="2208843" cy="461665"/>
            </a:xfrm>
          </p:grpSpPr>
          <p:sp>
            <p:nvSpPr>
              <p:cNvPr id="54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8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681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4</a:t>
                </a:r>
              </a:p>
            </p:txBody>
          </p:sp>
        </p:grpSp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23009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n-CA" altLang="en-US" sz="2400" baseline="-25000" dirty="0">
                  <a:solidFill>
                    <a:srgbClr val="66FF66"/>
                  </a:solidFill>
                </a:rPr>
                <a:t>0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1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7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8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79" name="Oval 78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764972" y="2280557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Freeform 12">
            <a:extLst>
              <a:ext uri="{FF2B5EF4-FFF2-40B4-BE49-F238E27FC236}">
                <a16:creationId xmlns:a16="http://schemas.microsoft.com/office/drawing/2014/main" id="{B684A9D3-5506-4E41-A041-D374BB95248A}"/>
              </a:ext>
            </a:extLst>
          </p:cNvPr>
          <p:cNvSpPr>
            <a:spLocks/>
          </p:cNvSpPr>
          <p:nvPr/>
        </p:nvSpPr>
        <p:spPr bwMode="auto">
          <a:xfrm flipH="1">
            <a:off x="7850592" y="3046923"/>
            <a:ext cx="304867" cy="457163"/>
          </a:xfrm>
          <a:custGeom>
            <a:avLst/>
            <a:gdLst>
              <a:gd name="T0" fmla="*/ 0 w 490"/>
              <a:gd name="T1" fmla="*/ 0 h 653"/>
              <a:gd name="T2" fmla="*/ 39392398 w 490"/>
              <a:gd name="T3" fmla="*/ 2 h 653"/>
              <a:gd name="T4" fmla="*/ 60902232 w 490"/>
              <a:gd name="T5" fmla="*/ 5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  <a:gd name="connsiteX0" fmla="*/ 0 w 17549"/>
              <a:gd name="connsiteY0" fmla="*/ 0 h 11373"/>
              <a:gd name="connsiteX1" fmla="*/ 16471 w 17549"/>
              <a:gd name="connsiteY1" fmla="*/ 10909 h 11373"/>
              <a:gd name="connsiteX2" fmla="*/ 6469 w 17549"/>
              <a:gd name="connsiteY2" fmla="*/ 2787 h 11373"/>
              <a:gd name="connsiteX3" fmla="*/ 10000 w 17549"/>
              <a:gd name="connsiteY3" fmla="*/ 10000 h 11373"/>
              <a:gd name="connsiteX0" fmla="*/ 6962 w 12061"/>
              <a:gd name="connsiteY0" fmla="*/ 11909 h 11974"/>
              <a:gd name="connsiteX1" fmla="*/ 11080 w 12061"/>
              <a:gd name="connsiteY1" fmla="*/ 8273 h 11974"/>
              <a:gd name="connsiteX2" fmla="*/ 1078 w 12061"/>
              <a:gd name="connsiteY2" fmla="*/ 151 h 11974"/>
              <a:gd name="connsiteX3" fmla="*/ 4609 w 12061"/>
              <a:gd name="connsiteY3" fmla="*/ 7364 h 11974"/>
              <a:gd name="connsiteX0" fmla="*/ 11080 w 11080"/>
              <a:gd name="connsiteY0" fmla="*/ 8273 h 8273"/>
              <a:gd name="connsiteX1" fmla="*/ 1078 w 11080"/>
              <a:gd name="connsiteY1" fmla="*/ 151 h 8273"/>
              <a:gd name="connsiteX2" fmla="*/ 4609 w 11080"/>
              <a:gd name="connsiteY2" fmla="*/ 7364 h 8273"/>
              <a:gd name="connsiteX0" fmla="*/ 9115 w 9646"/>
              <a:gd name="connsiteY0" fmla="*/ 11099 h 18791"/>
              <a:gd name="connsiteX1" fmla="*/ 88 w 9646"/>
              <a:gd name="connsiteY1" fmla="*/ 1282 h 18791"/>
              <a:gd name="connsiteX2" fmla="*/ 9646 w 9646"/>
              <a:gd name="connsiteY2" fmla="*/ 18791 h 18791"/>
              <a:gd name="connsiteX0" fmla="*/ 3394 w 3944"/>
              <a:gd name="connsiteY0" fmla="*/ 1261 h 5354"/>
              <a:gd name="connsiteX1" fmla="*/ 91 w 3944"/>
              <a:gd name="connsiteY1" fmla="*/ 3015 h 5354"/>
              <a:gd name="connsiteX2" fmla="*/ 3944 w 3944"/>
              <a:gd name="connsiteY2" fmla="*/ 5354 h 5354"/>
              <a:gd name="connsiteX0" fmla="*/ 8605 w 10000"/>
              <a:gd name="connsiteY0" fmla="*/ 2355 h 10000"/>
              <a:gd name="connsiteX1" fmla="*/ 231 w 10000"/>
              <a:gd name="connsiteY1" fmla="*/ 5631 h 10000"/>
              <a:gd name="connsiteX2" fmla="*/ 10000 w 10000"/>
              <a:gd name="connsiteY2" fmla="*/ 10000 h 10000"/>
              <a:gd name="connsiteX0" fmla="*/ 8605 w 10000"/>
              <a:gd name="connsiteY0" fmla="*/ 0 h 7645"/>
              <a:gd name="connsiteX1" fmla="*/ 231 w 10000"/>
              <a:gd name="connsiteY1" fmla="*/ 3276 h 7645"/>
              <a:gd name="connsiteX2" fmla="*/ 10000 w 10000"/>
              <a:gd name="connsiteY2" fmla="*/ 7645 h 7645"/>
              <a:gd name="connsiteX0" fmla="*/ 8605 w 10000"/>
              <a:gd name="connsiteY0" fmla="*/ 0 h 10000"/>
              <a:gd name="connsiteX1" fmla="*/ 231 w 10000"/>
              <a:gd name="connsiteY1" fmla="*/ 4285 h 10000"/>
              <a:gd name="connsiteX2" fmla="*/ 10000 w 10000"/>
              <a:gd name="connsiteY2" fmla="*/ 10000 h 10000"/>
              <a:gd name="connsiteX0" fmla="*/ 8607 w 10002"/>
              <a:gd name="connsiteY0" fmla="*/ 0 h 10000"/>
              <a:gd name="connsiteX1" fmla="*/ 233 w 10002"/>
              <a:gd name="connsiteY1" fmla="*/ 4285 h 10000"/>
              <a:gd name="connsiteX2" fmla="*/ 10002 w 10002"/>
              <a:gd name="connsiteY2" fmla="*/ 10000 h 10000"/>
              <a:gd name="connsiteX0" fmla="*/ 8374 w 9769"/>
              <a:gd name="connsiteY0" fmla="*/ 0 h 10000"/>
              <a:gd name="connsiteX1" fmla="*/ 0 w 9769"/>
              <a:gd name="connsiteY1" fmla="*/ 4285 h 10000"/>
              <a:gd name="connsiteX2" fmla="*/ 9769 w 9769"/>
              <a:gd name="connsiteY2" fmla="*/ 10000 h 10000"/>
              <a:gd name="connsiteX0" fmla="*/ 8573 w 10001"/>
              <a:gd name="connsiteY0" fmla="*/ 0 h 10000"/>
              <a:gd name="connsiteX1" fmla="*/ 0 w 10001"/>
              <a:gd name="connsiteY1" fmla="*/ 5714 h 10000"/>
              <a:gd name="connsiteX2" fmla="*/ 10001 w 10001"/>
              <a:gd name="connsiteY2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1" h="10000">
                <a:moveTo>
                  <a:pt x="8573" y="0"/>
                </a:moveTo>
                <a:cubicBezTo>
                  <a:pt x="5443" y="934"/>
                  <a:pt x="101" y="1802"/>
                  <a:pt x="0" y="5714"/>
                </a:cubicBezTo>
                <a:cubicBezTo>
                  <a:pt x="239" y="7381"/>
                  <a:pt x="5426" y="9752"/>
                  <a:pt x="10001" y="1000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724400"/>
            <a:ext cx="7622093" cy="1313344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now must write code to go from the one state to the other.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00FFFF"/>
                </a:solidFill>
              </a:rPr>
              <a:t>     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= 1</a:t>
            </a:r>
            <a:br>
              <a:rPr lang="en-CA" altLang="en-US" sz="2400" dirty="0">
                <a:solidFill>
                  <a:srgbClr val="00FFFF"/>
                </a:solidFill>
              </a:rPr>
            </a:br>
            <a:r>
              <a:rPr lang="en-CA" altLang="en-US" sz="2400" dirty="0">
                <a:solidFill>
                  <a:srgbClr val="00FFFF"/>
                </a:solidFill>
              </a:rPr>
              <a:t>      m = A[1] 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F55F2C00-2C0B-477A-B9ED-9B1B2C010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286" y="3702120"/>
            <a:ext cx="372291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spcBef>
                <a:spcPts val="0"/>
              </a:spcBef>
              <a:buNone/>
              <a:defRPr/>
            </a:pPr>
            <a:r>
              <a:rPr lang="en-CA" altLang="en-US" sz="2400" dirty="0" err="1"/>
              <a:t>i</a:t>
            </a:r>
            <a:r>
              <a:rPr lang="en-CA" altLang="en-US" sz="2400" dirty="0"/>
              <a:t> = last index considered</a:t>
            </a:r>
          </a:p>
          <a:p>
            <a:pPr lvl="0" algn="l" eaLnBrk="1" hangingPunct="1">
              <a:spcBef>
                <a:spcPts val="0"/>
              </a:spcBef>
              <a:buNone/>
              <a:defRPr/>
            </a:pPr>
            <a:r>
              <a:rPr lang="en-CA" altLang="en-US" sz="2400" dirty="0" err="1"/>
              <a:t>i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ndex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4292600" y="947058"/>
            <a:ext cx="692206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3597729" y="947056"/>
            <a:ext cx="692206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8" name="Group 6">
            <a:extLst>
              <a:ext uri="{FF2B5EF4-FFF2-40B4-BE49-F238E27FC236}">
                <a16:creationId xmlns:a16="http://schemas.microsoft.com/office/drawing/2014/main" id="{9FCAF0E1-93ED-42D2-BF01-0F43ECBB3F8D}"/>
              </a:ext>
            </a:extLst>
          </p:cNvPr>
          <p:cNvGrpSpPr>
            <a:grpSpLocks/>
          </p:cNvGrpSpPr>
          <p:nvPr/>
        </p:nvGrpSpPr>
        <p:grpSpPr bwMode="auto">
          <a:xfrm>
            <a:off x="1716086" y="1066800"/>
            <a:ext cx="874714" cy="922337"/>
            <a:chOff x="144" y="607"/>
            <a:chExt cx="737" cy="804"/>
          </a:xfrm>
        </p:grpSpPr>
        <p:grpSp>
          <p:nvGrpSpPr>
            <p:cNvPr id="80" name="Group 7">
              <a:extLst>
                <a:ext uri="{FF2B5EF4-FFF2-40B4-BE49-F238E27FC236}">
                  <a16:creationId xmlns:a16="http://schemas.microsoft.com/office/drawing/2014/main" id="{E1F281DC-5504-44D8-9482-26384B3ED0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88" name="Freeform 8" descr="Green marble">
                <a:extLst>
                  <a:ext uri="{FF2B5EF4-FFF2-40B4-BE49-F238E27FC236}">
                    <a16:creationId xmlns:a16="http://schemas.microsoft.com/office/drawing/2014/main" id="{2FD0B8B2-E828-48AB-B119-635A3A2FA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Oval 9">
                <a:extLst>
                  <a:ext uri="{FF2B5EF4-FFF2-40B4-BE49-F238E27FC236}">
                    <a16:creationId xmlns:a16="http://schemas.microsoft.com/office/drawing/2014/main" id="{A1284462-64E8-4700-BC38-3238F5F14A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0" name="Picture 10">
                <a:extLst>
                  <a:ext uri="{FF2B5EF4-FFF2-40B4-BE49-F238E27FC236}">
                    <a16:creationId xmlns:a16="http://schemas.microsoft.com/office/drawing/2014/main" id="{E6604592-F190-4977-BB27-C4C54D5C29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1" name="Group 11">
              <a:extLst>
                <a:ext uri="{FF2B5EF4-FFF2-40B4-BE49-F238E27FC236}">
                  <a16:creationId xmlns:a16="http://schemas.microsoft.com/office/drawing/2014/main" id="{5597C3FC-5C14-48E5-B4BC-0948545247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82" name="Freeform 12">
                <a:extLst>
                  <a:ext uri="{FF2B5EF4-FFF2-40B4-BE49-F238E27FC236}">
                    <a16:creationId xmlns:a16="http://schemas.microsoft.com/office/drawing/2014/main" id="{65DD5023-DD24-4D66-8CEE-6DB1A9C61B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3">
                <a:extLst>
                  <a:ext uri="{FF2B5EF4-FFF2-40B4-BE49-F238E27FC236}">
                    <a16:creationId xmlns:a16="http://schemas.microsoft.com/office/drawing/2014/main" id="{5F4B51B0-E25D-4AB6-BF15-2E9268057E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6D803418-2D27-4543-950D-EF72414A8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5">
                <a:extLst>
                  <a:ext uri="{FF2B5EF4-FFF2-40B4-BE49-F238E27FC236}">
                    <a16:creationId xmlns:a16="http://schemas.microsoft.com/office/drawing/2014/main" id="{0C0EEF9C-D451-4477-BEAB-DAD762505D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6">
                <a:extLst>
                  <a:ext uri="{FF2B5EF4-FFF2-40B4-BE49-F238E27FC236}">
                    <a16:creationId xmlns:a16="http://schemas.microsoft.com/office/drawing/2014/main" id="{D3203384-2D72-4C03-9426-6939D4BB3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7">
                <a:extLst>
                  <a:ext uri="{FF2B5EF4-FFF2-40B4-BE49-F238E27FC236}">
                    <a16:creationId xmlns:a16="http://schemas.microsoft.com/office/drawing/2014/main" id="{15928EA6-2F10-4184-B84F-A067DBF238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0506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5" grpId="0" animBg="1"/>
      <p:bldP spid="45" grpId="1" animBg="1"/>
      <p:bldP spid="46" grpId="0" animBg="1"/>
      <p:bldP spid="46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grpSp>
        <p:nvGrpSpPr>
          <p:cNvPr id="5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5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331" y="36239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814" y="3505200"/>
            <a:ext cx="6973855" cy="1678900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Being an assumption, I can assure you that we are at some arbitrary point in the computation and </a:t>
            </a:r>
            <a:br>
              <a:rPr lang="en-US" altLang="en-US" sz="2400" dirty="0"/>
            </a:br>
            <a:r>
              <a:rPr lang="en-US" altLang="en-US" sz="2400" dirty="0"/>
              <a:t>the loop invariant is true.</a:t>
            </a:r>
            <a:br>
              <a:rPr lang="en-US" altLang="en-US" sz="2400" dirty="0"/>
            </a:b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530929" y="1511825"/>
            <a:ext cx="2498271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186F767C-FCCE-4F7B-BB30-F4D048AA1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8214" y="5297726"/>
            <a:ext cx="7035911" cy="909415"/>
          </a:xfrm>
          <a:prstGeom prst="wedgeRoundRectCallout">
            <a:avLst>
              <a:gd name="adj1" fmla="val -38128"/>
              <a:gd name="adj2" fmla="val -556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tells me that we have two variables m and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 and </a:t>
            </a:r>
            <a:br>
              <a:rPr lang="en-US" altLang="en-US" sz="2400" dirty="0"/>
            </a:br>
            <a:r>
              <a:rPr lang="en-US" altLang="en-US" sz="2400" dirty="0"/>
              <a:t>m is the maximum of the first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 input values.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4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A55C4892-1FFA-4EFD-BB6F-D8CF5CDE418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36" name="Group 47">
              <a:extLst>
                <a:ext uri="{FF2B5EF4-FFF2-40B4-BE49-F238E27FC236}">
                  <a16:creationId xmlns:a16="http://schemas.microsoft.com/office/drawing/2014/main" id="{041377D1-0629-4171-AE1A-86680F6205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3" name="Group 48">
                <a:extLst>
                  <a:ext uri="{FF2B5EF4-FFF2-40B4-BE49-F238E27FC236}">
                    <a16:creationId xmlns:a16="http://schemas.microsoft.com/office/drawing/2014/main" id="{C612DD20-5452-4170-90BD-286F7F26631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5" name="Freeform 49" descr="Green marble">
                  <a:extLst>
                    <a:ext uri="{FF2B5EF4-FFF2-40B4-BE49-F238E27FC236}">
                      <a16:creationId xmlns:a16="http://schemas.microsoft.com/office/drawing/2014/main" id="{37A07116-0E71-4F2E-B20B-F65DCA7926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50" descr="Green marble">
                  <a:extLst>
                    <a:ext uri="{FF2B5EF4-FFF2-40B4-BE49-F238E27FC236}">
                      <a16:creationId xmlns:a16="http://schemas.microsoft.com/office/drawing/2014/main" id="{849A3C43-904F-440C-97B7-C1DE25942D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7" name="Group 51">
                  <a:extLst>
                    <a:ext uri="{FF2B5EF4-FFF2-40B4-BE49-F238E27FC236}">
                      <a16:creationId xmlns:a16="http://schemas.microsoft.com/office/drawing/2014/main" id="{354A7BB9-38AB-4DF6-99AC-220A52E33F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8" name="Freeform 52">
                    <a:extLst>
                      <a:ext uri="{FF2B5EF4-FFF2-40B4-BE49-F238E27FC236}">
                        <a16:creationId xmlns:a16="http://schemas.microsoft.com/office/drawing/2014/main" id="{733E0456-F730-4DF4-8014-A2611E1087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3">
                    <a:extLst>
                      <a:ext uri="{FF2B5EF4-FFF2-40B4-BE49-F238E27FC236}">
                        <a16:creationId xmlns:a16="http://schemas.microsoft.com/office/drawing/2014/main" id="{904347BE-7B63-446F-A560-C8AAD03753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54">
                    <a:extLst>
                      <a:ext uri="{FF2B5EF4-FFF2-40B4-BE49-F238E27FC236}">
                        <a16:creationId xmlns:a16="http://schemas.microsoft.com/office/drawing/2014/main" id="{A6EF5BE5-87CC-4AC0-85E7-09D25F27E71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A02B7FAA-24DB-4516-BB2B-9196223894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91D3E5BF-417A-4C40-869B-92D0F5B0C4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id="{087FEEF4-946A-4041-8DFD-BAA26F9D9B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4" name="Oval 58">
                <a:extLst>
                  <a:ext uri="{FF2B5EF4-FFF2-40B4-BE49-F238E27FC236}">
                    <a16:creationId xmlns:a16="http://schemas.microsoft.com/office/drawing/2014/main" id="{A3BB2DE3-0C6A-437E-ADB0-8EDDF6403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7" name="Group 59">
              <a:extLst>
                <a:ext uri="{FF2B5EF4-FFF2-40B4-BE49-F238E27FC236}">
                  <a16:creationId xmlns:a16="http://schemas.microsoft.com/office/drawing/2014/main" id="{AE391CE9-4366-4CF4-A5B0-64E6453C0B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8" name="Group 60">
                <a:extLst>
                  <a:ext uri="{FF2B5EF4-FFF2-40B4-BE49-F238E27FC236}">
                    <a16:creationId xmlns:a16="http://schemas.microsoft.com/office/drawing/2014/main" id="{76E87C49-F723-45CF-A931-8EAA235650E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1" name="AutoShape 61">
                  <a:extLst>
                    <a:ext uri="{FF2B5EF4-FFF2-40B4-BE49-F238E27FC236}">
                      <a16:creationId xmlns:a16="http://schemas.microsoft.com/office/drawing/2014/main" id="{3B3A28D6-515C-4E1C-B468-95CE9F0480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2" name="Line 62">
                  <a:extLst>
                    <a:ext uri="{FF2B5EF4-FFF2-40B4-BE49-F238E27FC236}">
                      <a16:creationId xmlns:a16="http://schemas.microsoft.com/office/drawing/2014/main" id="{C19DF992-2650-42EB-85AB-4B113A4027E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" name="Line 63">
                <a:extLst>
                  <a:ext uri="{FF2B5EF4-FFF2-40B4-BE49-F238E27FC236}">
                    <a16:creationId xmlns:a16="http://schemas.microsoft.com/office/drawing/2014/main" id="{F4D6AA09-111D-464F-94E6-F540E92A4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64">
                <a:extLst>
                  <a:ext uri="{FF2B5EF4-FFF2-40B4-BE49-F238E27FC236}">
                    <a16:creationId xmlns:a16="http://schemas.microsoft.com/office/drawing/2014/main" id="{3383A7C1-D426-400A-9A43-6516917E29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8498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61" grpId="0" animBg="1"/>
      <p:bldP spid="62" grpId="0" animBg="1"/>
      <p:bldP spid="6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2" name="AutoShape 55">
            <a:extLst>
              <a:ext uri="{FF2B5EF4-FFF2-40B4-BE49-F238E27FC236}">
                <a16:creationId xmlns:a16="http://schemas.microsoft.com/office/drawing/2014/main" id="{0F74F627-6185-4DFA-8C7E-96ECBD179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648200"/>
            <a:ext cx="5257800" cy="1295400"/>
          </a:xfrm>
          <a:prstGeom prst="wedgeRoundRectCallout">
            <a:avLst>
              <a:gd name="adj1" fmla="val -56415"/>
              <a:gd name="adj2" fmla="val -1152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But he does not know anything else.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Eg</a:t>
            </a:r>
            <a:r>
              <a:rPr lang="en-CA" altLang="en-US" sz="2400" dirty="0"/>
              <a:t> He does not know # of iterations t-1.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implied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 means I choose.</a:t>
            </a:r>
            <a:endParaRPr lang="en-US" altLang="en-US" sz="2400" dirty="0"/>
          </a:p>
        </p:txBody>
      </p:sp>
      <p:grpSp>
        <p:nvGrpSpPr>
          <p:cNvPr id="43" name="Group 45">
            <a:extLst>
              <a:ext uri="{FF2B5EF4-FFF2-40B4-BE49-F238E27FC236}">
                <a16:creationId xmlns:a16="http://schemas.microsoft.com/office/drawing/2014/main" id="{3281271F-F3CE-405D-AAE4-4785C6F421F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0"/>
            <a:ext cx="632884" cy="1270000"/>
            <a:chOff x="2593" y="768"/>
            <a:chExt cx="849" cy="1475"/>
          </a:xfrm>
        </p:grpSpPr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59709BD6-793F-4470-99EC-CBAA7B92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2E287A76-24CA-4418-A464-6DEB6CF36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367D6C30-2A28-45B3-AA33-B0C42BE1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56013177-CD9A-4658-A197-2CE1497C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9460CB49-D534-4206-B56B-AB7A866A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95A78B42-3086-44D1-B030-1214A898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F631196B-3287-4A41-BEAE-123BFD84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53">
              <a:extLst>
                <a:ext uri="{FF2B5EF4-FFF2-40B4-BE49-F238E27FC236}">
                  <a16:creationId xmlns:a16="http://schemas.microsoft.com/office/drawing/2014/main" id="{1F590781-F21A-4181-AE98-0468E5962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F0642D4D-E5E4-4D8D-9A81-A7B8D1D87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D3C41F72-9147-45E1-99B7-FEA8FEE0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152400" y="1447800"/>
            <a:ext cx="23246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dirty="0"/>
              <a:t> Situations </a:t>
            </a:r>
            <a:endParaRPr lang="en-CA" sz="9600" dirty="0"/>
          </a:p>
        </p:txBody>
      </p:sp>
      <p:grpSp>
        <p:nvGrpSpPr>
          <p:cNvPr id="61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62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5" name="Group 46">
            <a:extLst>
              <a:ext uri="{FF2B5EF4-FFF2-40B4-BE49-F238E27FC236}">
                <a16:creationId xmlns:a16="http://schemas.microsoft.com/office/drawing/2014/main" id="{513D1247-954F-4BAC-87EE-C1E993D2E9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66" name="Group 47">
              <a:extLst>
                <a:ext uri="{FF2B5EF4-FFF2-40B4-BE49-F238E27FC236}">
                  <a16:creationId xmlns:a16="http://schemas.microsoft.com/office/drawing/2014/main" id="{EF641B81-FFA4-40B8-8D3B-A5AD86088F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73" name="Group 48">
                <a:extLst>
                  <a:ext uri="{FF2B5EF4-FFF2-40B4-BE49-F238E27FC236}">
                    <a16:creationId xmlns:a16="http://schemas.microsoft.com/office/drawing/2014/main" id="{BBDFD319-5523-4EDC-980B-8E4F4F33AE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75" name="Freeform 49" descr="Green marble">
                  <a:extLst>
                    <a:ext uri="{FF2B5EF4-FFF2-40B4-BE49-F238E27FC236}">
                      <a16:creationId xmlns:a16="http://schemas.microsoft.com/office/drawing/2014/main" id="{3424E6C5-D731-4EF8-88D1-8006CCF3A2A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50" descr="Green marble">
                  <a:extLst>
                    <a:ext uri="{FF2B5EF4-FFF2-40B4-BE49-F238E27FC236}">
                      <a16:creationId xmlns:a16="http://schemas.microsoft.com/office/drawing/2014/main" id="{898DFAD2-D50E-4E0A-A85A-2AB5F2C262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" name="Group 51">
                  <a:extLst>
                    <a:ext uri="{FF2B5EF4-FFF2-40B4-BE49-F238E27FC236}">
                      <a16:creationId xmlns:a16="http://schemas.microsoft.com/office/drawing/2014/main" id="{0F740547-D0D6-47E5-99C5-DF49407DC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79" name="Freeform 52">
                    <a:extLst>
                      <a:ext uri="{FF2B5EF4-FFF2-40B4-BE49-F238E27FC236}">
                        <a16:creationId xmlns:a16="http://schemas.microsoft.com/office/drawing/2014/main" id="{96458330-1498-46F4-8110-2DEF2EDC979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 53">
                    <a:extLst>
                      <a:ext uri="{FF2B5EF4-FFF2-40B4-BE49-F238E27FC236}">
                        <a16:creationId xmlns:a16="http://schemas.microsoft.com/office/drawing/2014/main" id="{A81ADA0E-A409-4AA3-9E39-13E0580CB2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" name="Freeform 54">
                    <a:extLst>
                      <a:ext uri="{FF2B5EF4-FFF2-40B4-BE49-F238E27FC236}">
                        <a16:creationId xmlns:a16="http://schemas.microsoft.com/office/drawing/2014/main" id="{26A22CC8-61CE-46A1-9117-3660B2BBE9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" name="Freeform 55">
                    <a:extLst>
                      <a:ext uri="{FF2B5EF4-FFF2-40B4-BE49-F238E27FC236}">
                        <a16:creationId xmlns:a16="http://schemas.microsoft.com/office/drawing/2014/main" id="{D5789387-E76D-49EA-A038-DFD1D26A07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" name="Freeform 56">
                    <a:extLst>
                      <a:ext uri="{FF2B5EF4-FFF2-40B4-BE49-F238E27FC236}">
                        <a16:creationId xmlns:a16="http://schemas.microsoft.com/office/drawing/2014/main" id="{A8DBBDEF-830D-4247-863B-2AC3CC684D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" name="Freeform 57">
                    <a:extLst>
                      <a:ext uri="{FF2B5EF4-FFF2-40B4-BE49-F238E27FC236}">
                        <a16:creationId xmlns:a16="http://schemas.microsoft.com/office/drawing/2014/main" id="{429AD6D4-C84D-499F-9D67-484E0CC4D7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4" name="Oval 58">
                <a:extLst>
                  <a:ext uri="{FF2B5EF4-FFF2-40B4-BE49-F238E27FC236}">
                    <a16:creationId xmlns:a16="http://schemas.microsoft.com/office/drawing/2014/main" id="{F452BA8A-05DC-4423-B984-5A1335698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" name="Group 59">
              <a:extLst>
                <a:ext uri="{FF2B5EF4-FFF2-40B4-BE49-F238E27FC236}">
                  <a16:creationId xmlns:a16="http://schemas.microsoft.com/office/drawing/2014/main" id="{62C7A1FC-0765-4B3B-BE37-0630FDD2E1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8" name="Group 60">
                <a:extLst>
                  <a:ext uri="{FF2B5EF4-FFF2-40B4-BE49-F238E27FC236}">
                    <a16:creationId xmlns:a16="http://schemas.microsoft.com/office/drawing/2014/main" id="{3BB78E9D-7585-4626-B133-CCC2055094F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71" name="AutoShape 61">
                  <a:extLst>
                    <a:ext uri="{FF2B5EF4-FFF2-40B4-BE49-F238E27FC236}">
                      <a16:creationId xmlns:a16="http://schemas.microsoft.com/office/drawing/2014/main" id="{A1E1A332-62A9-4558-971D-A09EDA45DD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72" name="Line 62">
                  <a:extLst>
                    <a:ext uri="{FF2B5EF4-FFF2-40B4-BE49-F238E27FC236}">
                      <a16:creationId xmlns:a16="http://schemas.microsoft.com/office/drawing/2014/main" id="{DD986FE3-DAA4-4609-9E48-3B3DF8239D1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9" name="Line 63">
                <a:extLst>
                  <a:ext uri="{FF2B5EF4-FFF2-40B4-BE49-F238E27FC236}">
                    <a16:creationId xmlns:a16="http://schemas.microsoft.com/office/drawing/2014/main" id="{E9ECB7B6-2304-4CE2-A1CB-9DF71E89A9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Line 64">
                <a:extLst>
                  <a:ext uri="{FF2B5EF4-FFF2-40B4-BE49-F238E27FC236}">
                    <a16:creationId xmlns:a16="http://schemas.microsoft.com/office/drawing/2014/main" id="{FB0F1842-1648-48E8-BBDF-762B556C8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449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42" grpId="0" animBg="1"/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779A81-6409-40EA-A82C-D4EDD340FCE5}"/>
              </a:ext>
            </a:extLst>
          </p:cNvPr>
          <p:cNvGrpSpPr/>
          <p:nvPr/>
        </p:nvGrpSpPr>
        <p:grpSpPr>
          <a:xfrm>
            <a:off x="2743200" y="3788847"/>
            <a:ext cx="5472403" cy="478239"/>
            <a:chOff x="914400" y="3560247"/>
            <a:chExt cx="5472403" cy="478239"/>
          </a:xfrm>
        </p:grpSpPr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1A937A0E-98A4-4192-9B75-7FF470C12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3561541"/>
              <a:ext cx="218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AA315CF-CF95-4334-9620-A8DEC3726A8A}"/>
                </a:ext>
              </a:extLst>
            </p:cNvPr>
            <p:cNvSpPr/>
            <p:nvPr/>
          </p:nvSpPr>
          <p:spPr bwMode="auto">
            <a:xfrm>
              <a:off x="4292600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3B3A565-21BE-4707-9310-27873C8DCA61}"/>
                </a:ext>
              </a:extLst>
            </p:cNvPr>
            <p:cNvSpPr/>
            <p:nvPr/>
          </p:nvSpPr>
          <p:spPr bwMode="auto">
            <a:xfrm>
              <a:off x="4611914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B5B81CF3-51D4-4DCD-B857-9A15924B180E}"/>
                </a:ext>
              </a:extLst>
            </p:cNvPr>
            <p:cNvSpPr/>
            <p:nvPr/>
          </p:nvSpPr>
          <p:spPr bwMode="auto">
            <a:xfrm>
              <a:off x="4931228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1C9080-0A91-4001-90C3-507F93A6951E}"/>
                </a:ext>
              </a:extLst>
            </p:cNvPr>
            <p:cNvSpPr/>
            <p:nvPr/>
          </p:nvSpPr>
          <p:spPr bwMode="auto">
            <a:xfrm>
              <a:off x="5246912" y="3623747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8E51FC40-A5C8-4552-89F2-972EB7A3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631" y="3576821"/>
              <a:ext cx="809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7</a:t>
              </a: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9B79E8DC-254B-41C5-9E12-41E260B3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0" y="3560247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 of </a:t>
              </a:r>
            </a:p>
          </p:txBody>
        </p:sp>
      </p:grpSp>
      <p:grpSp>
        <p:nvGrpSpPr>
          <p:cNvPr id="64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5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3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1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2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0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553457"/>
            <a:ext cx="8220672" cy="1978666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after the code goes around the loop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Progress has been made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loop invariant is true again.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Though I get to write the code for this loop,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will instead, first choose what the data structure will look like.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890157" y="2319538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8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716671" y="1902421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6" name="Group 46">
            <a:extLst>
              <a:ext uri="{FF2B5EF4-FFF2-40B4-BE49-F238E27FC236}">
                <a16:creationId xmlns:a16="http://schemas.microsoft.com/office/drawing/2014/main" id="{AADDC8B0-1AF9-44B4-8309-9D4B48D9A3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87" name="Group 47">
              <a:extLst>
                <a:ext uri="{FF2B5EF4-FFF2-40B4-BE49-F238E27FC236}">
                  <a16:creationId xmlns:a16="http://schemas.microsoft.com/office/drawing/2014/main" id="{1B0EDB4B-AC9B-42B9-8AA9-963ABB3E55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94" name="Group 48">
                <a:extLst>
                  <a:ext uri="{FF2B5EF4-FFF2-40B4-BE49-F238E27FC236}">
                    <a16:creationId xmlns:a16="http://schemas.microsoft.com/office/drawing/2014/main" id="{FE8ED89A-F12B-4BA3-B0BB-CAAC9A27BE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6" name="Freeform 49" descr="Green marble">
                  <a:extLst>
                    <a:ext uri="{FF2B5EF4-FFF2-40B4-BE49-F238E27FC236}">
                      <a16:creationId xmlns:a16="http://schemas.microsoft.com/office/drawing/2014/main" id="{3298A46D-076A-4F5E-831E-2C9E9AC5E5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50" descr="Green marble">
                  <a:extLst>
                    <a:ext uri="{FF2B5EF4-FFF2-40B4-BE49-F238E27FC236}">
                      <a16:creationId xmlns:a16="http://schemas.microsoft.com/office/drawing/2014/main" id="{3CEFCB23-0D2A-485C-8D5A-5C386F5115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8" name="Group 51">
                  <a:extLst>
                    <a:ext uri="{FF2B5EF4-FFF2-40B4-BE49-F238E27FC236}">
                      <a16:creationId xmlns:a16="http://schemas.microsoft.com/office/drawing/2014/main" id="{839B3C24-9D30-46D7-A9BE-53811EEB87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9" name="Freeform 52">
                    <a:extLst>
                      <a:ext uri="{FF2B5EF4-FFF2-40B4-BE49-F238E27FC236}">
                        <a16:creationId xmlns:a16="http://schemas.microsoft.com/office/drawing/2014/main" id="{F4676B3D-57B0-4BF8-BC13-4B07674888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" name="Freeform 53">
                    <a:extLst>
                      <a:ext uri="{FF2B5EF4-FFF2-40B4-BE49-F238E27FC236}">
                        <a16:creationId xmlns:a16="http://schemas.microsoft.com/office/drawing/2014/main" id="{BE30AC15-2761-475F-AD9C-E126178F7D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54">
                    <a:extLst>
                      <a:ext uri="{FF2B5EF4-FFF2-40B4-BE49-F238E27FC236}">
                        <a16:creationId xmlns:a16="http://schemas.microsoft.com/office/drawing/2014/main" id="{5B324354-9153-4B35-984F-9B63FA0E97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55">
                    <a:extLst>
                      <a:ext uri="{FF2B5EF4-FFF2-40B4-BE49-F238E27FC236}">
                        <a16:creationId xmlns:a16="http://schemas.microsoft.com/office/drawing/2014/main" id="{5DA76DA8-DF12-4947-A785-915F3311D0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56">
                    <a:extLst>
                      <a:ext uri="{FF2B5EF4-FFF2-40B4-BE49-F238E27FC236}">
                        <a16:creationId xmlns:a16="http://schemas.microsoft.com/office/drawing/2014/main" id="{BDF75230-7E3D-4776-8A1A-E784E26AA0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" name="Freeform 57">
                    <a:extLst>
                      <a:ext uri="{FF2B5EF4-FFF2-40B4-BE49-F238E27FC236}">
                        <a16:creationId xmlns:a16="http://schemas.microsoft.com/office/drawing/2014/main" id="{856C50BB-3F6D-4667-ABBA-C7B8D1E0DB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5" name="Oval 58">
                <a:extLst>
                  <a:ext uri="{FF2B5EF4-FFF2-40B4-BE49-F238E27FC236}">
                    <a16:creationId xmlns:a16="http://schemas.microsoft.com/office/drawing/2014/main" id="{F2D479E8-3AF9-430D-B022-984AA5F5E8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" name="Group 59">
              <a:extLst>
                <a:ext uri="{FF2B5EF4-FFF2-40B4-BE49-F238E27FC236}">
                  <a16:creationId xmlns:a16="http://schemas.microsoft.com/office/drawing/2014/main" id="{3F96A33F-3591-4097-A658-966E6BB0AF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9" name="Group 60">
                <a:extLst>
                  <a:ext uri="{FF2B5EF4-FFF2-40B4-BE49-F238E27FC236}">
                    <a16:creationId xmlns:a16="http://schemas.microsoft.com/office/drawing/2014/main" id="{F8E79F5D-9C6D-4E10-997F-1D39F2D3C4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92" name="AutoShape 61">
                  <a:extLst>
                    <a:ext uri="{FF2B5EF4-FFF2-40B4-BE49-F238E27FC236}">
                      <a16:creationId xmlns:a16="http://schemas.microsoft.com/office/drawing/2014/main" id="{00E90AA9-F7DE-446D-ACD6-180B626B00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3" name="Line 62">
                  <a:extLst>
                    <a:ext uri="{FF2B5EF4-FFF2-40B4-BE49-F238E27FC236}">
                      <a16:creationId xmlns:a16="http://schemas.microsoft.com/office/drawing/2014/main" id="{FAD9425E-077B-4A38-9A35-EDA32222136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0" name="Line 63">
                <a:extLst>
                  <a:ext uri="{FF2B5EF4-FFF2-40B4-BE49-F238E27FC236}">
                    <a16:creationId xmlns:a16="http://schemas.microsoft.com/office/drawing/2014/main" id="{0C1D1586-9626-48BB-9905-15E5AE9C50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Line 64">
                <a:extLst>
                  <a:ext uri="{FF2B5EF4-FFF2-40B4-BE49-F238E27FC236}">
                    <a16:creationId xmlns:a16="http://schemas.microsoft.com/office/drawing/2014/main" id="{6AB7B628-3AB7-4E72-90B1-AA2BE0DA26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4916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80" grpId="0" animBg="1"/>
      <p:bldP spid="81" grpId="0" animBg="1"/>
      <p:bldP spid="5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">
            <a:extLst>
              <a:ext uri="{FF2B5EF4-FFF2-40B4-BE49-F238E27FC236}">
                <a16:creationId xmlns:a16="http://schemas.microsoft.com/office/drawing/2014/main" id="{7385240D-FA28-4AD2-B71B-1EA3EA840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138535"/>
            <a:ext cx="571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loop invariant:</a:t>
            </a:r>
          </a:p>
        </p:txBody>
      </p:sp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1335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3574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779A81-6409-40EA-A82C-D4EDD340FCE5}"/>
              </a:ext>
            </a:extLst>
          </p:cNvPr>
          <p:cNvGrpSpPr/>
          <p:nvPr/>
        </p:nvGrpSpPr>
        <p:grpSpPr>
          <a:xfrm>
            <a:off x="2743200" y="3788847"/>
            <a:ext cx="5472403" cy="478239"/>
            <a:chOff x="914400" y="3560247"/>
            <a:chExt cx="5472403" cy="478239"/>
          </a:xfrm>
        </p:grpSpPr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1A937A0E-98A4-4192-9B75-7FF470C12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00" y="3561541"/>
              <a:ext cx="21852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AA315CF-CF95-4334-9620-A8DEC3726A8A}"/>
                </a:ext>
              </a:extLst>
            </p:cNvPr>
            <p:cNvSpPr/>
            <p:nvPr/>
          </p:nvSpPr>
          <p:spPr bwMode="auto">
            <a:xfrm>
              <a:off x="4292600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3B3A565-21BE-4707-9310-27873C8DCA61}"/>
                </a:ext>
              </a:extLst>
            </p:cNvPr>
            <p:cNvSpPr/>
            <p:nvPr/>
          </p:nvSpPr>
          <p:spPr bwMode="auto">
            <a:xfrm>
              <a:off x="4611914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B5B81CF3-51D4-4DCD-B857-9A15924B180E}"/>
                </a:ext>
              </a:extLst>
            </p:cNvPr>
            <p:cNvSpPr/>
            <p:nvPr/>
          </p:nvSpPr>
          <p:spPr bwMode="auto">
            <a:xfrm>
              <a:off x="4931228" y="3623747"/>
              <a:ext cx="304800" cy="381000"/>
            </a:xfrm>
            <a:prstGeom prst="rect">
              <a:avLst/>
            </a:prstGeom>
            <a:solidFill>
              <a:srgbClr val="9900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1C9080-0A91-4001-90C3-507F93A6951E}"/>
                </a:ext>
              </a:extLst>
            </p:cNvPr>
            <p:cNvSpPr/>
            <p:nvPr/>
          </p:nvSpPr>
          <p:spPr bwMode="auto">
            <a:xfrm>
              <a:off x="5246912" y="3623747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8E51FC40-A5C8-4552-89F2-972EB7A3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7631" y="3576821"/>
              <a:ext cx="809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7</a:t>
              </a: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9B79E8DC-254B-41C5-9E12-41E260B3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0" y="3560247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 of </a:t>
              </a:r>
            </a:p>
          </p:txBody>
        </p:sp>
      </p:grpSp>
      <p:grpSp>
        <p:nvGrpSpPr>
          <p:cNvPr id="64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4507805"/>
            <a:ext cx="606425" cy="1213634"/>
            <a:chOff x="2308" y="1513"/>
            <a:chExt cx="1162" cy="2570"/>
          </a:xfrm>
        </p:grpSpPr>
        <p:grpSp>
          <p:nvGrpSpPr>
            <p:cNvPr id="65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3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9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1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2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2890157" y="2319538"/>
            <a:ext cx="1346200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2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2581359" y="1524000"/>
            <a:ext cx="5364163" cy="1354138"/>
            <a:chOff x="2545" y="2209"/>
            <a:chExt cx="3379" cy="853"/>
          </a:xfrm>
        </p:grpSpPr>
        <p:sp>
          <p:nvSpPr>
            <p:cNvPr id="83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Freeform 12">
            <a:extLst>
              <a:ext uri="{FF2B5EF4-FFF2-40B4-BE49-F238E27FC236}">
                <a16:creationId xmlns:a16="http://schemas.microsoft.com/office/drawing/2014/main" id="{B684A9D3-5506-4E41-A041-D374BB95248A}"/>
              </a:ext>
            </a:extLst>
          </p:cNvPr>
          <p:cNvSpPr>
            <a:spLocks/>
          </p:cNvSpPr>
          <p:nvPr/>
        </p:nvSpPr>
        <p:spPr bwMode="auto">
          <a:xfrm flipH="1">
            <a:off x="8025253" y="3581400"/>
            <a:ext cx="304867" cy="457163"/>
          </a:xfrm>
          <a:custGeom>
            <a:avLst/>
            <a:gdLst>
              <a:gd name="T0" fmla="*/ 0 w 490"/>
              <a:gd name="T1" fmla="*/ 0 h 653"/>
              <a:gd name="T2" fmla="*/ 39392398 w 490"/>
              <a:gd name="T3" fmla="*/ 2 h 653"/>
              <a:gd name="T4" fmla="*/ 60902232 w 490"/>
              <a:gd name="T5" fmla="*/ 5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  <a:gd name="connsiteX0" fmla="*/ 0 w 17549"/>
              <a:gd name="connsiteY0" fmla="*/ 0 h 11373"/>
              <a:gd name="connsiteX1" fmla="*/ 16471 w 17549"/>
              <a:gd name="connsiteY1" fmla="*/ 10909 h 11373"/>
              <a:gd name="connsiteX2" fmla="*/ 6469 w 17549"/>
              <a:gd name="connsiteY2" fmla="*/ 2787 h 11373"/>
              <a:gd name="connsiteX3" fmla="*/ 10000 w 17549"/>
              <a:gd name="connsiteY3" fmla="*/ 10000 h 11373"/>
              <a:gd name="connsiteX0" fmla="*/ 6962 w 12061"/>
              <a:gd name="connsiteY0" fmla="*/ 11909 h 11974"/>
              <a:gd name="connsiteX1" fmla="*/ 11080 w 12061"/>
              <a:gd name="connsiteY1" fmla="*/ 8273 h 11974"/>
              <a:gd name="connsiteX2" fmla="*/ 1078 w 12061"/>
              <a:gd name="connsiteY2" fmla="*/ 151 h 11974"/>
              <a:gd name="connsiteX3" fmla="*/ 4609 w 12061"/>
              <a:gd name="connsiteY3" fmla="*/ 7364 h 11974"/>
              <a:gd name="connsiteX0" fmla="*/ 11080 w 11080"/>
              <a:gd name="connsiteY0" fmla="*/ 8273 h 8273"/>
              <a:gd name="connsiteX1" fmla="*/ 1078 w 11080"/>
              <a:gd name="connsiteY1" fmla="*/ 151 h 8273"/>
              <a:gd name="connsiteX2" fmla="*/ 4609 w 11080"/>
              <a:gd name="connsiteY2" fmla="*/ 7364 h 8273"/>
              <a:gd name="connsiteX0" fmla="*/ 9115 w 9646"/>
              <a:gd name="connsiteY0" fmla="*/ 11099 h 18791"/>
              <a:gd name="connsiteX1" fmla="*/ 88 w 9646"/>
              <a:gd name="connsiteY1" fmla="*/ 1282 h 18791"/>
              <a:gd name="connsiteX2" fmla="*/ 9646 w 9646"/>
              <a:gd name="connsiteY2" fmla="*/ 18791 h 18791"/>
              <a:gd name="connsiteX0" fmla="*/ 3394 w 3944"/>
              <a:gd name="connsiteY0" fmla="*/ 1261 h 5354"/>
              <a:gd name="connsiteX1" fmla="*/ 91 w 3944"/>
              <a:gd name="connsiteY1" fmla="*/ 3015 h 5354"/>
              <a:gd name="connsiteX2" fmla="*/ 3944 w 3944"/>
              <a:gd name="connsiteY2" fmla="*/ 5354 h 5354"/>
              <a:gd name="connsiteX0" fmla="*/ 8605 w 10000"/>
              <a:gd name="connsiteY0" fmla="*/ 2355 h 10000"/>
              <a:gd name="connsiteX1" fmla="*/ 231 w 10000"/>
              <a:gd name="connsiteY1" fmla="*/ 5631 h 10000"/>
              <a:gd name="connsiteX2" fmla="*/ 10000 w 10000"/>
              <a:gd name="connsiteY2" fmla="*/ 10000 h 10000"/>
              <a:gd name="connsiteX0" fmla="*/ 8605 w 10000"/>
              <a:gd name="connsiteY0" fmla="*/ 0 h 7645"/>
              <a:gd name="connsiteX1" fmla="*/ 231 w 10000"/>
              <a:gd name="connsiteY1" fmla="*/ 3276 h 7645"/>
              <a:gd name="connsiteX2" fmla="*/ 10000 w 10000"/>
              <a:gd name="connsiteY2" fmla="*/ 7645 h 7645"/>
              <a:gd name="connsiteX0" fmla="*/ 8605 w 10000"/>
              <a:gd name="connsiteY0" fmla="*/ 0 h 10000"/>
              <a:gd name="connsiteX1" fmla="*/ 231 w 10000"/>
              <a:gd name="connsiteY1" fmla="*/ 4285 h 10000"/>
              <a:gd name="connsiteX2" fmla="*/ 10000 w 10000"/>
              <a:gd name="connsiteY2" fmla="*/ 10000 h 10000"/>
              <a:gd name="connsiteX0" fmla="*/ 8607 w 10002"/>
              <a:gd name="connsiteY0" fmla="*/ 0 h 10000"/>
              <a:gd name="connsiteX1" fmla="*/ 233 w 10002"/>
              <a:gd name="connsiteY1" fmla="*/ 4285 h 10000"/>
              <a:gd name="connsiteX2" fmla="*/ 10002 w 10002"/>
              <a:gd name="connsiteY2" fmla="*/ 10000 h 10000"/>
              <a:gd name="connsiteX0" fmla="*/ 8374 w 9769"/>
              <a:gd name="connsiteY0" fmla="*/ 0 h 10000"/>
              <a:gd name="connsiteX1" fmla="*/ 0 w 9769"/>
              <a:gd name="connsiteY1" fmla="*/ 4285 h 10000"/>
              <a:gd name="connsiteX2" fmla="*/ 9769 w 9769"/>
              <a:gd name="connsiteY2" fmla="*/ 10000 h 10000"/>
              <a:gd name="connsiteX0" fmla="*/ 8573 w 10001"/>
              <a:gd name="connsiteY0" fmla="*/ 0 h 10000"/>
              <a:gd name="connsiteX1" fmla="*/ 0 w 10001"/>
              <a:gd name="connsiteY1" fmla="*/ 5714 h 10000"/>
              <a:gd name="connsiteX2" fmla="*/ 10001 w 10001"/>
              <a:gd name="connsiteY2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01" h="10000">
                <a:moveTo>
                  <a:pt x="8573" y="0"/>
                </a:moveTo>
                <a:cubicBezTo>
                  <a:pt x="5443" y="934"/>
                  <a:pt x="101" y="1802"/>
                  <a:pt x="0" y="5714"/>
                </a:cubicBezTo>
                <a:cubicBezTo>
                  <a:pt x="239" y="7381"/>
                  <a:pt x="5426" y="9752"/>
                  <a:pt x="10001" y="1000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4343400"/>
            <a:ext cx="7698293" cy="2438400"/>
          </a:xfrm>
          <a:prstGeom prst="wedgeRoundRectCallout">
            <a:avLst>
              <a:gd name="adj1" fmla="val -53061"/>
              <a:gd name="adj2" fmla="val -367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now must write code to go from the one state to the other.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next input value to look at is </a:t>
            </a:r>
            <a:r>
              <a:rPr lang="en-CA" altLang="en-US" sz="2400" dirty="0">
                <a:solidFill>
                  <a:srgbClr val="00FF00"/>
                </a:solidFill>
              </a:rPr>
              <a:t>A[i+1]</a:t>
            </a:r>
            <a:r>
              <a:rPr lang="en-US" altLang="en-US" sz="2400" dirty="0"/>
              <a:t>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new value of m should be the max of these,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 </a:t>
            </a:r>
            <a:r>
              <a:rPr lang="en-CA" altLang="en-US" sz="2400" dirty="0" err="1">
                <a:solidFill>
                  <a:srgbClr val="FFFFFF"/>
                </a:solidFill>
              </a:rPr>
              <a:t>ie</a:t>
            </a:r>
            <a:r>
              <a:rPr lang="en-CA" alt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>
                <a:solidFill>
                  <a:srgbClr val="00FFFF"/>
                </a:solidFill>
              </a:rPr>
              <a:t>m = max(</a:t>
            </a:r>
            <a:r>
              <a:rPr lang="en-CA" altLang="en-US" sz="2400" dirty="0" err="1">
                <a:solidFill>
                  <a:srgbClr val="00FFFF"/>
                </a:solidFill>
              </a:rPr>
              <a:t>m,A</a:t>
            </a:r>
            <a:r>
              <a:rPr lang="en-CA" altLang="en-US" sz="2400" dirty="0">
                <a:solidFill>
                  <a:srgbClr val="00FFFF"/>
                </a:solidFill>
              </a:rPr>
              <a:t>[i+1])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Then we change </a:t>
            </a:r>
            <a:r>
              <a:rPr lang="en-CA" altLang="en-US" sz="2400" dirty="0" err="1"/>
              <a:t>i</a:t>
            </a:r>
            <a:r>
              <a:rPr lang="en-CA" altLang="en-US" sz="2400" dirty="0"/>
              <a:t>, </a:t>
            </a:r>
            <a:r>
              <a:rPr lang="en-CA" altLang="en-US" sz="2400" dirty="0" err="1"/>
              <a:t>ie</a:t>
            </a:r>
            <a:r>
              <a:rPr lang="en-CA" altLang="en-US" sz="2400" dirty="0"/>
              <a:t>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= </a:t>
            </a:r>
            <a:r>
              <a:rPr lang="en-CA" altLang="en-US" sz="2400" dirty="0" err="1">
                <a:solidFill>
                  <a:srgbClr val="00FFFF"/>
                </a:solidFill>
              </a:rPr>
              <a:t>i</a:t>
            </a:r>
            <a:r>
              <a:rPr lang="en-CA" altLang="en-US" sz="2400" dirty="0">
                <a:solidFill>
                  <a:srgbClr val="00FFFF"/>
                </a:solidFill>
              </a:rPr>
              <a:t> + 1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329714" y="3336471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046735" y="2803760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66DA36B5-9A82-48C5-937F-93AD5AD2FD9A}"/>
              </a:ext>
            </a:extLst>
          </p:cNvPr>
          <p:cNvSpPr/>
          <p:nvPr/>
        </p:nvSpPr>
        <p:spPr bwMode="auto">
          <a:xfrm>
            <a:off x="7623628" y="3854424"/>
            <a:ext cx="448129" cy="401890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86" name="Group 46">
            <a:extLst>
              <a:ext uri="{FF2B5EF4-FFF2-40B4-BE49-F238E27FC236}">
                <a16:creationId xmlns:a16="http://schemas.microsoft.com/office/drawing/2014/main" id="{A95DF3B5-8915-4B52-AF53-36198774EF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914400"/>
            <a:ext cx="874714" cy="874714"/>
            <a:chOff x="4320" y="2016"/>
            <a:chExt cx="912" cy="912"/>
          </a:xfrm>
        </p:grpSpPr>
        <p:grpSp>
          <p:nvGrpSpPr>
            <p:cNvPr id="87" name="Group 47">
              <a:extLst>
                <a:ext uri="{FF2B5EF4-FFF2-40B4-BE49-F238E27FC236}">
                  <a16:creationId xmlns:a16="http://schemas.microsoft.com/office/drawing/2014/main" id="{D737CFEC-CA1B-43A6-98DC-177BA78CB8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94" name="Group 48">
                <a:extLst>
                  <a:ext uri="{FF2B5EF4-FFF2-40B4-BE49-F238E27FC236}">
                    <a16:creationId xmlns:a16="http://schemas.microsoft.com/office/drawing/2014/main" id="{CBD78159-3ED7-4073-803E-01C41E2A1E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96" name="Freeform 49" descr="Green marble">
                  <a:extLst>
                    <a:ext uri="{FF2B5EF4-FFF2-40B4-BE49-F238E27FC236}">
                      <a16:creationId xmlns:a16="http://schemas.microsoft.com/office/drawing/2014/main" id="{04BCD50B-07FA-412C-8612-945F1C30F5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50" descr="Green marble">
                  <a:extLst>
                    <a:ext uri="{FF2B5EF4-FFF2-40B4-BE49-F238E27FC236}">
                      <a16:creationId xmlns:a16="http://schemas.microsoft.com/office/drawing/2014/main" id="{D68E707C-5010-46EF-AAF3-EA412DBC12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8" name="Group 51">
                  <a:extLst>
                    <a:ext uri="{FF2B5EF4-FFF2-40B4-BE49-F238E27FC236}">
                      <a16:creationId xmlns:a16="http://schemas.microsoft.com/office/drawing/2014/main" id="{9D305EAD-D964-4BD1-9753-AF7728DEA9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99" name="Freeform 52">
                    <a:extLst>
                      <a:ext uri="{FF2B5EF4-FFF2-40B4-BE49-F238E27FC236}">
                        <a16:creationId xmlns:a16="http://schemas.microsoft.com/office/drawing/2014/main" id="{55B669F8-3E1A-491E-B45A-F271F16B29D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" name="Freeform 53">
                    <a:extLst>
                      <a:ext uri="{FF2B5EF4-FFF2-40B4-BE49-F238E27FC236}">
                        <a16:creationId xmlns:a16="http://schemas.microsoft.com/office/drawing/2014/main" id="{F4FC13B7-F256-4736-9AE5-F0CC58BCA3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1" name="Freeform 54">
                    <a:extLst>
                      <a:ext uri="{FF2B5EF4-FFF2-40B4-BE49-F238E27FC236}">
                        <a16:creationId xmlns:a16="http://schemas.microsoft.com/office/drawing/2014/main" id="{B6482BE1-C8E3-4349-BC86-1FBFD26D84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" name="Freeform 55">
                    <a:extLst>
                      <a:ext uri="{FF2B5EF4-FFF2-40B4-BE49-F238E27FC236}">
                        <a16:creationId xmlns:a16="http://schemas.microsoft.com/office/drawing/2014/main" id="{C9251C7B-3664-4885-A7EF-BE7A9DACE3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" name="Freeform 56">
                    <a:extLst>
                      <a:ext uri="{FF2B5EF4-FFF2-40B4-BE49-F238E27FC236}">
                        <a16:creationId xmlns:a16="http://schemas.microsoft.com/office/drawing/2014/main" id="{578FEFE0-792B-432A-B641-D997105D35A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" name="Freeform 57">
                    <a:extLst>
                      <a:ext uri="{FF2B5EF4-FFF2-40B4-BE49-F238E27FC236}">
                        <a16:creationId xmlns:a16="http://schemas.microsoft.com/office/drawing/2014/main" id="{A42CB266-65E8-4DE1-82FC-ABF43CBF3E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5" name="Oval 58">
                <a:extLst>
                  <a:ext uri="{FF2B5EF4-FFF2-40B4-BE49-F238E27FC236}">
                    <a16:creationId xmlns:a16="http://schemas.microsoft.com/office/drawing/2014/main" id="{9BF44B59-BD0B-4C38-8959-D03D37BA2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" name="Group 59">
              <a:extLst>
                <a:ext uri="{FF2B5EF4-FFF2-40B4-BE49-F238E27FC236}">
                  <a16:creationId xmlns:a16="http://schemas.microsoft.com/office/drawing/2014/main" id="{821C520E-58CB-4B23-B444-785C23DE6B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9" name="Group 60">
                <a:extLst>
                  <a:ext uri="{FF2B5EF4-FFF2-40B4-BE49-F238E27FC236}">
                    <a16:creationId xmlns:a16="http://schemas.microsoft.com/office/drawing/2014/main" id="{0EAFEFCB-7C8E-4AEB-BBB9-85211534447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92" name="AutoShape 61">
                  <a:extLst>
                    <a:ext uri="{FF2B5EF4-FFF2-40B4-BE49-F238E27FC236}">
                      <a16:creationId xmlns:a16="http://schemas.microsoft.com/office/drawing/2014/main" id="{3F5195F5-9F58-4F13-B145-C657CDA960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3" name="Line 62">
                  <a:extLst>
                    <a:ext uri="{FF2B5EF4-FFF2-40B4-BE49-F238E27FC236}">
                      <a16:creationId xmlns:a16="http://schemas.microsoft.com/office/drawing/2014/main" id="{42CF58E7-4BE8-4C52-A123-94650B08FBE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0" name="Line 63">
                <a:extLst>
                  <a:ext uri="{FF2B5EF4-FFF2-40B4-BE49-F238E27FC236}">
                    <a16:creationId xmlns:a16="http://schemas.microsoft.com/office/drawing/2014/main" id="{F3EBA5E0-E470-4032-8C87-662A317589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Line 64">
                <a:extLst>
                  <a:ext uri="{FF2B5EF4-FFF2-40B4-BE49-F238E27FC236}">
                    <a16:creationId xmlns:a16="http://schemas.microsoft.com/office/drawing/2014/main" id="{E3343043-0E35-446B-934E-9B094D5BA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6675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3862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1275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6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144707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7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2822574" y="1530175"/>
            <a:ext cx="4538663" cy="1200151"/>
            <a:chOff x="2256" y="2140"/>
            <a:chExt cx="2859" cy="756"/>
          </a:xfrm>
        </p:grpSpPr>
        <p:sp>
          <p:nvSpPr>
            <p:cNvPr id="58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9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1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88662"/>
            <a:ext cx="5181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lang="en-CA" altLang="en-US" sz="2400" dirty="0">
                <a:solidFill>
                  <a:srgbClr val="00FF00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 max in {A[1]..A[n]}”</a:t>
            </a:r>
          </a:p>
        </p:txBody>
      </p:sp>
      <p:grpSp>
        <p:nvGrpSpPr>
          <p:cNvPr id="62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3766882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2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8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9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0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98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07" y="3812534"/>
            <a:ext cx="8003093" cy="964723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My goal is to prove that in the end, the post condition is true,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</a:t>
            </a: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return max in {A[1]..A[n]}</a:t>
            </a:r>
            <a:endParaRPr lang="en-US" altLang="en-US" sz="2400" dirty="0"/>
          </a:p>
        </p:txBody>
      </p:sp>
      <p:pic>
        <p:nvPicPr>
          <p:cNvPr id="99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9930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7883" y="4874300"/>
            <a:ext cx="6088317" cy="917799"/>
          </a:xfrm>
          <a:prstGeom prst="wedgeRoundRectCallout">
            <a:avLst>
              <a:gd name="adj1" fmla="val -63399"/>
              <a:gd name="adj2" fmla="val -2880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 loop invariant is true, </a:t>
            </a:r>
            <a:br>
              <a:rPr lang="en-US" altLang="en-US" sz="2400" dirty="0"/>
            </a:b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  <a:p>
            <a:pPr algn="ctr">
              <a:spcBef>
                <a:spcPts val="0"/>
              </a:spcBef>
              <a:buNone/>
              <a:defRPr/>
            </a:pPr>
            <a:br>
              <a:rPr lang="en-US" altLang="en-US" sz="2400" dirty="0"/>
            </a:br>
            <a:endParaRPr lang="en-US" altLang="en-US" sz="2400" dirty="0"/>
          </a:p>
        </p:txBody>
      </p:sp>
      <p:sp>
        <p:nvSpPr>
          <p:cNvPr id="101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1" y="5867400"/>
            <a:ext cx="8382000" cy="964723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If </a:t>
            </a:r>
            <a:r>
              <a:rPr lang="en-CA" altLang="en-US" sz="2400" dirty="0" err="1">
                <a:solidFill>
                  <a:srgbClr val="66FF66"/>
                </a:solidFill>
              </a:rPr>
              <a:t>i</a:t>
            </a:r>
            <a:r>
              <a:rPr lang="en-CA" altLang="en-US" sz="2400" dirty="0">
                <a:solidFill>
                  <a:srgbClr val="66FF66"/>
                </a:solidFill>
              </a:rPr>
              <a:t>=n</a:t>
            </a:r>
            <a:r>
              <a:rPr lang="en-CA" altLang="en-US" sz="2400" dirty="0"/>
              <a:t>, then the post condition and the loop invariant are the same!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Let’s make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=n</a:t>
            </a:r>
            <a:r>
              <a:rPr lang="en-US" altLang="en-US" sz="2400" dirty="0"/>
              <a:t> the </a:t>
            </a:r>
            <a:r>
              <a:rPr lang="en-US" altLang="en-US" sz="2400" dirty="0">
                <a:solidFill>
                  <a:srgbClr val="FFC000"/>
                </a:solidFill>
              </a:rPr>
              <a:t>exit</a:t>
            </a:r>
            <a:r>
              <a:rPr lang="en-US" altLang="en-US" sz="2400" dirty="0"/>
              <a:t> condition.</a:t>
            </a:r>
            <a:endParaRPr lang="en-CA" altLang="en-US" sz="2400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5716672" y="1902421"/>
            <a:ext cx="1639804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743200" y="1484136"/>
            <a:ext cx="23272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384DCEE-E59A-4A3D-8E89-10C4D8BE0C54}"/>
              </a:ext>
            </a:extLst>
          </p:cNvPr>
          <p:cNvSpPr/>
          <p:nvPr/>
        </p:nvSpPr>
        <p:spPr bwMode="auto">
          <a:xfrm>
            <a:off x="2919824" y="1856552"/>
            <a:ext cx="18045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3" name="Group 27">
            <a:extLst>
              <a:ext uri="{FF2B5EF4-FFF2-40B4-BE49-F238E27FC236}">
                <a16:creationId xmlns:a16="http://schemas.microsoft.com/office/drawing/2014/main" id="{8EFFC5D6-A6CF-4E5D-9AFF-00D22DBF2E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6465" y="1219200"/>
            <a:ext cx="836735" cy="874714"/>
            <a:chOff x="4641" y="2352"/>
            <a:chExt cx="735" cy="768"/>
          </a:xfrm>
        </p:grpSpPr>
        <p:sp>
          <p:nvSpPr>
            <p:cNvPr id="74" name="Freeform 28" descr="Green marble">
              <a:extLst>
                <a:ext uri="{FF2B5EF4-FFF2-40B4-BE49-F238E27FC236}">
                  <a16:creationId xmlns:a16="http://schemas.microsoft.com/office/drawing/2014/main" id="{1AD086C1-829B-4F7C-82B4-5A7F345FC1E2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29">
              <a:extLst>
                <a:ext uri="{FF2B5EF4-FFF2-40B4-BE49-F238E27FC236}">
                  <a16:creationId xmlns:a16="http://schemas.microsoft.com/office/drawing/2014/main" id="{C6336CA6-7BED-414D-9BA6-D014BFC8E3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6" name="AutoShape 30">
                <a:extLst>
                  <a:ext uri="{FF2B5EF4-FFF2-40B4-BE49-F238E27FC236}">
                    <a16:creationId xmlns:a16="http://schemas.microsoft.com/office/drawing/2014/main" id="{B724AC11-7BF5-4FEA-8A35-8E9EBF19F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7C4983AB-C57F-4F37-83DD-06565A9D1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7" name="Oval 32">
              <a:extLst>
                <a:ext uri="{FF2B5EF4-FFF2-40B4-BE49-F238E27FC236}">
                  <a16:creationId xmlns:a16="http://schemas.microsoft.com/office/drawing/2014/main" id="{8FA222D7-5A7A-4D01-97A7-E63804B0A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8" name="Picture 33">
              <a:extLst>
                <a:ext uri="{FF2B5EF4-FFF2-40B4-BE49-F238E27FC236}">
                  <a16:creationId xmlns:a16="http://schemas.microsoft.com/office/drawing/2014/main" id="{0462E0E4-3AD5-4E1E-84A4-48F0377CC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34">
              <a:extLst>
                <a:ext uri="{FF2B5EF4-FFF2-40B4-BE49-F238E27FC236}">
                  <a16:creationId xmlns:a16="http://schemas.microsoft.com/office/drawing/2014/main" id="{004097EC-AF5E-49DA-A883-3CF28895A1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18744C34-6D15-49BB-BE9E-A36E6A0D38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E0EFADC2-9F38-47B6-9289-7AC0FC168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E0D2DFFE-9141-41D3-B0DF-2896865F3A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EC8A5BB5-DF7E-487C-AF0B-8462E1797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4DB671BA-0495-446E-A9EF-09823F22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0">
                <a:extLst>
                  <a:ext uri="{FF2B5EF4-FFF2-40B4-BE49-F238E27FC236}">
                    <a16:creationId xmlns:a16="http://schemas.microsoft.com/office/drawing/2014/main" id="{F12889EB-B52B-4A8D-8C40-AE3BE9BB2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225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98" grpId="0" animBg="1"/>
      <p:bldP spid="100" grpId="0" animBg="1"/>
      <p:bldP spid="101" grpId="0" animBg="1"/>
      <p:bldP spid="102" grpId="0" animBg="1"/>
      <p:bldP spid="102" grpId="1" animBg="1"/>
      <p:bldP spid="103" grpId="0" animBg="1"/>
      <p:bldP spid="103" grpId="1" animBg="1"/>
      <p:bldP spid="104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7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7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Text Box 3">
            <a:extLst>
              <a:ext uri="{FF2B5EF4-FFF2-40B4-BE49-F238E27FC236}">
                <a16:creationId xmlns:a16="http://schemas.microsoft.com/office/drawing/2014/main" id="{FEC69AB7-A57B-4F83-AFA9-6D32E0277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3862"/>
            <a:ext cx="52870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loop-invariant: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</p:txBody>
      </p:sp>
      <p:grpSp>
        <p:nvGrpSpPr>
          <p:cNvPr id="15" name="Group 33">
            <a:extLst>
              <a:ext uri="{FF2B5EF4-FFF2-40B4-BE49-F238E27FC236}">
                <a16:creationId xmlns:a16="http://schemas.microsoft.com/office/drawing/2014/main" id="{D2925138-F0C5-4FD4-96BD-F565F177BBEA}"/>
              </a:ext>
            </a:extLst>
          </p:cNvPr>
          <p:cNvGrpSpPr/>
          <p:nvPr/>
        </p:nvGrpSpPr>
        <p:grpSpPr>
          <a:xfrm>
            <a:off x="5226867" y="2743200"/>
            <a:ext cx="4876800" cy="461665"/>
            <a:chOff x="5077496" y="1934012"/>
            <a:chExt cx="4876800" cy="461665"/>
          </a:xfrm>
        </p:grpSpPr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8A7FB43C-2CB3-4386-A6BD-959FCA9C9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496" y="1934012"/>
              <a:ext cx="4876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Input: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DABE741-A58A-43F8-AA11-0515B1199AFF}"/>
                </a:ext>
              </a:extLst>
            </p:cNvPr>
            <p:cNvSpPr/>
            <p:nvPr/>
          </p:nvSpPr>
          <p:spPr bwMode="auto">
            <a:xfrm>
              <a:off x="6019800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AD48067-6E18-45BB-A0B2-24EB30747F30}"/>
                </a:ext>
              </a:extLst>
            </p:cNvPr>
            <p:cNvSpPr/>
            <p:nvPr/>
          </p:nvSpPr>
          <p:spPr bwMode="auto">
            <a:xfrm>
              <a:off x="6339114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7D2BF88-39A3-48CD-A696-7A83D81AE984}"/>
                </a:ext>
              </a:extLst>
            </p:cNvPr>
            <p:cNvSpPr/>
            <p:nvPr/>
          </p:nvSpPr>
          <p:spPr bwMode="auto">
            <a:xfrm>
              <a:off x="6658428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11D2241-B1C0-4B85-B23F-193566E138D1}"/>
                </a:ext>
              </a:extLst>
            </p:cNvPr>
            <p:cNvSpPr/>
            <p:nvPr/>
          </p:nvSpPr>
          <p:spPr bwMode="auto">
            <a:xfrm>
              <a:off x="6974112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CA6F229-EC90-48C9-BCCA-77FF76321E86}"/>
                </a:ext>
              </a:extLst>
            </p:cNvPr>
            <p:cNvSpPr/>
            <p:nvPr/>
          </p:nvSpPr>
          <p:spPr bwMode="auto">
            <a:xfrm>
              <a:off x="7293426" y="2001798"/>
              <a:ext cx="304800" cy="381000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8BB366B-A554-48D5-ACB2-8763552C5873}"/>
              </a:ext>
            </a:extLst>
          </p:cNvPr>
          <p:cNvGrpSpPr/>
          <p:nvPr/>
        </p:nvGrpSpPr>
        <p:grpSpPr>
          <a:xfrm>
            <a:off x="2754708" y="3297262"/>
            <a:ext cx="5166705" cy="478885"/>
            <a:chOff x="925908" y="3068662"/>
            <a:chExt cx="5166705" cy="478885"/>
          </a:xfrm>
        </p:grpSpPr>
        <p:grpSp>
          <p:nvGrpSpPr>
            <p:cNvPr id="25" name="Group 46">
              <a:extLst>
                <a:ext uri="{FF2B5EF4-FFF2-40B4-BE49-F238E27FC236}">
                  <a16:creationId xmlns:a16="http://schemas.microsoft.com/office/drawing/2014/main" id="{3E626E57-6116-4638-BAA9-F816490CF7A2}"/>
                </a:ext>
              </a:extLst>
            </p:cNvPr>
            <p:cNvGrpSpPr/>
            <p:nvPr/>
          </p:nvGrpSpPr>
          <p:grpSpPr>
            <a:xfrm>
              <a:off x="3201357" y="3085882"/>
              <a:ext cx="2891256" cy="461665"/>
              <a:chOff x="887010" y="2105623"/>
              <a:chExt cx="2891256" cy="461665"/>
            </a:xfrm>
          </p:grpSpPr>
          <p:sp>
            <p:nvSpPr>
              <p:cNvPr id="27" name="Rectangle 4">
                <a:extLst>
                  <a:ext uri="{FF2B5EF4-FFF2-40B4-BE49-F238E27FC236}">
                    <a16:creationId xmlns:a16="http://schemas.microsoft.com/office/drawing/2014/main" id="{F55F2C00-2C0B-477A-B9ED-9B1B2C0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010" y="2105623"/>
                <a:ext cx="144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Max of 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347C65D-8D24-4A0A-AEE4-8E9772319C10}"/>
                  </a:ext>
                </a:extLst>
              </p:cNvPr>
              <p:cNvSpPr/>
              <p:nvPr/>
            </p:nvSpPr>
            <p:spPr bwMode="auto">
              <a:xfrm>
                <a:off x="2002974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6AA5A64-7B67-4AA7-A58E-34AFEDE77DC2}"/>
                  </a:ext>
                </a:extLst>
              </p:cNvPr>
              <p:cNvSpPr/>
              <p:nvPr/>
            </p:nvSpPr>
            <p:spPr bwMode="auto">
              <a:xfrm>
                <a:off x="2322288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A04FFA5-03A7-4D4C-9E6E-F742B5251406}"/>
                  </a:ext>
                </a:extLst>
              </p:cNvPr>
              <p:cNvSpPr/>
              <p:nvPr/>
            </p:nvSpPr>
            <p:spPr bwMode="auto">
              <a:xfrm>
                <a:off x="2641602" y="2140860"/>
                <a:ext cx="304800" cy="381000"/>
              </a:xfrm>
              <a:prstGeom prst="rect">
                <a:avLst/>
              </a:prstGeom>
              <a:solidFill>
                <a:srgbClr val="9900CC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A41AE3A6-CB5A-4CD5-8186-501AE10D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094" y="2105623"/>
                <a:ext cx="80917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is 5</a:t>
                </a:r>
              </a:p>
            </p:txBody>
          </p:sp>
        </p:grp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id="{B788A046-33E2-4172-A217-450127D8B2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908" y="3068662"/>
              <a:ext cx="21275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6" name="Rectangle 4">
            <a:extLst>
              <a:ext uri="{FF2B5EF4-FFF2-40B4-BE49-F238E27FC236}">
                <a16:creationId xmlns:a16="http://schemas.microsoft.com/office/drawing/2014/main" id="{BF74D614-6AD4-4AEE-B8C9-73E580878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144707"/>
            <a:ext cx="35512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Obtaining Postcondition:</a:t>
            </a:r>
          </a:p>
        </p:txBody>
      </p:sp>
      <p:grpSp>
        <p:nvGrpSpPr>
          <p:cNvPr id="57" name="Group 4">
            <a:extLst>
              <a:ext uri="{FF2B5EF4-FFF2-40B4-BE49-F238E27FC236}">
                <a16:creationId xmlns:a16="http://schemas.microsoft.com/office/drawing/2014/main" id="{870C7233-84DB-4875-B8D6-B2CCDF534108}"/>
              </a:ext>
            </a:extLst>
          </p:cNvPr>
          <p:cNvGrpSpPr>
            <a:grpSpLocks/>
          </p:cNvGrpSpPr>
          <p:nvPr/>
        </p:nvGrpSpPr>
        <p:grpSpPr bwMode="auto">
          <a:xfrm>
            <a:off x="2822574" y="1530175"/>
            <a:ext cx="4538663" cy="1200151"/>
            <a:chOff x="2256" y="2140"/>
            <a:chExt cx="2859" cy="756"/>
          </a:xfrm>
        </p:grpSpPr>
        <p:sp>
          <p:nvSpPr>
            <p:cNvPr id="58" name="Text Box 5">
              <a:extLst>
                <a:ext uri="{FF2B5EF4-FFF2-40B4-BE49-F238E27FC236}">
                  <a16:creationId xmlns:a16="http://schemas.microsoft.com/office/drawing/2014/main" id="{7F50BCF3-DC0A-43E3-96F6-85126A211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2140"/>
              <a:ext cx="1437" cy="756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FFC000"/>
                  </a:solidFill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code</a:t>
              </a:r>
            </a:p>
          </p:txBody>
        </p:sp>
        <p:sp>
          <p:nvSpPr>
            <p:cNvPr id="59" name="Text Box 6">
              <a:extLst>
                <a:ext uri="{FF2B5EF4-FFF2-40B4-BE49-F238E27FC236}">
                  <a16:creationId xmlns:a16="http://schemas.microsoft.com/office/drawing/2014/main" id="{9B13EE08-1DAC-4616-80D7-9414BA77B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2396"/>
              <a:ext cx="987" cy="291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AutoShape 7">
              <a:extLst>
                <a:ext uri="{FF2B5EF4-FFF2-40B4-BE49-F238E27FC236}">
                  <a16:creationId xmlns:a16="http://schemas.microsoft.com/office/drawing/2014/main" id="{C6F8ABA0-6272-4FD4-81E6-A812722F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38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1" name="Text Box 3">
            <a:extLst>
              <a:ext uri="{FF2B5EF4-FFF2-40B4-BE49-F238E27FC236}">
                <a16:creationId xmlns:a16="http://schemas.microsoft.com/office/drawing/2014/main" id="{ECFC47B6-3ADF-48AE-AD2B-A8FA5B285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88662"/>
            <a:ext cx="5181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lang="en-CA" altLang="en-US" sz="2400" dirty="0">
                <a:solidFill>
                  <a:srgbClr val="00FF00"/>
                </a:solidFill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 max in {A[1]..A[n]}”</a:t>
            </a:r>
          </a:p>
        </p:txBody>
      </p:sp>
      <p:grpSp>
        <p:nvGrpSpPr>
          <p:cNvPr id="62" name="Group 26">
            <a:extLst>
              <a:ext uri="{FF2B5EF4-FFF2-40B4-BE49-F238E27FC236}">
                <a16:creationId xmlns:a16="http://schemas.microsoft.com/office/drawing/2014/main" id="{ADED4F9B-75AB-4FD5-A712-B85259D3D1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5575" y="3766882"/>
            <a:ext cx="606425" cy="1213634"/>
            <a:chOff x="2308" y="1513"/>
            <a:chExt cx="1162" cy="2570"/>
          </a:xfrm>
        </p:grpSpPr>
        <p:grpSp>
          <p:nvGrpSpPr>
            <p:cNvPr id="63" name="Group 27">
              <a:extLst>
                <a:ext uri="{FF2B5EF4-FFF2-40B4-BE49-F238E27FC236}">
                  <a16:creationId xmlns:a16="http://schemas.microsoft.com/office/drawing/2014/main" id="{EC10E5B2-8F22-475E-A93C-6A03EC8379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2" name="Freeform 28">
                <a:extLst>
                  <a:ext uri="{FF2B5EF4-FFF2-40B4-BE49-F238E27FC236}">
                    <a16:creationId xmlns:a16="http://schemas.microsoft.com/office/drawing/2014/main" id="{40118CEC-58A8-4407-8556-CB6EDE0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9">
                <a:extLst>
                  <a:ext uri="{FF2B5EF4-FFF2-40B4-BE49-F238E27FC236}">
                    <a16:creationId xmlns:a16="http://schemas.microsoft.com/office/drawing/2014/main" id="{8478DE32-55EC-4994-9159-1042D20C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0">
                <a:extLst>
                  <a:ext uri="{FF2B5EF4-FFF2-40B4-BE49-F238E27FC236}">
                    <a16:creationId xmlns:a16="http://schemas.microsoft.com/office/drawing/2014/main" id="{21A8D991-46B0-47EF-B4D9-11539BB7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1">
                <a:extLst>
                  <a:ext uri="{FF2B5EF4-FFF2-40B4-BE49-F238E27FC236}">
                    <a16:creationId xmlns:a16="http://schemas.microsoft.com/office/drawing/2014/main" id="{67FC45DD-EC39-4DC3-832A-75CAF98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">
                <a:extLst>
                  <a:ext uri="{FF2B5EF4-FFF2-40B4-BE49-F238E27FC236}">
                    <a16:creationId xmlns:a16="http://schemas.microsoft.com/office/drawing/2014/main" id="{C94A4381-AE40-4D5F-BAB6-2C05B40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3">
                <a:extLst>
                  <a:ext uri="{FF2B5EF4-FFF2-40B4-BE49-F238E27FC236}">
                    <a16:creationId xmlns:a16="http://schemas.microsoft.com/office/drawing/2014/main" id="{AC061D99-5FCC-441A-929A-09775633D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5485C136-BE0D-40E8-8871-E03FA7D4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DDEC8BF7-9CD6-4A13-A129-2E44BA50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Oval 36">
              <a:extLst>
                <a:ext uri="{FF2B5EF4-FFF2-40B4-BE49-F238E27FC236}">
                  <a16:creationId xmlns:a16="http://schemas.microsoft.com/office/drawing/2014/main" id="{147F0DF5-61CB-4C0B-AA1E-A122A1B167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8" name="Oval 37">
              <a:extLst>
                <a:ext uri="{FF2B5EF4-FFF2-40B4-BE49-F238E27FC236}">
                  <a16:creationId xmlns:a16="http://schemas.microsoft.com/office/drawing/2014/main" id="{59D6CA70-9024-4889-A2FB-9CB585000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9" name="Oval 38">
              <a:extLst>
                <a:ext uri="{FF2B5EF4-FFF2-40B4-BE49-F238E27FC236}">
                  <a16:creationId xmlns:a16="http://schemas.microsoft.com/office/drawing/2014/main" id="{40C1DF6B-ACCE-4876-9DE6-EF8AB5FC75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0" name="Oval 39">
              <a:extLst>
                <a:ext uri="{FF2B5EF4-FFF2-40B4-BE49-F238E27FC236}">
                  <a16:creationId xmlns:a16="http://schemas.microsoft.com/office/drawing/2014/main" id="{2BB42EE8-C2A8-492A-8BE6-3E2292DF9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91" name="Oval 40">
              <a:extLst>
                <a:ext uri="{FF2B5EF4-FFF2-40B4-BE49-F238E27FC236}">
                  <a16:creationId xmlns:a16="http://schemas.microsoft.com/office/drawing/2014/main" id="{66B5B939-8D74-49D4-AC15-2B5789AD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99" name="Picture 2" descr="http://www.swordofthespirit.net/bulwark/mosesbush.gif">
            <a:extLst>
              <a:ext uri="{FF2B5EF4-FFF2-40B4-BE49-F238E27FC236}">
                <a16:creationId xmlns:a16="http://schemas.microsoft.com/office/drawing/2014/main" id="{9E969F91-2CEA-4F9C-AA1D-74F978252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99301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AutoShape 55">
            <a:extLst>
              <a:ext uri="{FF2B5EF4-FFF2-40B4-BE49-F238E27FC236}">
                <a16:creationId xmlns:a16="http://schemas.microsoft.com/office/drawing/2014/main" id="{6209D02A-9C8F-4B5C-97CC-6546F5E8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859" y="3903780"/>
            <a:ext cx="6088317" cy="917799"/>
          </a:xfrm>
          <a:prstGeom prst="wedgeRoundRectCallout">
            <a:avLst>
              <a:gd name="adj1" fmla="val -59715"/>
              <a:gd name="adj2" fmla="val 5766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 loop invariant is true, </a:t>
            </a:r>
            <a:br>
              <a:rPr lang="en-US" altLang="en-US" sz="2400" dirty="0"/>
            </a:br>
            <a:r>
              <a:rPr lang="en-US" altLang="en-US" sz="2400" dirty="0" err="1"/>
              <a:t>ie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00FF00"/>
                </a:solidFill>
              </a:rPr>
              <a:t>m is max in {A[1]..A[</a:t>
            </a:r>
            <a:r>
              <a:rPr lang="en-CA" altLang="en-US" sz="2400" dirty="0" err="1">
                <a:solidFill>
                  <a:srgbClr val="00FF00"/>
                </a:solidFill>
              </a:rPr>
              <a:t>i</a:t>
            </a:r>
            <a:r>
              <a:rPr lang="en-CA" altLang="en-US" sz="2400" dirty="0">
                <a:solidFill>
                  <a:srgbClr val="00FF00"/>
                </a:solidFill>
              </a:rPr>
              <a:t>]}</a:t>
            </a:r>
            <a:endParaRPr lang="en-US" altLang="en-US" sz="2400" dirty="0"/>
          </a:p>
          <a:p>
            <a:pPr algn="ctr">
              <a:spcBef>
                <a:spcPts val="0"/>
              </a:spcBef>
              <a:buNone/>
              <a:defRPr/>
            </a:pPr>
            <a:br>
              <a:rPr lang="en-US" altLang="en-US" sz="2400" dirty="0"/>
            </a:br>
            <a:endParaRPr lang="en-US" altLang="en-US" sz="2400" dirty="0"/>
          </a:p>
        </p:txBody>
      </p:sp>
      <p:sp>
        <p:nvSpPr>
          <p:cNvPr id="101" name="AutoShape 58">
            <a:extLst>
              <a:ext uri="{FF2B5EF4-FFF2-40B4-BE49-F238E27FC236}">
                <a16:creationId xmlns:a16="http://schemas.microsoft.com/office/drawing/2014/main" id="{D686B03F-9CD1-470C-8443-A04571FF4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3762" y="4914252"/>
            <a:ext cx="2451514" cy="554062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</a:rPr>
              <a:t>exit Cond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=n. </a:t>
            </a:r>
          </a:p>
        </p:txBody>
      </p:sp>
      <p:grpSp>
        <p:nvGrpSpPr>
          <p:cNvPr id="73" name="Group 27">
            <a:extLst>
              <a:ext uri="{FF2B5EF4-FFF2-40B4-BE49-F238E27FC236}">
                <a16:creationId xmlns:a16="http://schemas.microsoft.com/office/drawing/2014/main" id="{8EFFC5D6-A6CF-4E5D-9AFF-00D22DBF2E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6465" y="1219200"/>
            <a:ext cx="836735" cy="874714"/>
            <a:chOff x="4641" y="2352"/>
            <a:chExt cx="735" cy="768"/>
          </a:xfrm>
        </p:grpSpPr>
        <p:sp>
          <p:nvSpPr>
            <p:cNvPr id="74" name="Freeform 28" descr="Green marble">
              <a:extLst>
                <a:ext uri="{FF2B5EF4-FFF2-40B4-BE49-F238E27FC236}">
                  <a16:creationId xmlns:a16="http://schemas.microsoft.com/office/drawing/2014/main" id="{1AD086C1-829B-4F7C-82B4-5A7F345FC1E2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29">
              <a:extLst>
                <a:ext uri="{FF2B5EF4-FFF2-40B4-BE49-F238E27FC236}">
                  <a16:creationId xmlns:a16="http://schemas.microsoft.com/office/drawing/2014/main" id="{C6336CA6-7BED-414D-9BA6-D014BFC8E3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6" name="AutoShape 30">
                <a:extLst>
                  <a:ext uri="{FF2B5EF4-FFF2-40B4-BE49-F238E27FC236}">
                    <a16:creationId xmlns:a16="http://schemas.microsoft.com/office/drawing/2014/main" id="{B724AC11-7BF5-4FEA-8A35-8E9EBF19F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7" name="Line 31">
                <a:extLst>
                  <a:ext uri="{FF2B5EF4-FFF2-40B4-BE49-F238E27FC236}">
                    <a16:creationId xmlns:a16="http://schemas.microsoft.com/office/drawing/2014/main" id="{7C4983AB-C57F-4F37-83DD-06565A9D1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7" name="Oval 32">
              <a:extLst>
                <a:ext uri="{FF2B5EF4-FFF2-40B4-BE49-F238E27FC236}">
                  <a16:creationId xmlns:a16="http://schemas.microsoft.com/office/drawing/2014/main" id="{8FA222D7-5A7A-4D01-97A7-E63804B0A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78" name="Picture 33">
              <a:extLst>
                <a:ext uri="{FF2B5EF4-FFF2-40B4-BE49-F238E27FC236}">
                  <a16:creationId xmlns:a16="http://schemas.microsoft.com/office/drawing/2014/main" id="{0462E0E4-3AD5-4E1E-84A4-48F0377CC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34">
              <a:extLst>
                <a:ext uri="{FF2B5EF4-FFF2-40B4-BE49-F238E27FC236}">
                  <a16:creationId xmlns:a16="http://schemas.microsoft.com/office/drawing/2014/main" id="{004097EC-AF5E-49DA-A883-3CF28895A1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18744C34-6D15-49BB-BE9E-A36E6A0D38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E0EFADC2-9F38-47B6-9289-7AC0FC168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E0D2DFFE-9141-41D3-B0DF-2896865F3A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EC8A5BB5-DF7E-487C-AF0B-8462E1797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4DB671BA-0495-446E-A9EF-09823F22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0">
                <a:extLst>
                  <a:ext uri="{FF2B5EF4-FFF2-40B4-BE49-F238E27FC236}">
                    <a16:creationId xmlns:a16="http://schemas.microsoft.com/office/drawing/2014/main" id="{F12889EB-B52B-4A8D-8C40-AE3BE9BB2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58B200-3812-410B-9E2A-F89703287036}"/>
              </a:ext>
            </a:extLst>
          </p:cNvPr>
          <p:cNvGrpSpPr/>
          <p:nvPr/>
        </p:nvGrpSpPr>
        <p:grpSpPr>
          <a:xfrm>
            <a:off x="1028610" y="4133333"/>
            <a:ext cx="8003093" cy="2518012"/>
            <a:chOff x="1028610" y="4133333"/>
            <a:chExt cx="8003093" cy="2518012"/>
          </a:xfrm>
        </p:grpSpPr>
        <p:sp>
          <p:nvSpPr>
            <p:cNvPr id="98" name="AutoShape 58">
              <a:extLst>
                <a:ext uri="{FF2B5EF4-FFF2-40B4-BE49-F238E27FC236}">
                  <a16:creationId xmlns:a16="http://schemas.microsoft.com/office/drawing/2014/main" id="{D686B03F-9CD1-470C-8443-A04571FF4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610" y="5686622"/>
              <a:ext cx="8003093" cy="964723"/>
            </a:xfrm>
            <a:prstGeom prst="wedgeRoundRectCallout">
              <a:avLst>
                <a:gd name="adj1" fmla="val -40642"/>
                <a:gd name="adj2" fmla="val -58651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My goal is to prove that in the end, the post condition is true,</a:t>
              </a: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</a:t>
              </a:r>
              <a:r>
                <a:rPr lang="en-US" altLang="en-US" sz="2400" dirty="0" err="1"/>
                <a:t>ie</a:t>
              </a:r>
              <a:r>
                <a:rPr lang="en-US" altLang="en-US" sz="2400" dirty="0"/>
                <a:t> </a:t>
              </a:r>
              <a:r>
                <a:rPr lang="en-CA" altLang="en-US" sz="2400" dirty="0">
                  <a:solidFill>
                    <a:srgbClr val="00FF00"/>
                  </a:solidFill>
                </a:rPr>
                <a:t>return max in {A[1]..A[n]}</a:t>
              </a:r>
              <a:endParaRPr lang="en-US" altLang="en-US" sz="2400" dirty="0"/>
            </a:p>
          </p:txBody>
        </p:sp>
        <p:sp>
          <p:nvSpPr>
            <p:cNvPr id="64" name="Freeform 12">
              <a:extLst>
                <a:ext uri="{FF2B5EF4-FFF2-40B4-BE49-F238E27FC236}">
                  <a16:creationId xmlns:a16="http://schemas.microsoft.com/office/drawing/2014/main" id="{93D43CF3-6E23-4A68-8322-628BC648E4B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444236" y="4818498"/>
              <a:ext cx="234120" cy="868124"/>
            </a:xfrm>
            <a:custGeom>
              <a:avLst/>
              <a:gdLst>
                <a:gd name="T0" fmla="*/ 0 w 490"/>
                <a:gd name="T1" fmla="*/ 0 h 653"/>
                <a:gd name="T2" fmla="*/ 39392398 w 490"/>
                <a:gd name="T3" fmla="*/ 2 h 653"/>
                <a:gd name="T4" fmla="*/ 60902232 w 490"/>
                <a:gd name="T5" fmla="*/ 5 h 653"/>
                <a:gd name="T6" fmla="*/ 0 60000 65536"/>
                <a:gd name="T7" fmla="*/ 0 60000 65536"/>
                <a:gd name="T8" fmla="*/ 0 60000 65536"/>
                <a:gd name="T9" fmla="*/ 0 w 490"/>
                <a:gd name="T10" fmla="*/ 0 h 653"/>
                <a:gd name="T11" fmla="*/ 490 w 490"/>
                <a:gd name="T12" fmla="*/ 653 h 653"/>
                <a:gd name="connsiteX0" fmla="*/ 0 w 17549"/>
                <a:gd name="connsiteY0" fmla="*/ 0 h 11373"/>
                <a:gd name="connsiteX1" fmla="*/ 16471 w 17549"/>
                <a:gd name="connsiteY1" fmla="*/ 10909 h 11373"/>
                <a:gd name="connsiteX2" fmla="*/ 6469 w 17549"/>
                <a:gd name="connsiteY2" fmla="*/ 2787 h 11373"/>
                <a:gd name="connsiteX3" fmla="*/ 10000 w 17549"/>
                <a:gd name="connsiteY3" fmla="*/ 10000 h 11373"/>
                <a:gd name="connsiteX0" fmla="*/ 6962 w 12061"/>
                <a:gd name="connsiteY0" fmla="*/ 11909 h 11974"/>
                <a:gd name="connsiteX1" fmla="*/ 11080 w 12061"/>
                <a:gd name="connsiteY1" fmla="*/ 8273 h 11974"/>
                <a:gd name="connsiteX2" fmla="*/ 1078 w 12061"/>
                <a:gd name="connsiteY2" fmla="*/ 151 h 11974"/>
                <a:gd name="connsiteX3" fmla="*/ 4609 w 12061"/>
                <a:gd name="connsiteY3" fmla="*/ 7364 h 11974"/>
                <a:gd name="connsiteX0" fmla="*/ 11080 w 11080"/>
                <a:gd name="connsiteY0" fmla="*/ 8273 h 8273"/>
                <a:gd name="connsiteX1" fmla="*/ 1078 w 11080"/>
                <a:gd name="connsiteY1" fmla="*/ 151 h 8273"/>
                <a:gd name="connsiteX2" fmla="*/ 4609 w 11080"/>
                <a:gd name="connsiteY2" fmla="*/ 7364 h 8273"/>
                <a:gd name="connsiteX0" fmla="*/ 9115 w 9646"/>
                <a:gd name="connsiteY0" fmla="*/ 11099 h 18791"/>
                <a:gd name="connsiteX1" fmla="*/ 88 w 9646"/>
                <a:gd name="connsiteY1" fmla="*/ 1282 h 18791"/>
                <a:gd name="connsiteX2" fmla="*/ 9646 w 9646"/>
                <a:gd name="connsiteY2" fmla="*/ 18791 h 18791"/>
                <a:gd name="connsiteX0" fmla="*/ 3394 w 3944"/>
                <a:gd name="connsiteY0" fmla="*/ 1261 h 5354"/>
                <a:gd name="connsiteX1" fmla="*/ 91 w 3944"/>
                <a:gd name="connsiteY1" fmla="*/ 3015 h 5354"/>
                <a:gd name="connsiteX2" fmla="*/ 3944 w 3944"/>
                <a:gd name="connsiteY2" fmla="*/ 5354 h 5354"/>
                <a:gd name="connsiteX0" fmla="*/ 8605 w 10000"/>
                <a:gd name="connsiteY0" fmla="*/ 2355 h 10000"/>
                <a:gd name="connsiteX1" fmla="*/ 231 w 10000"/>
                <a:gd name="connsiteY1" fmla="*/ 5631 h 10000"/>
                <a:gd name="connsiteX2" fmla="*/ 10000 w 10000"/>
                <a:gd name="connsiteY2" fmla="*/ 10000 h 10000"/>
                <a:gd name="connsiteX0" fmla="*/ 8605 w 10000"/>
                <a:gd name="connsiteY0" fmla="*/ 0 h 7645"/>
                <a:gd name="connsiteX1" fmla="*/ 231 w 10000"/>
                <a:gd name="connsiteY1" fmla="*/ 3276 h 7645"/>
                <a:gd name="connsiteX2" fmla="*/ 10000 w 10000"/>
                <a:gd name="connsiteY2" fmla="*/ 7645 h 7645"/>
                <a:gd name="connsiteX0" fmla="*/ 8605 w 10000"/>
                <a:gd name="connsiteY0" fmla="*/ 0 h 10000"/>
                <a:gd name="connsiteX1" fmla="*/ 231 w 10000"/>
                <a:gd name="connsiteY1" fmla="*/ 4285 h 10000"/>
                <a:gd name="connsiteX2" fmla="*/ 10000 w 10000"/>
                <a:gd name="connsiteY2" fmla="*/ 10000 h 10000"/>
                <a:gd name="connsiteX0" fmla="*/ 8607 w 10002"/>
                <a:gd name="connsiteY0" fmla="*/ 0 h 10000"/>
                <a:gd name="connsiteX1" fmla="*/ 233 w 10002"/>
                <a:gd name="connsiteY1" fmla="*/ 4285 h 10000"/>
                <a:gd name="connsiteX2" fmla="*/ 10002 w 10002"/>
                <a:gd name="connsiteY2" fmla="*/ 10000 h 10000"/>
                <a:gd name="connsiteX0" fmla="*/ 8374 w 9769"/>
                <a:gd name="connsiteY0" fmla="*/ 0 h 10000"/>
                <a:gd name="connsiteX1" fmla="*/ 0 w 9769"/>
                <a:gd name="connsiteY1" fmla="*/ 4285 h 10000"/>
                <a:gd name="connsiteX2" fmla="*/ 9769 w 9769"/>
                <a:gd name="connsiteY2" fmla="*/ 10000 h 10000"/>
                <a:gd name="connsiteX0" fmla="*/ 8573 w 10001"/>
                <a:gd name="connsiteY0" fmla="*/ 0 h 10000"/>
                <a:gd name="connsiteX1" fmla="*/ 0 w 10001"/>
                <a:gd name="connsiteY1" fmla="*/ 5714 h 10000"/>
                <a:gd name="connsiteX2" fmla="*/ 10001 w 10001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1" h="10000">
                  <a:moveTo>
                    <a:pt x="8573" y="0"/>
                  </a:moveTo>
                  <a:cubicBezTo>
                    <a:pt x="5443" y="934"/>
                    <a:pt x="101" y="1802"/>
                    <a:pt x="0" y="5714"/>
                  </a:cubicBezTo>
                  <a:cubicBezTo>
                    <a:pt x="239" y="7381"/>
                    <a:pt x="5426" y="9752"/>
                    <a:pt x="10001" y="1000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" name="Right Brace 1">
              <a:extLst>
                <a:ext uri="{FF2B5EF4-FFF2-40B4-BE49-F238E27FC236}">
                  <a16:creationId xmlns:a16="http://schemas.microsoft.com/office/drawing/2014/main" id="{0EBDB393-AF12-4F0A-A9FE-D8CA75F64CBD}"/>
                </a:ext>
              </a:extLst>
            </p:cNvPr>
            <p:cNvSpPr/>
            <p:nvPr/>
          </p:nvSpPr>
          <p:spPr bwMode="auto">
            <a:xfrm>
              <a:off x="7921413" y="4133333"/>
              <a:ext cx="240587" cy="1334981"/>
            </a:xfrm>
            <a:prstGeom prst="rightBrac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65" name="AutoShape 58">
            <a:extLst>
              <a:ext uri="{FF2B5EF4-FFF2-40B4-BE49-F238E27FC236}">
                <a16:creationId xmlns:a16="http://schemas.microsoft.com/office/drawing/2014/main" id="{7FA20434-F665-4942-99B6-C24565498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914900"/>
            <a:ext cx="2451514" cy="554062"/>
          </a:xfrm>
          <a:prstGeom prst="wedgeRoundRectCallout">
            <a:avLst>
              <a:gd name="adj1" fmla="val -52782"/>
              <a:gd name="adj2" fmla="val -2903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00FFFF"/>
                </a:solidFill>
              </a:rPr>
              <a:t>code</a:t>
            </a:r>
            <a:r>
              <a:rPr lang="en-CA" altLang="en-US" sz="2400" dirty="0">
                <a:solidFill>
                  <a:schemeClr val="accent2"/>
                </a:solidFill>
              </a:rPr>
              <a:t>: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Return m.</a:t>
            </a:r>
            <a:r>
              <a:rPr lang="en-CA" altLang="en-US" sz="2400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EDA180D4-9908-4BC6-818C-4D18AD8F6D11}"/>
              </a:ext>
            </a:extLst>
          </p:cNvPr>
          <p:cNvSpPr/>
          <p:nvPr/>
        </p:nvSpPr>
        <p:spPr bwMode="auto">
          <a:xfrm>
            <a:off x="5716672" y="1902421"/>
            <a:ext cx="1639804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01039A0C-1876-4417-9D19-2D74BB3B6FC9}"/>
              </a:ext>
            </a:extLst>
          </p:cNvPr>
          <p:cNvSpPr/>
          <p:nvPr/>
        </p:nvSpPr>
        <p:spPr bwMode="auto">
          <a:xfrm>
            <a:off x="2743200" y="1484136"/>
            <a:ext cx="23272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B3A9A522-9955-4434-BF36-1740DA29F6B7}"/>
              </a:ext>
            </a:extLst>
          </p:cNvPr>
          <p:cNvSpPr/>
          <p:nvPr/>
        </p:nvSpPr>
        <p:spPr bwMode="auto">
          <a:xfrm>
            <a:off x="2919824" y="1856552"/>
            <a:ext cx="1804576" cy="54557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0C7C605-74FA-46F3-8A12-948A6FE8E7DD}"/>
              </a:ext>
            </a:extLst>
          </p:cNvPr>
          <p:cNvSpPr/>
          <p:nvPr/>
        </p:nvSpPr>
        <p:spPr bwMode="auto">
          <a:xfrm>
            <a:off x="3314700" y="2311925"/>
            <a:ext cx="888676" cy="45032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33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1" grpId="0" animBg="1"/>
      <p:bldP spid="65" grpId="0" animBg="1"/>
      <p:bldP spid="67" grpId="0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33" name="AutoShape 55">
            <a:extLst>
              <a:ext uri="{FF2B5EF4-FFF2-40B4-BE49-F238E27FC236}">
                <a16:creationId xmlns:a16="http://schemas.microsoft.com/office/drawing/2014/main" id="{97A1812F-D866-4C55-8237-850DD0DAB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8" y="2590800"/>
            <a:ext cx="3098800" cy="917202"/>
          </a:xfrm>
          <a:prstGeom prst="wedgeRoundRectCallout">
            <a:avLst>
              <a:gd name="adj1" fmla="val -16932"/>
              <a:gd name="adj2" fmla="val -86588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</a:t>
            </a:r>
            <a:r>
              <a:rPr lang="en-US" altLang="en-US" sz="2400" dirty="0"/>
              <a:t>reach all the positive integers?</a:t>
            </a:r>
          </a:p>
        </p:txBody>
      </p:sp>
      <p:sp>
        <p:nvSpPr>
          <p:cNvPr id="34" name="AutoShape 58">
            <a:extLst>
              <a:ext uri="{FF2B5EF4-FFF2-40B4-BE49-F238E27FC236}">
                <a16:creationId xmlns:a16="http://schemas.microsoft.com/office/drawing/2014/main" id="{A23D9529-CD39-4BC8-8428-49CCC9A00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0226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 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C762A58B-2D1F-4CD8-AB61-5BD0CD73E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046" y="5121725"/>
            <a:ext cx="3294954" cy="515156"/>
          </a:xfrm>
          <a:prstGeom prst="wedgeRoundRectCallout">
            <a:avLst>
              <a:gd name="adj1" fmla="val -54261"/>
              <a:gd name="adj2" fmla="val 46866"/>
              <a:gd name="adj3" fmla="val 16667"/>
            </a:avLst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give you some time </a:t>
            </a:r>
            <a:r>
              <a:rPr lang="en-US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931ECDD8-D300-4560-8F2E-AFCFB964BC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571621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1794948F-E6BD-4083-A059-0C50E5E4E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FC843C49-D736-4331-8D34-6FDF6C57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77115D65-F054-416F-97AC-B0A46229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8968E51F-797A-4B50-8E44-D135B11D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0845567D-CC0F-4F4C-A920-62F7AD22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0C684D20-4223-40C7-801E-2317BB72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23E2B2AD-69C6-48B9-835F-3EA124C3F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4161C7D-4B30-4C46-8963-C315644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0C0048B8-1AD0-4265-B55F-90F7F032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Oval 23">
              <a:extLst>
                <a:ext uri="{FF2B5EF4-FFF2-40B4-BE49-F238E27FC236}">
                  <a16:creationId xmlns:a16="http://schemas.microsoft.com/office/drawing/2014/main" id="{6011BE75-B890-4616-8CA1-70962271E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24">
              <a:extLst>
                <a:ext uri="{FF2B5EF4-FFF2-40B4-BE49-F238E27FC236}">
                  <a16:creationId xmlns:a16="http://schemas.microsoft.com/office/drawing/2014/main" id="{F16D8CC0-CDF5-4CAD-85AC-CFA75FC8C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5">
              <a:extLst>
                <a:ext uri="{FF2B5EF4-FFF2-40B4-BE49-F238E27FC236}">
                  <a16:creationId xmlns:a16="http://schemas.microsoft.com/office/drawing/2014/main" id="{5AE00A93-1AED-4A04-8874-EE594BF066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6">
              <a:extLst>
                <a:ext uri="{FF2B5EF4-FFF2-40B4-BE49-F238E27FC236}">
                  <a16:creationId xmlns:a16="http://schemas.microsoft.com/office/drawing/2014/main" id="{4713931C-6B03-46F6-B184-371F369953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7">
              <a:extLst>
                <a:ext uri="{FF2B5EF4-FFF2-40B4-BE49-F238E27FC236}">
                  <a16:creationId xmlns:a16="http://schemas.microsoft.com/office/drawing/2014/main" id="{3C41B054-0220-45D6-AC8B-7434BAD5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D97A7B4B-8A8D-4F19-BAC6-E8448DF3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5090175"/>
            <a:ext cx="4625602" cy="1463025"/>
          </a:xfrm>
          <a:prstGeom prst="wedgeRoundRectCallout">
            <a:avLst>
              <a:gd name="adj1" fmla="val 51854"/>
              <a:gd name="adj2" fmla="val 8404"/>
              <a:gd name="adj3" fmla="val 16667"/>
            </a:avLst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is finite.</a:t>
            </a:r>
          </a:p>
          <a:p>
            <a:pPr algn="ctr">
              <a:buNone/>
            </a:pPr>
            <a:r>
              <a:rPr lang="en-US" sz="2400" dirty="0"/>
              <a:t>Not all of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reached in this time.</a:t>
            </a:r>
          </a:p>
          <a:p>
            <a:pPr algn="ctr">
              <a:buNone/>
            </a:pPr>
            <a:r>
              <a:rPr lang="en-US" sz="2400" dirty="0"/>
              <a:t>I give you some 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sz="2400" dirty="0"/>
              <a:t> that has not.</a:t>
            </a:r>
          </a:p>
        </p:txBody>
      </p:sp>
      <p:grpSp>
        <p:nvGrpSpPr>
          <p:cNvPr id="52" name="Group 28">
            <a:extLst>
              <a:ext uri="{FF2B5EF4-FFF2-40B4-BE49-F238E27FC236}">
                <a16:creationId xmlns:a16="http://schemas.microsoft.com/office/drawing/2014/main" id="{CCB1997A-6DE4-48E1-9B2A-3CDA0573F9D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52869" y="5285691"/>
            <a:ext cx="590227" cy="1200330"/>
            <a:chOff x="2593" y="768"/>
            <a:chExt cx="849" cy="1475"/>
          </a:xfrm>
        </p:grpSpPr>
        <p:sp>
          <p:nvSpPr>
            <p:cNvPr id="53" name="Freeform 29">
              <a:extLst>
                <a:ext uri="{FF2B5EF4-FFF2-40B4-BE49-F238E27FC236}">
                  <a16:creationId xmlns:a16="http://schemas.microsoft.com/office/drawing/2014/main" id="{EC90E340-D5EC-45B6-8496-73E143F2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C3F302CF-D078-46CF-810F-C0270CA5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B2B2B449-227C-463B-8108-A02675A7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EEC10948-889A-45E4-95F8-39D6CB45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C9E5650C-690F-471C-991A-CAC1BE63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3B5C7837-5474-4024-A85D-70DB36AD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3334B158-F10E-453C-8D5C-24E1AC52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36">
              <a:extLst>
                <a:ext uri="{FF2B5EF4-FFF2-40B4-BE49-F238E27FC236}">
                  <a16:creationId xmlns:a16="http://schemas.microsoft.com/office/drawing/2014/main" id="{0D8C46BF-768D-4631-8B54-A18A4270D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D9650F3E-D847-4CD2-8046-FE4CA519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4C4BA66E-36A3-4ADB-B5D0-A73CBB6B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" name="AutoShape 58">
            <a:extLst>
              <a:ext uri="{FF2B5EF4-FFF2-40B4-BE49-F238E27FC236}">
                <a16:creationId xmlns:a16="http://schemas.microsoft.com/office/drawing/2014/main" id="{BFB064D6-4608-4EA5-A4E3-5436451F5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3005349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</a:t>
            </a:r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D1989908-DC88-4EA0-8907-46BBD04C6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69" name="AutoShape 55">
            <a:extLst>
              <a:ext uri="{FF2B5EF4-FFF2-40B4-BE49-F238E27FC236}">
                <a16:creationId xmlns:a16="http://schemas.microsoft.com/office/drawing/2014/main" id="{C16776B0-AA05-425D-B5AB-C4241444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2D08ED-0F77-4E61-90C2-72754AC5DEBF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FE5A5EDA-983E-4C82-910F-F76DAF78C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7" name="Text Box 11">
              <a:extLst>
                <a:ext uri="{FF2B5EF4-FFF2-40B4-BE49-F238E27FC236}">
                  <a16:creationId xmlns:a16="http://schemas.microsoft.com/office/drawing/2014/main" id="{4E390E5B-969F-4A4B-ADC4-90F226737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88" name="Oval 15">
              <a:extLst>
                <a:ext uri="{FF2B5EF4-FFF2-40B4-BE49-F238E27FC236}">
                  <a16:creationId xmlns:a16="http://schemas.microsoft.com/office/drawing/2014/main" id="{850ADC50-F500-4822-B404-6BE277C4C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76AFD9CE-2A37-4C82-89D2-E6837E807EA7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AF7F143-A943-4073-85FB-919E1F5866C4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91" name="Line 17">
              <a:extLst>
                <a:ext uri="{FF2B5EF4-FFF2-40B4-BE49-F238E27FC236}">
                  <a16:creationId xmlns:a16="http://schemas.microsoft.com/office/drawing/2014/main" id="{35EBDA42-66AC-48A9-8573-A7B97488A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11">
              <a:extLst>
                <a:ext uri="{FF2B5EF4-FFF2-40B4-BE49-F238E27FC236}">
                  <a16:creationId xmlns:a16="http://schemas.microsoft.com/office/drawing/2014/main" id="{DF7CBDB9-7BDC-4DBF-AB82-B6601480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93" name="Oval 15">
              <a:extLst>
                <a:ext uri="{FF2B5EF4-FFF2-40B4-BE49-F238E27FC236}">
                  <a16:creationId xmlns:a16="http://schemas.microsoft.com/office/drawing/2014/main" id="{19D32A30-A7CE-4ED4-927B-7E8FF7992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92AC75B-74F3-4C18-A86D-FA773249D0E9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95" name="Line 17">
              <a:extLst>
                <a:ext uri="{FF2B5EF4-FFF2-40B4-BE49-F238E27FC236}">
                  <a16:creationId xmlns:a16="http://schemas.microsoft.com/office/drawing/2014/main" id="{94F27C36-42D9-49AD-A09E-345FDC185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Text Box 11">
              <a:extLst>
                <a:ext uri="{FF2B5EF4-FFF2-40B4-BE49-F238E27FC236}">
                  <a16:creationId xmlns:a16="http://schemas.microsoft.com/office/drawing/2014/main" id="{DF85D21E-B9AF-4C92-B90A-014522AD8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97" name="Oval 15">
              <a:extLst>
                <a:ext uri="{FF2B5EF4-FFF2-40B4-BE49-F238E27FC236}">
                  <a16:creationId xmlns:a16="http://schemas.microsoft.com/office/drawing/2014/main" id="{4F007CB0-6DC9-4038-97A2-91C0DA439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F16940E1-E44B-4E51-A08A-7A5076045F8C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99" name="Oval 10">
              <a:extLst>
                <a:ext uri="{FF2B5EF4-FFF2-40B4-BE49-F238E27FC236}">
                  <a16:creationId xmlns:a16="http://schemas.microsoft.com/office/drawing/2014/main" id="{8657EF50-D242-4153-AECE-80A0E0E5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6458272B-10F0-49C8-A96B-3BA542F50372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101" name="Line 17">
                <a:extLst>
                  <a:ext uri="{FF2B5EF4-FFF2-40B4-BE49-F238E27FC236}">
                    <a16:creationId xmlns:a16="http://schemas.microsoft.com/office/drawing/2014/main" id="{228F4740-A784-43A7-94BD-86DBBD33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" name="Text Box 11">
                <a:extLst>
                  <a:ext uri="{FF2B5EF4-FFF2-40B4-BE49-F238E27FC236}">
                    <a16:creationId xmlns:a16="http://schemas.microsoft.com/office/drawing/2014/main" id="{AD683479-343F-457A-A289-7953A2B81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5C26AF1-FA1B-45F6-9FB7-8F85030A8A0D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104" name="Oval 10">
              <a:extLst>
                <a:ext uri="{FF2B5EF4-FFF2-40B4-BE49-F238E27FC236}">
                  <a16:creationId xmlns:a16="http://schemas.microsoft.com/office/drawing/2014/main" id="{0F7D32AA-AA6B-4E06-95B1-6EE4A7A9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Text Box 11">
              <a:extLst>
                <a:ext uri="{FF2B5EF4-FFF2-40B4-BE49-F238E27FC236}">
                  <a16:creationId xmlns:a16="http://schemas.microsoft.com/office/drawing/2014/main" id="{EA2CA0E1-7C1A-4CE5-A82E-FE261CF47D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6586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51" grpId="0" animBg="1"/>
      <p:bldP spid="6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Text Box 3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524000" y="1643082"/>
            <a:ext cx="7267575" cy="1789113"/>
            <a:chOff x="960" y="864"/>
            <a:chExt cx="4578" cy="1127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2736" y="1036"/>
              <a:ext cx="2802" cy="955"/>
              <a:chOff x="2736" y="1036"/>
              <a:chExt cx="2802" cy="955"/>
            </a:xfrm>
          </p:grpSpPr>
          <p:sp>
            <p:nvSpPr>
              <p:cNvPr id="99338" name="Text Box 6"/>
              <p:cNvSpPr txBox="1">
                <a:spLocks noChangeArrowheads="1"/>
              </p:cNvSpPr>
              <p:nvPr/>
            </p:nvSpPr>
            <p:spPr bwMode="auto">
              <a:xfrm>
                <a:off x="3764" y="1036"/>
                <a:ext cx="606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sng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Step 0</a:t>
                </a:r>
                <a:endParaRPr kumimoji="0" lang="en-CA" altLang="en-US" sz="2400" b="0" i="0" u="sng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39" name="Text Box 7"/>
              <p:cNvSpPr txBox="1">
                <a:spLocks noChangeArrowheads="1"/>
              </p:cNvSpPr>
              <p:nvPr/>
            </p:nvSpPr>
            <p:spPr bwMode="auto">
              <a:xfrm>
                <a:off x="2736" y="1468"/>
                <a:ext cx="1002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&lt;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preCond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&gt;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cod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eA</a:t>
                </a:r>
                <a:endPara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40" name="Text Box 8"/>
              <p:cNvSpPr txBox="1">
                <a:spLocks noChangeArrowheads="1"/>
              </p:cNvSpPr>
              <p:nvPr/>
            </p:nvSpPr>
            <p:spPr bwMode="auto">
              <a:xfrm>
                <a:off x="4547" y="1576"/>
                <a:ext cx="99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&lt;loop-inv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&gt;</a:t>
                </a:r>
              </a:p>
            </p:txBody>
          </p:sp>
          <p:sp>
            <p:nvSpPr>
              <p:cNvPr id="99341" name="AutoShape 9"/>
              <p:cNvSpPr>
                <a:spLocks noChangeArrowheads="1"/>
              </p:cNvSpPr>
              <p:nvPr/>
            </p:nvSpPr>
            <p:spPr bwMode="auto">
              <a:xfrm>
                <a:off x="4032" y="1611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10"/>
            <p:cNvGrpSpPr>
              <a:grpSpLocks/>
            </p:cNvGrpSpPr>
            <p:nvPr/>
          </p:nvGrpSpPr>
          <p:grpSpPr bwMode="auto">
            <a:xfrm>
              <a:off x="960" y="864"/>
              <a:ext cx="816" cy="1008"/>
              <a:chOff x="960" y="864"/>
              <a:chExt cx="816" cy="1008"/>
            </a:xfrm>
          </p:grpSpPr>
          <p:sp>
            <p:nvSpPr>
              <p:cNvPr id="99336" name="Freeform 11"/>
              <p:cNvSpPr>
                <a:spLocks/>
              </p:cNvSpPr>
              <p:nvPr/>
            </p:nvSpPr>
            <p:spPr bwMode="auto">
              <a:xfrm>
                <a:off x="1440" y="864"/>
                <a:ext cx="336" cy="1008"/>
              </a:xfrm>
              <a:custGeom>
                <a:avLst/>
                <a:gdLst>
                  <a:gd name="T0" fmla="*/ 0 w 490"/>
                  <a:gd name="T1" fmla="*/ 0 h 653"/>
                  <a:gd name="T2" fmla="*/ 1 w 490"/>
                  <a:gd name="T3" fmla="*/ 3953706 h 653"/>
                  <a:gd name="T4" fmla="*/ 1 w 490"/>
                  <a:gd name="T5" fmla="*/ 14176334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9337" name="Freeform 12"/>
              <p:cNvSpPr>
                <a:spLocks/>
              </p:cNvSpPr>
              <p:nvPr/>
            </p:nvSpPr>
            <p:spPr bwMode="auto">
              <a:xfrm>
                <a:off x="960" y="1344"/>
                <a:ext cx="816" cy="528"/>
              </a:xfrm>
              <a:custGeom>
                <a:avLst/>
                <a:gdLst>
                  <a:gd name="T0" fmla="*/ 0 w 490"/>
                  <a:gd name="T1" fmla="*/ 0 h 653"/>
                  <a:gd name="T2" fmla="*/ 39392398 w 490"/>
                  <a:gd name="T3" fmla="*/ 2 h 653"/>
                  <a:gd name="T4" fmla="*/ 60902232 w 490"/>
                  <a:gd name="T5" fmla="*/ 5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4462970" y="4101405"/>
            <a:ext cx="4655831" cy="1200329"/>
            <a:chOff x="4462970" y="4840288"/>
            <a:chExt cx="4655831" cy="1200329"/>
          </a:xfrm>
        </p:grpSpPr>
        <p:sp>
          <p:nvSpPr>
            <p:cNvPr id="15" name="Text Box 3"/>
            <p:cNvSpPr txBox="1">
              <a:spLocks noChangeArrowheads="1"/>
            </p:cNvSpPr>
            <p:nvPr/>
          </p:nvSpPr>
          <p:spPr bwMode="auto">
            <a:xfrm>
              <a:off x="4462970" y="4840288"/>
              <a:ext cx="201403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array A[1..n]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1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A[1]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Text Box 3"/>
            <p:cNvSpPr txBox="1">
              <a:spLocks noChangeArrowheads="1"/>
            </p:cNvSpPr>
            <p:nvPr/>
          </p:nvSpPr>
          <p:spPr bwMode="auto">
            <a:xfrm>
              <a:off x="7074652" y="50292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17" name="AutoShape 9"/>
            <p:cNvSpPr>
              <a:spLocks noChangeArrowheads="1"/>
            </p:cNvSpPr>
            <p:nvPr/>
          </p:nvSpPr>
          <p:spPr bwMode="auto">
            <a:xfrm>
              <a:off x="6400800" y="52292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9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9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0" name="Group 6">
            <a:extLst>
              <a:ext uri="{FF2B5EF4-FFF2-40B4-BE49-F238E27FC236}">
                <a16:creationId xmlns:a16="http://schemas.microsoft.com/office/drawing/2014/main" id="{3F523E87-A058-49C4-B112-BA7522E34AF6}"/>
              </a:ext>
            </a:extLst>
          </p:cNvPr>
          <p:cNvGrpSpPr>
            <a:grpSpLocks/>
          </p:cNvGrpSpPr>
          <p:nvPr/>
        </p:nvGrpSpPr>
        <p:grpSpPr bwMode="auto">
          <a:xfrm>
            <a:off x="4359405" y="1752600"/>
            <a:ext cx="874714" cy="922337"/>
            <a:chOff x="144" y="607"/>
            <a:chExt cx="737" cy="804"/>
          </a:xfrm>
        </p:grpSpPr>
        <p:grpSp>
          <p:nvGrpSpPr>
            <p:cNvPr id="71" name="Group 7">
              <a:extLst>
                <a:ext uri="{FF2B5EF4-FFF2-40B4-BE49-F238E27FC236}">
                  <a16:creationId xmlns:a16="http://schemas.microsoft.com/office/drawing/2014/main" id="{48D9E074-26A5-4DF1-90DD-DEC49A4EC1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79" name="Freeform 8" descr="Green marble">
                <a:extLst>
                  <a:ext uri="{FF2B5EF4-FFF2-40B4-BE49-F238E27FC236}">
                    <a16:creationId xmlns:a16="http://schemas.microsoft.com/office/drawing/2014/main" id="{C5E9E3D9-F792-4766-A51C-F9228E3E8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Oval 9">
                <a:extLst>
                  <a:ext uri="{FF2B5EF4-FFF2-40B4-BE49-F238E27FC236}">
                    <a16:creationId xmlns:a16="http://schemas.microsoft.com/office/drawing/2014/main" id="{F0D3A97B-DE04-41A9-9F42-F89F58C428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1" name="Picture 10">
                <a:extLst>
                  <a:ext uri="{FF2B5EF4-FFF2-40B4-BE49-F238E27FC236}">
                    <a16:creationId xmlns:a16="http://schemas.microsoft.com/office/drawing/2014/main" id="{EAB80001-DBA8-442F-A966-FDCBC7EA4F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" name="Group 11">
              <a:extLst>
                <a:ext uri="{FF2B5EF4-FFF2-40B4-BE49-F238E27FC236}">
                  <a16:creationId xmlns:a16="http://schemas.microsoft.com/office/drawing/2014/main" id="{82D8B446-68ED-4A12-B679-8FD883B43C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73" name="Freeform 12">
                <a:extLst>
                  <a:ext uri="{FF2B5EF4-FFF2-40B4-BE49-F238E27FC236}">
                    <a16:creationId xmlns:a16="http://schemas.microsoft.com/office/drawing/2014/main" id="{718EB323-5A7B-43E7-BC5F-5BB35CD5B2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3">
                <a:extLst>
                  <a:ext uri="{FF2B5EF4-FFF2-40B4-BE49-F238E27FC236}">
                    <a16:creationId xmlns:a16="http://schemas.microsoft.com/office/drawing/2014/main" id="{6650FCD0-5C82-447D-AEFD-79D29A0BBA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8C99A1FB-B6B8-4561-A838-081C4AF5A8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CBDF6AA6-0FC6-41C7-B7DF-CC8E191CC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2632CD67-4B9A-4679-9D94-4CEF3B56AA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6DFB9189-8F62-4133-BD3F-92A3B6692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1216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Text Box 2"/>
          <p:cNvSpPr txBox="1">
            <a:spLocks noChangeArrowheads="1"/>
          </p:cNvSpPr>
          <p:nvPr/>
        </p:nvSpPr>
        <p:spPr bwMode="auto">
          <a:xfrm>
            <a:off x="5975350" y="3029272"/>
            <a:ext cx="9621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1</a:t>
            </a:r>
            <a:endParaRPr kumimoji="0" lang="en-CA" altLang="en-US" sz="2400" b="0" i="0" u="sng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097308" y="4876800"/>
            <a:ext cx="4965512" cy="1286470"/>
            <a:chOff x="4097308" y="4572000"/>
            <a:chExt cx="4965512" cy="1286470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4593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[2])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4138788" y="4572000"/>
              <a:ext cx="138852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248400" y="4884718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7026685" y="4684693"/>
              <a:ext cx="20361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{A[1],A[2]}</a:t>
              </a:r>
            </a:p>
          </p:txBody>
        </p:sp>
      </p:grpSp>
      <p:sp>
        <p:nvSpPr>
          <p:cNvPr id="11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1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0" name="Group 46">
            <a:extLst>
              <a:ext uri="{FF2B5EF4-FFF2-40B4-BE49-F238E27FC236}">
                <a16:creationId xmlns:a16="http://schemas.microsoft.com/office/drawing/2014/main" id="{966504CE-D6E1-4893-BE96-F2E56164A5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41" name="Group 47">
              <a:extLst>
                <a:ext uri="{FF2B5EF4-FFF2-40B4-BE49-F238E27FC236}">
                  <a16:creationId xmlns:a16="http://schemas.microsoft.com/office/drawing/2014/main" id="{028C6856-5855-4ADF-B3E7-A46A7CCFDE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8" name="Group 48">
                <a:extLst>
                  <a:ext uri="{FF2B5EF4-FFF2-40B4-BE49-F238E27FC236}">
                    <a16:creationId xmlns:a16="http://schemas.microsoft.com/office/drawing/2014/main" id="{E66930D3-C388-4699-AA41-490A0CA410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50" name="Freeform 49" descr="Green marble">
                  <a:extLst>
                    <a:ext uri="{FF2B5EF4-FFF2-40B4-BE49-F238E27FC236}">
                      <a16:creationId xmlns:a16="http://schemas.microsoft.com/office/drawing/2014/main" id="{C7089A0E-640D-4909-A8BF-46DB6DC32F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50" descr="Green marble">
                  <a:extLst>
                    <a:ext uri="{FF2B5EF4-FFF2-40B4-BE49-F238E27FC236}">
                      <a16:creationId xmlns:a16="http://schemas.microsoft.com/office/drawing/2014/main" id="{D3560597-94BF-4F44-95E7-312C72284C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2" name="Group 51">
                  <a:extLst>
                    <a:ext uri="{FF2B5EF4-FFF2-40B4-BE49-F238E27FC236}">
                      <a16:creationId xmlns:a16="http://schemas.microsoft.com/office/drawing/2014/main" id="{5D856AB3-0B47-40DC-A9E3-0DF4EEC17C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09542DAE-1DF0-44AA-9AD3-AD2091E456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AA625E86-F397-47D3-8185-025F5664FA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52E6165-ADB5-4E0C-AA32-DB37EBC3D9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8FCFD41B-9987-4E47-A3FC-99293DE471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4C12CA4D-7B60-46C9-BC46-63BF54BE6F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id="{7EF8E791-71A7-4A2D-BAC3-DF3765EF06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9" name="Oval 58">
                <a:extLst>
                  <a:ext uri="{FF2B5EF4-FFF2-40B4-BE49-F238E27FC236}">
                    <a16:creationId xmlns:a16="http://schemas.microsoft.com/office/drawing/2014/main" id="{FA2B3EE8-E0B7-43D9-8859-6B507166E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42" name="Group 59">
              <a:extLst>
                <a:ext uri="{FF2B5EF4-FFF2-40B4-BE49-F238E27FC236}">
                  <a16:creationId xmlns:a16="http://schemas.microsoft.com/office/drawing/2014/main" id="{8079C2D5-7FF9-4C90-AA76-3A9FE467CB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43" name="Group 60">
                <a:extLst>
                  <a:ext uri="{FF2B5EF4-FFF2-40B4-BE49-F238E27FC236}">
                    <a16:creationId xmlns:a16="http://schemas.microsoft.com/office/drawing/2014/main" id="{750EFDF2-60C5-43D7-BB33-0AEE49121B0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6" name="AutoShape 61">
                  <a:extLst>
                    <a:ext uri="{FF2B5EF4-FFF2-40B4-BE49-F238E27FC236}">
                      <a16:creationId xmlns:a16="http://schemas.microsoft.com/office/drawing/2014/main" id="{E54DE35E-EB7C-48AB-ABB3-3768211DF4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" name="Line 62">
                  <a:extLst>
                    <a:ext uri="{FF2B5EF4-FFF2-40B4-BE49-F238E27FC236}">
                      <a16:creationId xmlns:a16="http://schemas.microsoft.com/office/drawing/2014/main" id="{FF310A37-9164-496A-95B6-9E8293D1FF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" name="Line 63">
                <a:extLst>
                  <a:ext uri="{FF2B5EF4-FFF2-40B4-BE49-F238E27FC236}">
                    <a16:creationId xmlns:a16="http://schemas.microsoft.com/office/drawing/2014/main" id="{BF0B114D-594E-4AC3-A673-A3D7520107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Line 64">
                <a:extLst>
                  <a:ext uri="{FF2B5EF4-FFF2-40B4-BE49-F238E27FC236}">
                    <a16:creationId xmlns:a16="http://schemas.microsoft.com/office/drawing/2014/main" id="{99A4EEE5-5249-4099-9527-5A2E10EBE7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6643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4" grpId="0"/>
      <p:bldP spid="99123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2" name="Text Box 10"/>
          <p:cNvSpPr txBox="1">
            <a:spLocks noChangeArrowheads="1"/>
          </p:cNvSpPr>
          <p:nvPr/>
        </p:nvSpPr>
        <p:spPr bwMode="auto">
          <a:xfrm>
            <a:off x="5975350" y="3029272"/>
            <a:ext cx="9621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2</a:t>
            </a:r>
            <a:endParaRPr kumimoji="0" lang="en-CA" altLang="en-US" sz="2400" b="0" i="0" u="sng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656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22"/>
          <p:cNvGrpSpPr/>
          <p:nvPr/>
        </p:nvGrpSpPr>
        <p:grpSpPr>
          <a:xfrm>
            <a:off x="3814982" y="4953000"/>
            <a:ext cx="5318802" cy="1286470"/>
            <a:chOff x="3814982" y="4572000"/>
            <a:chExt cx="5318802" cy="1286470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4593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[3])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3814982" y="4572000"/>
              <a:ext cx="20361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{A[1],A[2]}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172200" y="4884718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7020705" y="4624625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{A[1]..A[3]}</a:t>
              </a:r>
            </a:p>
          </p:txBody>
        </p:sp>
      </p:grpSp>
      <p:sp>
        <p:nvSpPr>
          <p:cNvPr id="24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5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25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6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7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0" name="Group 46">
            <a:extLst>
              <a:ext uri="{FF2B5EF4-FFF2-40B4-BE49-F238E27FC236}">
                <a16:creationId xmlns:a16="http://schemas.microsoft.com/office/drawing/2014/main" id="{EEE17C08-E3A2-4125-AC22-DD71FC61182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1" name="Group 47">
              <a:extLst>
                <a:ext uri="{FF2B5EF4-FFF2-40B4-BE49-F238E27FC236}">
                  <a16:creationId xmlns:a16="http://schemas.microsoft.com/office/drawing/2014/main" id="{C168ED11-9377-4417-B7B2-60DEAF5846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8" name="Group 48">
                <a:extLst>
                  <a:ext uri="{FF2B5EF4-FFF2-40B4-BE49-F238E27FC236}">
                    <a16:creationId xmlns:a16="http://schemas.microsoft.com/office/drawing/2014/main" id="{DF33E238-8328-4BB9-AE39-F9C0F7F55B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0" name="Freeform 49" descr="Green marble">
                  <a:extLst>
                    <a:ext uri="{FF2B5EF4-FFF2-40B4-BE49-F238E27FC236}">
                      <a16:creationId xmlns:a16="http://schemas.microsoft.com/office/drawing/2014/main" id="{3B7DE55F-C2FC-4EFA-B48D-71527F8605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50" descr="Green marble">
                  <a:extLst>
                    <a:ext uri="{FF2B5EF4-FFF2-40B4-BE49-F238E27FC236}">
                      <a16:creationId xmlns:a16="http://schemas.microsoft.com/office/drawing/2014/main" id="{2E07E31F-73E7-4DA1-95C0-30F8164E99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085D3802-1ABA-4023-B6FE-C61442C0A8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3" name="Freeform 52">
                    <a:extLst>
                      <a:ext uri="{FF2B5EF4-FFF2-40B4-BE49-F238E27FC236}">
                        <a16:creationId xmlns:a16="http://schemas.microsoft.com/office/drawing/2014/main" id="{129A3330-6388-4B5B-9025-5FE51BC858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53">
                    <a:extLst>
                      <a:ext uri="{FF2B5EF4-FFF2-40B4-BE49-F238E27FC236}">
                        <a16:creationId xmlns:a16="http://schemas.microsoft.com/office/drawing/2014/main" id="{AAD3D4A2-5951-4D8E-816E-A7A5109AFD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54">
                    <a:extLst>
                      <a:ext uri="{FF2B5EF4-FFF2-40B4-BE49-F238E27FC236}">
                        <a16:creationId xmlns:a16="http://schemas.microsoft.com/office/drawing/2014/main" id="{BA7099B6-317E-4DB3-A4E9-9E1879878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5">
                    <a:extLst>
                      <a:ext uri="{FF2B5EF4-FFF2-40B4-BE49-F238E27FC236}">
                        <a16:creationId xmlns:a16="http://schemas.microsoft.com/office/drawing/2014/main" id="{845D276B-6695-4EB0-B1C6-E3587118F5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6">
                    <a:extLst>
                      <a:ext uri="{FF2B5EF4-FFF2-40B4-BE49-F238E27FC236}">
                        <a16:creationId xmlns:a16="http://schemas.microsoft.com/office/drawing/2014/main" id="{7688E615-F562-43B0-9C30-3E956D2EF5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7">
                    <a:extLst>
                      <a:ext uri="{FF2B5EF4-FFF2-40B4-BE49-F238E27FC236}">
                        <a16:creationId xmlns:a16="http://schemas.microsoft.com/office/drawing/2014/main" id="{D374F84D-5E39-4B07-A166-07C31AB680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9" name="Oval 58">
                <a:extLst>
                  <a:ext uri="{FF2B5EF4-FFF2-40B4-BE49-F238E27FC236}">
                    <a16:creationId xmlns:a16="http://schemas.microsoft.com/office/drawing/2014/main" id="{A9A879FB-A29B-4829-8546-94E3300DA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2" name="Group 59">
              <a:extLst>
                <a:ext uri="{FF2B5EF4-FFF2-40B4-BE49-F238E27FC236}">
                  <a16:creationId xmlns:a16="http://schemas.microsoft.com/office/drawing/2014/main" id="{2B2EA938-DA01-45D9-A6AC-9CF4E36140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3" name="Group 60">
                <a:extLst>
                  <a:ext uri="{FF2B5EF4-FFF2-40B4-BE49-F238E27FC236}">
                    <a16:creationId xmlns:a16="http://schemas.microsoft.com/office/drawing/2014/main" id="{EDFB6B99-AACB-4969-BE15-E753E279E9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6" name="AutoShape 61">
                  <a:extLst>
                    <a:ext uri="{FF2B5EF4-FFF2-40B4-BE49-F238E27FC236}">
                      <a16:creationId xmlns:a16="http://schemas.microsoft.com/office/drawing/2014/main" id="{48AE3601-E1CA-47A3-AA76-6C15D288861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7" name="Line 62">
                  <a:extLst>
                    <a:ext uri="{FF2B5EF4-FFF2-40B4-BE49-F238E27FC236}">
                      <a16:creationId xmlns:a16="http://schemas.microsoft.com/office/drawing/2014/main" id="{7B43C907-9FE0-418D-B208-40CCA4E43F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4" name="Line 63">
                <a:extLst>
                  <a:ext uri="{FF2B5EF4-FFF2-40B4-BE49-F238E27FC236}">
                    <a16:creationId xmlns:a16="http://schemas.microsoft.com/office/drawing/2014/main" id="{84CB1004-CB2F-4660-9FA7-3D5B822C4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Line 64">
                <a:extLst>
                  <a:ext uri="{FF2B5EF4-FFF2-40B4-BE49-F238E27FC236}">
                    <a16:creationId xmlns:a16="http://schemas.microsoft.com/office/drawing/2014/main" id="{9B597FF6-4F7D-477D-9377-59C67EB0C5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8455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2" grpId="0"/>
      <p:bldP spid="99124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5943600" y="3048000"/>
            <a:ext cx="94448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lang="en-US" altLang="en-US" sz="2400" u="sng" dirty="0" err="1">
                <a:solidFill>
                  <a:srgbClr val="FFFF00"/>
                </a:solidFill>
              </a:rPr>
              <a:t>?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4831302" y="4953000"/>
            <a:ext cx="370309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many times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we have to prove the loop invariant has been maintained?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2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4907502" y="6243935"/>
            <a:ext cx="37030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ONCE!</a:t>
            </a:r>
          </a:p>
        </p:txBody>
      </p:sp>
      <p:grpSp>
        <p:nvGrpSpPr>
          <p:cNvPr id="27" name="Group 46">
            <a:extLst>
              <a:ext uri="{FF2B5EF4-FFF2-40B4-BE49-F238E27FC236}">
                <a16:creationId xmlns:a16="http://schemas.microsoft.com/office/drawing/2014/main" id="{A4AB359E-F7D7-41B3-81BB-0B03E590C11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28" name="Group 47">
              <a:extLst>
                <a:ext uri="{FF2B5EF4-FFF2-40B4-BE49-F238E27FC236}">
                  <a16:creationId xmlns:a16="http://schemas.microsoft.com/office/drawing/2014/main" id="{F8AAF529-54F8-43D4-8324-3FD9AE641B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8" name="Group 48">
                <a:extLst>
                  <a:ext uri="{FF2B5EF4-FFF2-40B4-BE49-F238E27FC236}">
                    <a16:creationId xmlns:a16="http://schemas.microsoft.com/office/drawing/2014/main" id="{8A78E8E1-CC2B-4BD3-B38E-B3E451F99C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0" name="Freeform 49" descr="Green marble">
                  <a:extLst>
                    <a:ext uri="{FF2B5EF4-FFF2-40B4-BE49-F238E27FC236}">
                      <a16:creationId xmlns:a16="http://schemas.microsoft.com/office/drawing/2014/main" id="{22CA0CAB-88DD-4539-A90A-A9CA964468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50" descr="Green marble">
                  <a:extLst>
                    <a:ext uri="{FF2B5EF4-FFF2-40B4-BE49-F238E27FC236}">
                      <a16:creationId xmlns:a16="http://schemas.microsoft.com/office/drawing/2014/main" id="{70A8B5BC-84BE-43F0-81D4-B89B908744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676670A6-82A4-4A11-9E78-3AE2C9A09B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3" name="Freeform 52">
                    <a:extLst>
                      <a:ext uri="{FF2B5EF4-FFF2-40B4-BE49-F238E27FC236}">
                        <a16:creationId xmlns:a16="http://schemas.microsoft.com/office/drawing/2014/main" id="{F7976B80-5424-4814-B0DC-F51BB7679D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53">
                    <a:extLst>
                      <a:ext uri="{FF2B5EF4-FFF2-40B4-BE49-F238E27FC236}">
                        <a16:creationId xmlns:a16="http://schemas.microsoft.com/office/drawing/2014/main" id="{31FC0791-AC69-4E32-907F-5C21B50715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54">
                    <a:extLst>
                      <a:ext uri="{FF2B5EF4-FFF2-40B4-BE49-F238E27FC236}">
                        <a16:creationId xmlns:a16="http://schemas.microsoft.com/office/drawing/2014/main" id="{96C943F7-9D95-476B-A4FC-18AEDB78AF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5">
                    <a:extLst>
                      <a:ext uri="{FF2B5EF4-FFF2-40B4-BE49-F238E27FC236}">
                        <a16:creationId xmlns:a16="http://schemas.microsoft.com/office/drawing/2014/main" id="{7DD9C29F-2E9B-4557-AFCE-9D3DC8D16D2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6">
                    <a:extLst>
                      <a:ext uri="{FF2B5EF4-FFF2-40B4-BE49-F238E27FC236}">
                        <a16:creationId xmlns:a16="http://schemas.microsoft.com/office/drawing/2014/main" id="{4C2E39DE-6A7D-419E-BD51-849CB9A94D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7">
                    <a:extLst>
                      <a:ext uri="{FF2B5EF4-FFF2-40B4-BE49-F238E27FC236}">
                        <a16:creationId xmlns:a16="http://schemas.microsoft.com/office/drawing/2014/main" id="{10BE0186-9F8F-4BB3-AE50-7A59641480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9" name="Oval 58">
                <a:extLst>
                  <a:ext uri="{FF2B5EF4-FFF2-40B4-BE49-F238E27FC236}">
                    <a16:creationId xmlns:a16="http://schemas.microsoft.com/office/drawing/2014/main" id="{CA5985BC-0549-4886-8D13-985A46EF65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9" name="Group 59">
              <a:extLst>
                <a:ext uri="{FF2B5EF4-FFF2-40B4-BE49-F238E27FC236}">
                  <a16:creationId xmlns:a16="http://schemas.microsoft.com/office/drawing/2014/main" id="{9B18B4C7-73AE-4977-9BAA-5E3FCB034F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3" name="Group 60">
                <a:extLst>
                  <a:ext uri="{FF2B5EF4-FFF2-40B4-BE49-F238E27FC236}">
                    <a16:creationId xmlns:a16="http://schemas.microsoft.com/office/drawing/2014/main" id="{C3393CFC-5EEE-4744-B24D-E95E74515AA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6" name="AutoShape 61">
                  <a:extLst>
                    <a:ext uri="{FF2B5EF4-FFF2-40B4-BE49-F238E27FC236}">
                      <a16:creationId xmlns:a16="http://schemas.microsoft.com/office/drawing/2014/main" id="{1CD4341E-05CD-4E23-AD9C-8FABF4D6D74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7" name="Line 62">
                  <a:extLst>
                    <a:ext uri="{FF2B5EF4-FFF2-40B4-BE49-F238E27FC236}">
                      <a16:creationId xmlns:a16="http://schemas.microsoft.com/office/drawing/2014/main" id="{DA5D5958-21FA-4238-86A4-3C2DC9227E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4" name="Line 63">
                <a:extLst>
                  <a:ext uri="{FF2B5EF4-FFF2-40B4-BE49-F238E27FC236}">
                    <a16:creationId xmlns:a16="http://schemas.microsoft.com/office/drawing/2014/main" id="{13A9BA62-AAFD-4013-96C4-C7BF3333E5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Line 64">
                <a:extLst>
                  <a:ext uri="{FF2B5EF4-FFF2-40B4-BE49-F238E27FC236}">
                    <a16:creationId xmlns:a16="http://schemas.microsoft.com/office/drawing/2014/main" id="{0B59B4A5-AF95-43F8-BB2A-E9884CEF6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8369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8" grpId="0"/>
      <p:bldP spid="19" grpId="0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5943600" y="3029272"/>
            <a:ext cx="8931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kumimoji="0" lang="en-US" altLang="en-US" sz="2400" b="0" i="0" u="sng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22"/>
          <p:cNvGrpSpPr/>
          <p:nvPr/>
        </p:nvGrpSpPr>
        <p:grpSpPr>
          <a:xfrm>
            <a:off x="3810975" y="4744998"/>
            <a:ext cx="5297732" cy="1655802"/>
            <a:chOff x="3810975" y="4572000"/>
            <a:chExt cx="5297732" cy="1655802"/>
          </a:xfrm>
        </p:grpSpPr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4097308" y="5396805"/>
              <a:ext cx="264046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= max(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m,A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[i+1])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CA" altLang="en-US" sz="2400" dirty="0">
                  <a:solidFill>
                    <a:srgbClr val="00FFFF"/>
                  </a:solidFill>
                </a:rPr>
                <a:t>i = i+1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9" name="Text Box 3"/>
            <p:cNvSpPr txBox="1">
              <a:spLocks noChangeArrowheads="1"/>
            </p:cNvSpPr>
            <p:nvPr/>
          </p:nvSpPr>
          <p:spPr bwMode="auto">
            <a:xfrm>
              <a:off x="3810975" y="45720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20" name="AutoShape 9"/>
            <p:cNvSpPr>
              <a:spLocks noChangeArrowheads="1"/>
            </p:cNvSpPr>
            <p:nvPr/>
          </p:nvSpPr>
          <p:spPr bwMode="auto">
            <a:xfrm>
              <a:off x="6172200" y="4824650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6737545" y="4584918"/>
              <a:ext cx="23711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{A[1]..A[i+1]}</a:t>
              </a:r>
            </a:p>
          </p:txBody>
        </p:sp>
      </p:grpSp>
      <p:sp>
        <p:nvSpPr>
          <p:cNvPr id="22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3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23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5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2" name="Group 46">
            <a:extLst>
              <a:ext uri="{FF2B5EF4-FFF2-40B4-BE49-F238E27FC236}">
                <a16:creationId xmlns:a16="http://schemas.microsoft.com/office/drawing/2014/main" id="{4D69A4D3-3B14-4E36-BE3F-B09CC05464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3" name="Group 47">
              <a:extLst>
                <a:ext uri="{FF2B5EF4-FFF2-40B4-BE49-F238E27FC236}">
                  <a16:creationId xmlns:a16="http://schemas.microsoft.com/office/drawing/2014/main" id="{667A2AFF-F70B-4A56-9583-3D19A6413F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0" name="Group 48">
                <a:extLst>
                  <a:ext uri="{FF2B5EF4-FFF2-40B4-BE49-F238E27FC236}">
                    <a16:creationId xmlns:a16="http://schemas.microsoft.com/office/drawing/2014/main" id="{7F99FB2E-DD1A-4BC3-94E0-DEE871F27BD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2" name="Freeform 49" descr="Green marble">
                  <a:extLst>
                    <a:ext uri="{FF2B5EF4-FFF2-40B4-BE49-F238E27FC236}">
                      <a16:creationId xmlns:a16="http://schemas.microsoft.com/office/drawing/2014/main" id="{B92A417C-4C45-4DFD-8FB0-73EF53B48F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50" descr="Green marble">
                  <a:extLst>
                    <a:ext uri="{FF2B5EF4-FFF2-40B4-BE49-F238E27FC236}">
                      <a16:creationId xmlns:a16="http://schemas.microsoft.com/office/drawing/2014/main" id="{AD32A56E-04DD-4EDE-86F6-6D43031C061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55DE918D-05D2-4DF3-8FAA-8E7E118CD8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5" name="Freeform 52">
                    <a:extLst>
                      <a:ext uri="{FF2B5EF4-FFF2-40B4-BE49-F238E27FC236}">
                        <a16:creationId xmlns:a16="http://schemas.microsoft.com/office/drawing/2014/main" id="{05CAFE83-DFF4-4EA5-AFFB-D2AD7CA1D2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53">
                    <a:extLst>
                      <a:ext uri="{FF2B5EF4-FFF2-40B4-BE49-F238E27FC236}">
                        <a16:creationId xmlns:a16="http://schemas.microsoft.com/office/drawing/2014/main" id="{A93289B2-D42F-4E9E-B467-42F6057591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4">
                    <a:extLst>
                      <a:ext uri="{FF2B5EF4-FFF2-40B4-BE49-F238E27FC236}">
                        <a16:creationId xmlns:a16="http://schemas.microsoft.com/office/drawing/2014/main" id="{F724C120-5CA0-4A89-A324-4302B20061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5">
                    <a:extLst>
                      <a:ext uri="{FF2B5EF4-FFF2-40B4-BE49-F238E27FC236}">
                        <a16:creationId xmlns:a16="http://schemas.microsoft.com/office/drawing/2014/main" id="{262BD5F7-E737-4658-A49C-B65B84474BF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6">
                    <a:extLst>
                      <a:ext uri="{FF2B5EF4-FFF2-40B4-BE49-F238E27FC236}">
                        <a16:creationId xmlns:a16="http://schemas.microsoft.com/office/drawing/2014/main" id="{2EB2F2D9-682B-4289-B41F-76CF93B6D0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57">
                    <a:extLst>
                      <a:ext uri="{FF2B5EF4-FFF2-40B4-BE49-F238E27FC236}">
                        <a16:creationId xmlns:a16="http://schemas.microsoft.com/office/drawing/2014/main" id="{7C5E56FA-148F-423D-A33F-6B52B2DBAC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1" name="Oval 58">
                <a:extLst>
                  <a:ext uri="{FF2B5EF4-FFF2-40B4-BE49-F238E27FC236}">
                    <a16:creationId xmlns:a16="http://schemas.microsoft.com/office/drawing/2014/main" id="{FB8E8397-1376-4238-B599-C5164C259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4" name="Group 59">
              <a:extLst>
                <a:ext uri="{FF2B5EF4-FFF2-40B4-BE49-F238E27FC236}">
                  <a16:creationId xmlns:a16="http://schemas.microsoft.com/office/drawing/2014/main" id="{F85CBA8E-22A7-41AA-8549-E5F8A42483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5" name="Group 60">
                <a:extLst>
                  <a:ext uri="{FF2B5EF4-FFF2-40B4-BE49-F238E27FC236}">
                    <a16:creationId xmlns:a16="http://schemas.microsoft.com/office/drawing/2014/main" id="{47C05146-2AE5-4002-8E8F-5796F66499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8" name="AutoShape 61">
                  <a:extLst>
                    <a:ext uri="{FF2B5EF4-FFF2-40B4-BE49-F238E27FC236}">
                      <a16:creationId xmlns:a16="http://schemas.microsoft.com/office/drawing/2014/main" id="{45125190-EE1D-4183-BE66-BE5EBEB7D8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9" name="Line 62">
                  <a:extLst>
                    <a:ext uri="{FF2B5EF4-FFF2-40B4-BE49-F238E27FC236}">
                      <a16:creationId xmlns:a16="http://schemas.microsoft.com/office/drawing/2014/main" id="{D03D971B-6377-46A2-97FE-FB96DC87413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6" name="Line 63">
                <a:extLst>
                  <a:ext uri="{FF2B5EF4-FFF2-40B4-BE49-F238E27FC236}">
                    <a16:creationId xmlns:a16="http://schemas.microsoft.com/office/drawing/2014/main" id="{AC1C34CE-C053-48E8-8AF0-D161FCF8E4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Line 64">
                <a:extLst>
                  <a:ext uri="{FF2B5EF4-FFF2-40B4-BE49-F238E27FC236}">
                    <a16:creationId xmlns:a16="http://schemas.microsoft.com/office/drawing/2014/main" id="{452A8164-50F0-4147-8ABA-B70A690EBB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9" name="AutoShape 35">
            <a:extLst>
              <a:ext uri="{FF2B5EF4-FFF2-40B4-BE49-F238E27FC236}">
                <a16:creationId xmlns:a16="http://schemas.microsoft.com/office/drawing/2014/main" id="{0164B312-5706-492D-BCC3-9C62EC8A7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799" y="6375321"/>
            <a:ext cx="6465979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How do we differentiate between these to </a:t>
            </a:r>
            <a:r>
              <a:rPr lang="en-US" altLang="en-US" sz="2400" dirty="0">
                <a:solidFill>
                  <a:schemeClr val="accent2"/>
                </a:solidFill>
              </a:rPr>
              <a:t>m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2FF615-5258-4C54-820E-CADCA10A31F5}"/>
              </a:ext>
            </a:extLst>
          </p:cNvPr>
          <p:cNvSpPr/>
          <p:nvPr/>
        </p:nvSpPr>
        <p:spPr bwMode="auto">
          <a:xfrm>
            <a:off x="4115717" y="5620580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0768EF9-9228-4E31-AD2B-C97FC0876C80}"/>
              </a:ext>
            </a:extLst>
          </p:cNvPr>
          <p:cNvSpPr/>
          <p:nvPr/>
        </p:nvSpPr>
        <p:spPr bwMode="auto">
          <a:xfrm>
            <a:off x="5314950" y="5616773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C41EB8-17B2-44FE-89E7-0A553729BB27}"/>
              </a:ext>
            </a:extLst>
          </p:cNvPr>
          <p:cNvSpPr/>
          <p:nvPr/>
        </p:nvSpPr>
        <p:spPr bwMode="auto">
          <a:xfrm>
            <a:off x="4057650" y="5972345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067CE17E-DED4-48EA-9806-9CADF556BE80}"/>
              </a:ext>
            </a:extLst>
          </p:cNvPr>
          <p:cNvSpPr/>
          <p:nvPr/>
        </p:nvSpPr>
        <p:spPr bwMode="auto">
          <a:xfrm>
            <a:off x="5855124" y="5626259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EAB4A0B9-4F00-4BE7-AA7C-244219BA59F9}"/>
              </a:ext>
            </a:extLst>
          </p:cNvPr>
          <p:cNvSpPr/>
          <p:nvPr/>
        </p:nvSpPr>
        <p:spPr bwMode="auto">
          <a:xfrm>
            <a:off x="4457908" y="6014949"/>
            <a:ext cx="366251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9883F60-6FA2-4148-A79E-320911183B04}"/>
              </a:ext>
            </a:extLst>
          </p:cNvPr>
          <p:cNvSpPr/>
          <p:nvPr/>
        </p:nvSpPr>
        <p:spPr>
          <a:xfrm>
            <a:off x="8043069" y="6388100"/>
            <a:ext cx="9268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and </a:t>
            </a:r>
            <a:r>
              <a:rPr lang="en-US" altLang="en-US" sz="2400" dirty="0" err="1">
                <a:solidFill>
                  <a:schemeClr val="accent2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?</a:t>
            </a:r>
            <a:endParaRPr lang="en-US" sz="2400" dirty="0"/>
          </a:p>
        </p:txBody>
      </p:sp>
      <p:grpSp>
        <p:nvGrpSpPr>
          <p:cNvPr id="76" name="Group 29">
            <a:extLst>
              <a:ext uri="{FF2B5EF4-FFF2-40B4-BE49-F238E27FC236}">
                <a16:creationId xmlns:a16="http://schemas.microsoft.com/office/drawing/2014/main" id="{BFD610BB-9572-4F60-88DB-41FA97109395}"/>
              </a:ext>
            </a:extLst>
          </p:cNvPr>
          <p:cNvGrpSpPr>
            <a:grpSpLocks/>
          </p:cNvGrpSpPr>
          <p:nvPr/>
        </p:nvGrpSpPr>
        <p:grpSpPr bwMode="auto">
          <a:xfrm>
            <a:off x="980742" y="6232807"/>
            <a:ext cx="917591" cy="929993"/>
            <a:chOff x="2065" y="1551"/>
            <a:chExt cx="1628" cy="1988"/>
          </a:xfrm>
        </p:grpSpPr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3563E7CE-0B46-454E-B64A-1CCCE032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02A01310-1FE4-4D3C-A027-8B3D1FF4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F614D333-DDC5-4F43-82B9-C8023BE2E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30CF7B09-93B6-4C98-A8C7-F017AE8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A6FA3F0E-BDDE-4E9C-ACF3-0F0DB47E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45AC0038-2B42-46C8-B61C-DC8DD128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419FD3A4-1767-4569-9AE3-A16A55D4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7">
              <a:extLst>
                <a:ext uri="{FF2B5EF4-FFF2-40B4-BE49-F238E27FC236}">
                  <a16:creationId xmlns:a16="http://schemas.microsoft.com/office/drawing/2014/main" id="{2C282503-8EF4-41EE-AE37-42AB3C3F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8">
              <a:extLst>
                <a:ext uri="{FF2B5EF4-FFF2-40B4-BE49-F238E27FC236}">
                  <a16:creationId xmlns:a16="http://schemas.microsoft.com/office/drawing/2014/main" id="{067EA2D7-E707-4AB4-B0D5-2958E6F9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39">
              <a:extLst>
                <a:ext uri="{FF2B5EF4-FFF2-40B4-BE49-F238E27FC236}">
                  <a16:creationId xmlns:a16="http://schemas.microsoft.com/office/drawing/2014/main" id="{E9214EE0-A243-4B77-A5E7-A7FC692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0">
              <a:extLst>
                <a:ext uri="{FF2B5EF4-FFF2-40B4-BE49-F238E27FC236}">
                  <a16:creationId xmlns:a16="http://schemas.microsoft.com/office/drawing/2014/main" id="{C80C81DF-0DA9-4CB0-8A95-1826D4E2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1">
              <a:extLst>
                <a:ext uri="{FF2B5EF4-FFF2-40B4-BE49-F238E27FC236}">
                  <a16:creationId xmlns:a16="http://schemas.microsoft.com/office/drawing/2014/main" id="{64518FED-1661-4480-B7B5-E169F1075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9" name="Freeform 42">
              <a:extLst>
                <a:ext uri="{FF2B5EF4-FFF2-40B4-BE49-F238E27FC236}">
                  <a16:creationId xmlns:a16="http://schemas.microsoft.com/office/drawing/2014/main" id="{B20C61D4-5F4D-4E5E-8F8B-ADD2D0CF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4DEFCA44-CEDC-4D7E-9DD2-B97E63D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F7C847A4-5A68-4414-BB75-65F49500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49771CBF-198B-4787-8CFE-C84C31457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47EDF3CD-8465-43E6-A43E-03DCD9B4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5270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48" grpId="0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3" grpId="0" animBg="1"/>
      <p:bldP spid="75" grpId="0" animBg="1"/>
      <p:bldP spid="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9" name="Freeform 7"/>
          <p:cNvSpPr>
            <a:spLocks/>
          </p:cNvSpPr>
          <p:nvPr/>
        </p:nvSpPr>
        <p:spPr bwMode="auto">
          <a:xfrm>
            <a:off x="9144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0358" name="Text Box 9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4157682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4157682"/>
            <a:ext cx="1447800" cy="1092200"/>
            <a:chOff x="768" y="2448"/>
            <a:chExt cx="912" cy="688"/>
          </a:xfrm>
        </p:grpSpPr>
        <p:sp>
          <p:nvSpPr>
            <p:cNvPr id="100364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5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366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Text Box 3"/>
          <p:cNvSpPr txBox="1">
            <a:spLocks noChangeArrowheads="1"/>
          </p:cNvSpPr>
          <p:nvPr/>
        </p:nvSpPr>
        <p:spPr bwMode="auto">
          <a:xfrm>
            <a:off x="4420314" y="5651718"/>
            <a:ext cx="303159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+1])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</p:txBody>
      </p:sp>
      <p:graphicFrame>
        <p:nvGraphicFramePr>
          <p:cNvPr id="871426" name="Object 2"/>
          <p:cNvGraphicFramePr>
            <a:graphicFrameLocks noChangeAspect="1"/>
          </p:cNvGraphicFramePr>
          <p:nvPr/>
        </p:nvGraphicFramePr>
        <p:xfrm>
          <a:off x="6629400" y="2170723"/>
          <a:ext cx="2362200" cy="10296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">
                  <p:embed/>
                </p:oleObj>
              </mc:Choice>
              <mc:Fallback>
                <p:oleObj name="Clip" r:id="rId3" imgW="4832350" imgH="2254250" progId="">
                  <p:embed/>
                  <p:pic>
                    <p:nvPicPr>
                      <p:cNvPr id="871426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29400" y="2170723"/>
                        <a:ext cx="2362200" cy="102967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Rectangle 21"/>
          <p:cNvSpPr/>
          <p:nvPr/>
        </p:nvSpPr>
        <p:spPr>
          <a:xfrm>
            <a:off x="7467600" y="1828800"/>
            <a:ext cx="13628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Induction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5943600" y="3029272"/>
            <a:ext cx="8931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 </a:t>
            </a:r>
            <a:r>
              <a:rPr kumimoji="0" lang="en-US" altLang="en-US" sz="2400" b="0" i="0" u="sng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CA" altLang="en-US" sz="2400" b="0" i="0" u="sng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3782122" y="4876800"/>
            <a:ext cx="210185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lang="en-CA" altLang="en-US" sz="2400" baseline="-25000" dirty="0">
                <a:solidFill>
                  <a:srgbClr val="00FFFF"/>
                </a:solidFill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max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{A[1]..A[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</a:t>
            </a:r>
          </a:p>
        </p:txBody>
      </p:sp>
      <p:sp>
        <p:nvSpPr>
          <p:cNvPr id="21" name="AutoShape 9"/>
          <p:cNvSpPr>
            <a:spLocks noChangeArrowheads="1"/>
          </p:cNvSpPr>
          <p:nvPr/>
        </p:nvSpPr>
        <p:spPr bwMode="auto">
          <a:xfrm>
            <a:off x="6172200" y="512945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6826512" y="4889718"/>
            <a:ext cx="231986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00FF00"/>
                </a:solidFill>
              </a:rPr>
              <a:t>m</a:t>
            </a:r>
            <a:r>
              <a:rPr lang="en-CA" altLang="en-US" sz="2400" baseline="-25000" dirty="0">
                <a:solidFill>
                  <a:srgbClr val="00FFFF"/>
                </a:solidFill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max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{A[1]..A[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</a:t>
            </a: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6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4832350" imgH="2254250" progId="MS_ClipArt_Gallery.2">
                  <p:embed/>
                </p:oleObj>
              </mc:Choice>
              <mc:Fallback>
                <p:oleObj name="Clip" r:id="rId5" imgW="4832350" imgH="2254250" progId="MS_ClipArt_Gallery.2">
                  <p:embed/>
                  <p:pic>
                    <p:nvPicPr>
                      <p:cNvPr id="26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7" name="Group 3">
            <a:extLst>
              <a:ext uri="{FF2B5EF4-FFF2-40B4-BE49-F238E27FC236}">
                <a16:creationId xmlns:a16="http://schemas.microsoft.com/office/drawing/2014/main" id="{20BA32FD-968D-4C10-BEEA-C8771CA85EB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459484"/>
            <a:ext cx="5364163" cy="1354138"/>
            <a:chOff x="2545" y="2209"/>
            <a:chExt cx="3379" cy="853"/>
          </a:xfrm>
        </p:grpSpPr>
        <p:sp>
          <p:nvSpPr>
            <p:cNvPr id="28" name="Text Box 4">
              <a:extLst>
                <a:ext uri="{FF2B5EF4-FFF2-40B4-BE49-F238E27FC236}">
                  <a16:creationId xmlns:a16="http://schemas.microsoft.com/office/drawing/2014/main" id="{89670359-2C23-4C30-9380-E00283007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5" y="2209"/>
              <a:ext cx="1485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t-1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lvl="0" algn="l" eaLnBrk="1" hangingPunct="1">
                <a:spcBef>
                  <a:spcPct val="0"/>
                </a:spcBef>
                <a:buNone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¬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exit Cond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codeB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97E6B331-D5BC-49C5-8044-D27FEC9B9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7" y="2461"/>
              <a:ext cx="1377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algn="l"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CA" altLang="en-US" sz="2400" dirty="0">
                  <a:solidFill>
                    <a:srgbClr val="66FF66"/>
                  </a:solidFill>
                </a:rPr>
                <a:t>loop-invariant</a:t>
              </a:r>
              <a:r>
                <a:rPr kumimoji="0" lang="en-CA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AutoShape 6">
              <a:extLst>
                <a:ext uri="{FF2B5EF4-FFF2-40B4-BE49-F238E27FC236}">
                  <a16:creationId xmlns:a16="http://schemas.microsoft.com/office/drawing/2014/main" id="{7DEDD2B8-8FFB-409F-914F-35497540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3" name="Group 46">
            <a:extLst>
              <a:ext uri="{FF2B5EF4-FFF2-40B4-BE49-F238E27FC236}">
                <a16:creationId xmlns:a16="http://schemas.microsoft.com/office/drawing/2014/main" id="{3018BC6E-5DCE-4728-83A0-EB8389E18F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9600" y="2667000"/>
            <a:ext cx="874714" cy="874714"/>
            <a:chOff x="4320" y="2016"/>
            <a:chExt cx="912" cy="912"/>
          </a:xfrm>
        </p:grpSpPr>
        <p:grpSp>
          <p:nvGrpSpPr>
            <p:cNvPr id="34" name="Group 47">
              <a:extLst>
                <a:ext uri="{FF2B5EF4-FFF2-40B4-BE49-F238E27FC236}">
                  <a16:creationId xmlns:a16="http://schemas.microsoft.com/office/drawing/2014/main" id="{8285A939-8881-48DE-BE24-9D2F5E4EA8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1" name="Group 48">
                <a:extLst>
                  <a:ext uri="{FF2B5EF4-FFF2-40B4-BE49-F238E27FC236}">
                    <a16:creationId xmlns:a16="http://schemas.microsoft.com/office/drawing/2014/main" id="{A490D843-2D83-447E-824E-B080CE8031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3" name="Freeform 49" descr="Green marble">
                  <a:extLst>
                    <a:ext uri="{FF2B5EF4-FFF2-40B4-BE49-F238E27FC236}">
                      <a16:creationId xmlns:a16="http://schemas.microsoft.com/office/drawing/2014/main" id="{0A93A236-483A-429A-9BFA-4C91A32AA6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50" descr="Green marble">
                  <a:extLst>
                    <a:ext uri="{FF2B5EF4-FFF2-40B4-BE49-F238E27FC236}">
                      <a16:creationId xmlns:a16="http://schemas.microsoft.com/office/drawing/2014/main" id="{E442989E-6A9B-4061-AF63-229573686F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6558496E-7E5D-40B8-8D2F-F66AFEBCF1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6" name="Freeform 52">
                    <a:extLst>
                      <a:ext uri="{FF2B5EF4-FFF2-40B4-BE49-F238E27FC236}">
                        <a16:creationId xmlns:a16="http://schemas.microsoft.com/office/drawing/2014/main" id="{135D078A-B766-46C1-BE79-621C7C2CEA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53">
                    <a:extLst>
                      <a:ext uri="{FF2B5EF4-FFF2-40B4-BE49-F238E27FC236}">
                        <a16:creationId xmlns:a16="http://schemas.microsoft.com/office/drawing/2014/main" id="{C48E6168-6980-4EBD-9114-49E683B6CF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54">
                    <a:extLst>
                      <a:ext uri="{FF2B5EF4-FFF2-40B4-BE49-F238E27FC236}">
                        <a16:creationId xmlns:a16="http://schemas.microsoft.com/office/drawing/2014/main" id="{BFC08624-5242-4FDE-9321-004A624F60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55">
                    <a:extLst>
                      <a:ext uri="{FF2B5EF4-FFF2-40B4-BE49-F238E27FC236}">
                        <a16:creationId xmlns:a16="http://schemas.microsoft.com/office/drawing/2014/main" id="{4CD8C2B1-E7FB-4562-94F3-9B7F5F82B5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56">
                    <a:extLst>
                      <a:ext uri="{FF2B5EF4-FFF2-40B4-BE49-F238E27FC236}">
                        <a16:creationId xmlns:a16="http://schemas.microsoft.com/office/drawing/2014/main" id="{6A66AB85-1084-4766-9D32-F6025F4925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57">
                    <a:extLst>
                      <a:ext uri="{FF2B5EF4-FFF2-40B4-BE49-F238E27FC236}">
                        <a16:creationId xmlns:a16="http://schemas.microsoft.com/office/drawing/2014/main" id="{C76980A0-6276-4A9E-83FA-8352D4FD3E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2" name="Oval 58">
                <a:extLst>
                  <a:ext uri="{FF2B5EF4-FFF2-40B4-BE49-F238E27FC236}">
                    <a16:creationId xmlns:a16="http://schemas.microsoft.com/office/drawing/2014/main" id="{903C1B86-042C-41F4-8F6B-7BA35344E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35" name="Group 59">
              <a:extLst>
                <a:ext uri="{FF2B5EF4-FFF2-40B4-BE49-F238E27FC236}">
                  <a16:creationId xmlns:a16="http://schemas.microsoft.com/office/drawing/2014/main" id="{34E3FCB7-EBF7-45A9-9C2F-40E0398692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6" name="Group 60">
                <a:extLst>
                  <a:ext uri="{FF2B5EF4-FFF2-40B4-BE49-F238E27FC236}">
                    <a16:creationId xmlns:a16="http://schemas.microsoft.com/office/drawing/2014/main" id="{F602CEC2-B318-4523-858F-2CF39B0BCC9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9" name="AutoShape 61">
                  <a:extLst>
                    <a:ext uri="{FF2B5EF4-FFF2-40B4-BE49-F238E27FC236}">
                      <a16:creationId xmlns:a16="http://schemas.microsoft.com/office/drawing/2014/main" id="{0CED5F02-08A9-4F07-8BA6-72CDC320BC4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0" name="Line 62">
                  <a:extLst>
                    <a:ext uri="{FF2B5EF4-FFF2-40B4-BE49-F238E27FC236}">
                      <a16:creationId xmlns:a16="http://schemas.microsoft.com/office/drawing/2014/main" id="{7C877C50-13FF-48D6-B297-0889959ED4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7" name="Line 63">
                <a:extLst>
                  <a:ext uri="{FF2B5EF4-FFF2-40B4-BE49-F238E27FC236}">
                    <a16:creationId xmlns:a16="http://schemas.microsoft.com/office/drawing/2014/main" id="{DB588068-0C61-4FC2-AEE3-693A90D84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Line 64">
                <a:extLst>
                  <a:ext uri="{FF2B5EF4-FFF2-40B4-BE49-F238E27FC236}">
                    <a16:creationId xmlns:a16="http://schemas.microsoft.com/office/drawing/2014/main" id="{5D3B2D92-14EE-493F-96BC-3149A70F4E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" name="Group 29">
            <a:extLst>
              <a:ext uri="{FF2B5EF4-FFF2-40B4-BE49-F238E27FC236}">
                <a16:creationId xmlns:a16="http://schemas.microsoft.com/office/drawing/2014/main" id="{0618DAC7-1899-4A50-A0E6-6F01006FB4AD}"/>
              </a:ext>
            </a:extLst>
          </p:cNvPr>
          <p:cNvGrpSpPr>
            <a:grpSpLocks/>
          </p:cNvGrpSpPr>
          <p:nvPr/>
        </p:nvGrpSpPr>
        <p:grpSpPr bwMode="auto">
          <a:xfrm>
            <a:off x="980742" y="6232807"/>
            <a:ext cx="917591" cy="929993"/>
            <a:chOff x="2065" y="1551"/>
            <a:chExt cx="1628" cy="1988"/>
          </a:xfrm>
        </p:grpSpPr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2D9E4BA7-EC58-48AE-AF99-73B941D10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0E762D5B-F210-4EB2-8274-A4D43A32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CDB61B7D-DE4F-46EF-89D2-9C7FBB47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23EB963A-58EE-4D6A-9ABA-4C6853FA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EF6BA6C5-EB6E-4313-AEC8-ED4D1C1A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9527835E-F472-4F5E-AA0A-E8C7D9E0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1AABAC7B-D486-4911-BEDC-EF20DAAB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F961E186-6F56-4176-A877-03129EBF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FA9A68B4-4D92-4FF1-85FB-ACA4D336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F95E79E9-F6DD-42A4-9DEA-B192209A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9953E471-1847-4142-AB33-2A670A06A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993349F7-CE85-4395-B083-D1FE5CA8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5" name="Freeform 42">
              <a:extLst>
                <a:ext uri="{FF2B5EF4-FFF2-40B4-BE49-F238E27FC236}">
                  <a16:creationId xmlns:a16="http://schemas.microsoft.com/office/drawing/2014/main" id="{F746FBBB-0048-496D-8A4D-A748D808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6" name="Freeform 43">
              <a:extLst>
                <a:ext uri="{FF2B5EF4-FFF2-40B4-BE49-F238E27FC236}">
                  <a16:creationId xmlns:a16="http://schemas.microsoft.com/office/drawing/2014/main" id="{2F181DC6-6FF8-4459-801A-E504D0D8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44">
              <a:extLst>
                <a:ext uri="{FF2B5EF4-FFF2-40B4-BE49-F238E27FC236}">
                  <a16:creationId xmlns:a16="http://schemas.microsoft.com/office/drawing/2014/main" id="{D7CCC321-D7D5-40DB-AD92-60EB8FDD6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8" name="Freeform 45">
              <a:extLst>
                <a:ext uri="{FF2B5EF4-FFF2-40B4-BE49-F238E27FC236}">
                  <a16:creationId xmlns:a16="http://schemas.microsoft.com/office/drawing/2014/main" id="{6CBA8452-05F3-41F4-8C3F-32019E30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9" name="Freeform 46">
              <a:extLst>
                <a:ext uri="{FF2B5EF4-FFF2-40B4-BE49-F238E27FC236}">
                  <a16:creationId xmlns:a16="http://schemas.microsoft.com/office/drawing/2014/main" id="{12A99093-8752-43C1-8740-0AB97012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70" name="AutoShape 35">
            <a:extLst>
              <a:ext uri="{FF2B5EF4-FFF2-40B4-BE49-F238E27FC236}">
                <a16:creationId xmlns:a16="http://schemas.microsoft.com/office/drawing/2014/main" id="{A3A57FB4-C231-49A9-937D-EA76444F3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6375321"/>
            <a:ext cx="4121470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Value of </a:t>
            </a:r>
            <a:r>
              <a:rPr lang="en-US" altLang="en-US" sz="2400" dirty="0" err="1">
                <a:solidFill>
                  <a:schemeClr val="accent2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 at the top of the loop.</a:t>
            </a:r>
          </a:p>
        </p:txBody>
      </p:sp>
      <p:sp>
        <p:nvSpPr>
          <p:cNvPr id="71" name="AutoShape 35">
            <a:extLst>
              <a:ext uri="{FF2B5EF4-FFF2-40B4-BE49-F238E27FC236}">
                <a16:creationId xmlns:a16="http://schemas.microsoft.com/office/drawing/2014/main" id="{C6B3E3A1-26EA-4D96-8C85-145F55C53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130" y="6372146"/>
            <a:ext cx="3130870" cy="42235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and after going around.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79F66C9-6498-49AF-AFFD-3EE8F95E10C0}"/>
              </a:ext>
            </a:extLst>
          </p:cNvPr>
          <p:cNvSpPr/>
          <p:nvPr/>
        </p:nvSpPr>
        <p:spPr bwMode="auto">
          <a:xfrm>
            <a:off x="8375112" y="5338872"/>
            <a:ext cx="494819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9FB0D0B0-D88C-430C-89F5-1E69C41578B5}"/>
              </a:ext>
            </a:extLst>
          </p:cNvPr>
          <p:cNvSpPr/>
          <p:nvPr/>
        </p:nvSpPr>
        <p:spPr bwMode="auto">
          <a:xfrm>
            <a:off x="5342651" y="5293747"/>
            <a:ext cx="264236" cy="390355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492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71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2" grpId="0"/>
      <p:bldP spid="29" grpId="0"/>
      <p:bldP spid="21" grpId="0" animBg="1"/>
      <p:bldP spid="23" grpId="0"/>
      <p:bldP spid="70" grpId="0" animBg="1"/>
      <p:bldP spid="70" grpId="1" build="allAtOnce" animBg="1"/>
      <p:bldP spid="71" grpId="0" animBg="1"/>
      <p:bldP spid="71" grpId="1" build="allAtOnce" animBg="1"/>
      <p:bldP spid="72" grpId="0" animBg="1"/>
      <p:bldP spid="72" grpId="1" animBg="1"/>
      <p:bldP spid="73" grpId="0" animBg="1"/>
      <p:bldP spid="73" grpId="1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4" name="Text Box 8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981200" y="2405082"/>
            <a:ext cx="6927250" cy="3767118"/>
            <a:chOff x="1981200" y="2133600"/>
            <a:chExt cx="6927250" cy="3767118"/>
          </a:xfrm>
        </p:grpSpPr>
        <p:grpSp>
          <p:nvGrpSpPr>
            <p:cNvPr id="17" name="Group 16"/>
            <p:cNvGrpSpPr/>
            <p:nvPr/>
          </p:nvGrpSpPr>
          <p:grpSpPr>
            <a:xfrm>
              <a:off x="1981200" y="2133600"/>
              <a:ext cx="6927250" cy="3767118"/>
              <a:chOff x="1981200" y="2133600"/>
              <a:chExt cx="6927250" cy="3767118"/>
            </a:xfrm>
          </p:grpSpPr>
          <p:sp>
            <p:nvSpPr>
              <p:cNvPr id="101378" name="Text Box 2"/>
              <p:cNvSpPr txBox="1">
                <a:spLocks noChangeArrowheads="1"/>
              </p:cNvSpPr>
              <p:nvPr/>
            </p:nvSpPr>
            <p:spPr bwMode="auto">
              <a:xfrm>
                <a:off x="4191000" y="2133600"/>
                <a:ext cx="133722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sng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Last Step</a:t>
                </a:r>
                <a:endParaRPr kumimoji="0" lang="en-CA" altLang="en-US" sz="2400" b="0" i="0" u="sng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4005262" y="2895600"/>
                <a:ext cx="4903188" cy="1335107"/>
                <a:chOff x="4005262" y="2895600"/>
                <a:chExt cx="4903188" cy="1335107"/>
              </a:xfrm>
            </p:grpSpPr>
            <p:sp>
              <p:nvSpPr>
                <p:cNvPr id="101379" name="Text Box 3"/>
                <p:cNvSpPr txBox="1">
                  <a:spLocks noChangeArrowheads="1"/>
                </p:cNvSpPr>
                <p:nvPr/>
              </p:nvSpPr>
              <p:spPr bwMode="auto">
                <a:xfrm>
                  <a:off x="4005262" y="2895600"/>
                  <a:ext cx="2271776" cy="12003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&lt;loop-invariant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&gt;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99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&lt;exit 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99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Cond&gt;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3CC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   code</a:t>
                  </a: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C</a:t>
                  </a:r>
                  <a:endPara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1380" name="Text Box 4"/>
                <p:cNvSpPr txBox="1">
                  <a:spLocks noChangeArrowheads="1"/>
                </p:cNvSpPr>
                <p:nvPr/>
              </p:nvSpPr>
              <p:spPr bwMode="auto">
                <a:xfrm>
                  <a:off x="7197725" y="3276600"/>
                  <a:ext cx="1710725" cy="954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CA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&lt;postCond</a:t>
                  </a:r>
                  <a:r>
                    <a:rPr kumimoji="0" lang="en-CA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&gt;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3CC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1381" name="AutoShape 5"/>
                <p:cNvSpPr>
                  <a:spLocks noChangeArrowheads="1"/>
                </p:cNvSpPr>
                <p:nvPr/>
              </p:nvSpPr>
              <p:spPr bwMode="auto">
                <a:xfrm>
                  <a:off x="6351587" y="3328988"/>
                  <a:ext cx="685800" cy="485775"/>
                </a:xfrm>
                <a:prstGeom prst="rightArrow">
                  <a:avLst>
                    <a:gd name="adj1" fmla="val 50000"/>
                    <a:gd name="adj2" fmla="val 35294"/>
                  </a:avLst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383" name="Freeform 7"/>
              <p:cNvSpPr>
                <a:spLocks/>
              </p:cNvSpPr>
              <p:nvPr/>
            </p:nvSpPr>
            <p:spPr bwMode="auto">
              <a:xfrm>
                <a:off x="1981200" y="3233718"/>
                <a:ext cx="2074448" cy="2667000"/>
              </a:xfrm>
              <a:custGeom>
                <a:avLst/>
                <a:gdLst>
                  <a:gd name="T0" fmla="*/ 2147483647 w 912"/>
                  <a:gd name="T1" fmla="*/ 0 h 1142"/>
                  <a:gd name="T2" fmla="*/ 2147483647 w 912"/>
                  <a:gd name="T3" fmla="*/ 2147483647 h 1142"/>
                  <a:gd name="T4" fmla="*/ 0 w 912"/>
                  <a:gd name="T5" fmla="*/ 2147483647 h 1142"/>
                  <a:gd name="T6" fmla="*/ 0 60000 65536"/>
                  <a:gd name="T7" fmla="*/ 0 60000 65536"/>
                  <a:gd name="T8" fmla="*/ 0 60000 65536"/>
                  <a:gd name="T9" fmla="*/ 0 w 912"/>
                  <a:gd name="T10" fmla="*/ 0 h 1142"/>
                  <a:gd name="T11" fmla="*/ 912 w 912"/>
                  <a:gd name="T12" fmla="*/ 1142 h 11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2" h="1142">
                    <a:moveTo>
                      <a:pt x="576" y="0"/>
                    </a:moveTo>
                    <a:cubicBezTo>
                      <a:pt x="720" y="20"/>
                      <a:pt x="912" y="2"/>
                      <a:pt x="816" y="192"/>
                    </a:cubicBezTo>
                    <a:cubicBezTo>
                      <a:pt x="720" y="382"/>
                      <a:pt x="170" y="944"/>
                      <a:pt x="0" y="1142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1385" name="Freeform 9"/>
            <p:cNvSpPr>
              <a:spLocks/>
            </p:cNvSpPr>
            <p:nvPr/>
          </p:nvSpPr>
          <p:spPr bwMode="auto">
            <a:xfrm>
              <a:off x="1981200" y="3538518"/>
              <a:ext cx="1676400" cy="2209800"/>
            </a:xfrm>
            <a:custGeom>
              <a:avLst/>
              <a:gdLst>
                <a:gd name="T0" fmla="*/ 2147483647 w 912"/>
                <a:gd name="T1" fmla="*/ 0 h 1142"/>
                <a:gd name="T2" fmla="*/ 2147483647 w 912"/>
                <a:gd name="T3" fmla="*/ 2147483647 h 1142"/>
                <a:gd name="T4" fmla="*/ 0 w 912"/>
                <a:gd name="T5" fmla="*/ 2147483647 h 1142"/>
                <a:gd name="T6" fmla="*/ 0 60000 65536"/>
                <a:gd name="T7" fmla="*/ 0 60000 65536"/>
                <a:gd name="T8" fmla="*/ 0 60000 65536"/>
                <a:gd name="T9" fmla="*/ 0 w 912"/>
                <a:gd name="T10" fmla="*/ 0 h 1142"/>
                <a:gd name="T11" fmla="*/ 912 w 912"/>
                <a:gd name="T12" fmla="*/ 1142 h 11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12" h="1142">
                  <a:moveTo>
                    <a:pt x="576" y="0"/>
                  </a:moveTo>
                  <a:cubicBezTo>
                    <a:pt x="720" y="20"/>
                    <a:pt x="912" y="2"/>
                    <a:pt x="816" y="192"/>
                  </a:cubicBezTo>
                  <a:cubicBezTo>
                    <a:pt x="720" y="382"/>
                    <a:pt x="170" y="944"/>
                    <a:pt x="0" y="1142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929652" y="4572000"/>
            <a:ext cx="5204131" cy="1655802"/>
            <a:chOff x="3929652" y="4572000"/>
            <a:chExt cx="5204131" cy="1655802"/>
          </a:xfrm>
        </p:grpSpPr>
        <p:sp>
          <p:nvSpPr>
            <p:cNvPr id="11" name="Text Box 3"/>
            <p:cNvSpPr txBox="1">
              <a:spLocks noChangeArrowheads="1"/>
            </p:cNvSpPr>
            <p:nvPr/>
          </p:nvSpPr>
          <p:spPr bwMode="auto">
            <a:xfrm>
              <a:off x="4215986" y="5396805"/>
              <a:ext cx="143981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=n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return(m) </a:t>
              </a:r>
            </a:p>
          </p:txBody>
        </p:sp>
        <p:sp>
          <p:nvSpPr>
            <p:cNvPr id="12" name="Text Box 3"/>
            <p:cNvSpPr txBox="1">
              <a:spLocks noChangeArrowheads="1"/>
            </p:cNvSpPr>
            <p:nvPr/>
          </p:nvSpPr>
          <p:spPr bwMode="auto">
            <a:xfrm>
              <a:off x="3929652" y="4572000"/>
              <a:ext cx="204414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</a:t>
              </a:r>
              <a:r>
                <a:rPr kumimoji="0" lang="en-CA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]}</a:t>
              </a:r>
            </a:p>
          </p:txBody>
        </p:sp>
        <p:sp>
          <p:nvSpPr>
            <p:cNvPr id="13" name="AutoShape 9"/>
            <p:cNvSpPr>
              <a:spLocks noChangeArrowheads="1"/>
            </p:cNvSpPr>
            <p:nvPr/>
          </p:nvSpPr>
          <p:spPr bwMode="auto">
            <a:xfrm>
              <a:off x="6389497" y="51530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Text Box 3"/>
            <p:cNvSpPr txBox="1">
              <a:spLocks noChangeArrowheads="1"/>
            </p:cNvSpPr>
            <p:nvPr/>
          </p:nvSpPr>
          <p:spPr bwMode="auto">
            <a:xfrm>
              <a:off x="7020704" y="4989493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{A[1]..A[n]}</a:t>
              </a:r>
            </a:p>
          </p:txBody>
        </p:sp>
      </p:grpSp>
      <p:sp>
        <p:nvSpPr>
          <p:cNvPr id="19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20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20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8" name="Group 27">
            <a:extLst>
              <a:ext uri="{FF2B5EF4-FFF2-40B4-BE49-F238E27FC236}">
                <a16:creationId xmlns:a16="http://schemas.microsoft.com/office/drawing/2014/main" id="{E1DFBD8F-5A6B-4AF1-AC09-B3217B19E73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78065" y="2173286"/>
            <a:ext cx="836735" cy="874714"/>
            <a:chOff x="4641" y="2352"/>
            <a:chExt cx="735" cy="768"/>
          </a:xfrm>
        </p:grpSpPr>
        <p:sp>
          <p:nvSpPr>
            <p:cNvPr id="29" name="Freeform 28" descr="Green marble">
              <a:extLst>
                <a:ext uri="{FF2B5EF4-FFF2-40B4-BE49-F238E27FC236}">
                  <a16:creationId xmlns:a16="http://schemas.microsoft.com/office/drawing/2014/main" id="{DFDBF220-601D-42F3-A8EC-CD2C8F095193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E3E4B22-AE9B-4893-81C3-60F727963C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0" name="AutoShape 30">
                <a:extLst>
                  <a:ext uri="{FF2B5EF4-FFF2-40B4-BE49-F238E27FC236}">
                    <a16:creationId xmlns:a16="http://schemas.microsoft.com/office/drawing/2014/main" id="{4E4C4563-3E6C-4AA6-8DEB-4055F4C93F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1" name="Line 31">
                <a:extLst>
                  <a:ext uri="{FF2B5EF4-FFF2-40B4-BE49-F238E27FC236}">
                    <a16:creationId xmlns:a16="http://schemas.microsoft.com/office/drawing/2014/main" id="{10D35E7A-BE4E-4B88-89CC-8EBDD7D43B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1" name="Oval 32">
              <a:extLst>
                <a:ext uri="{FF2B5EF4-FFF2-40B4-BE49-F238E27FC236}">
                  <a16:creationId xmlns:a16="http://schemas.microsoft.com/office/drawing/2014/main" id="{CD2A4062-0FA4-4E8C-8B4E-1A8D743CB1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32" name="Picture 33">
              <a:extLst>
                <a:ext uri="{FF2B5EF4-FFF2-40B4-BE49-F238E27FC236}">
                  <a16:creationId xmlns:a16="http://schemas.microsoft.com/office/drawing/2014/main" id="{232C9E1D-ABE6-4AC6-BD54-857E6B325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3" name="Group 34">
              <a:extLst>
                <a:ext uri="{FF2B5EF4-FFF2-40B4-BE49-F238E27FC236}">
                  <a16:creationId xmlns:a16="http://schemas.microsoft.com/office/drawing/2014/main" id="{0A7E6855-3AC6-49B3-BB00-00C80A1CA8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7D12792B-2D3A-4905-B8A3-8613E798F0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870BAE15-9638-436D-A3B6-1B47EB754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CC8B6277-3739-4022-A28C-DE94771CE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BAE32478-DE4A-490D-AEE8-902953B2A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068E05D5-7843-4B87-BFCE-A40EF8E8C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40625F33-A268-4F4B-AD62-74E5E7A4D0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9411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Text Box 3"/>
          <p:cNvSpPr txBox="1">
            <a:spLocks noChangeArrowheads="1"/>
          </p:cNvSpPr>
          <p:nvPr/>
        </p:nvSpPr>
        <p:spPr bwMode="auto">
          <a:xfrm>
            <a:off x="0" y="273070"/>
            <a:ext cx="3999813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Max( A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Input is array A[1..n]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of n values.”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A[1]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“loop-invariant: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m is max in {A[1]..A[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exit when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=n)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= max(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m,A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[i+1])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endloop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return max in {A[1]..A[n]}”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38" name="AutoShape 2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0" name="AutoShape 4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2" name="AutoShape 6" descr="data:image/jpeg;base64,/9j/4AAQSkZJRgABAQAAAQABAAD/2wCEAAkGBxIPDQ4PDxIPDw8PDhAPEA8QDw8PDw8QFRUWFhUVFRUYHiggGBolHhUVITEhJSktLjouFx81ODMtNygtLisBCgoKDg0OGhAQGysmICYrLi8tLS0rLS0vLS0tLy8rLS0tKy0tKzcuLS0tLS0tLystLS0tLS0rKy0tLS0tLS0rK//AABEIARQAtwMBIgACEQEDEQH/xAAbAAADAAMBAQAAAAAAAAAAAAAAAQIDBAUGB//EAEEQAAICAQMCBAMFBQUGBwEAAAECABEDBBIhBTETIkFRMmFxBiOBkaEUQlKx0SQzc8HwFWJyorLhNFNjdIOSsxb/xAAaAQACAwEBAAAAAAAAAAAAAAAAAQIDBAUG/8QAMBEAAgIBAgIJAwQDAQAAAAAAAAECEQMSIQQxEyIyQVFhcYHwI7HBQ5Gh8TPR4RT/2gAMAwEAAhEDEQA/APOVFUuoqnrTik1FUuoVACKhUqoVACKhUqoVACaiqXUVQAmoVKqKoATUKlVFUBk1FUuoqgBNRVKjAgMioqmQrDbEMxRTNsh4ULAwwmU4oQtDNsiTUuKBWTUKjqFQAmoVKqFQGRUKl1FUAIqFS6hUAIqFSqiqAE1FUuoVACKhtl1CoDMdR1HCoALbGEhHukXY0MCBkFpJMWkdll4TEYR6Q1G7CpVQqSKyailQgBMKlVCogJqFShHUGxkhY/DlVKqQbJJGEpJImwRIZY1IGjFUYEdRSQi1qMoJjhcg0ySZLLJqWTJqTRFk1FUuoqgIioVKqEAIqEowgM3KiqXFEImoVKhCwomowsqOJskkQVilmQRBbgw3Q3RVCoUiNstTZAPvJA4FdqlacXkQHtvWz7C+YZqDvtNrubaR2K3wR+EjXWLE+r7mJhFUyXJqTRBk1FUqEBExSooDJilQqMCaiqVUKgBFQlVCIDc2xVLBgTFbHSIAj2wIigIREUqKAghUoQgMiojLMVQEZNDxmxkgtTA7QaLVzV+naRqXDZHYKUDMSEJBK2e1+s2OlLeoxD3b/IzHr025nHsf8hIb6/Yt/S9/wa8I6hUmVkwqVUIATUVS6hUAIqKpdRQAmoVKiMQE1CEIwNuoR1CogFUVS9sW2FhRNQqXtj2wsdGOoVMm2G2Kwox1ERMhEmFiNjpmQJmXIWCeHbAld3I+UxavJ4jl94ybuSwUoPaq+gEnGtkj5N/IyFSuJXb6SvIvpdDfmLbCpUJYUk1Co4RgTUI4QAkyTLigBjimSFQEYiITJUIWBtiPbCo6kSQVAiEDEMKhCK4AMQIhETABESCsu4oAVph5x+P8jIyN5j9SPyMx6jKEFMSoyeTcO6g9yPn/AFmt0jUeIrj0xuVDeretmV39T2Lv0fc2iYrllZNS0oJhKqELFRMKlQhY6JqKpcVQsRNQqVFCwomEqELA2qhULhIkwhCEACoqjhUVgKoql1JIhY6JqJ2oEn0BPvKqKvft68Xx9IWFHF6jjz5W8jnaeyIqWtdrN2SflNQaXUYMoJZsqIwZlCjzfS6b19p9P1f2r02npMSa3KKVA2J1wYz6ClHA/K5i0n2u02qJXImsUXtY5nXUYh8mRjRr6TnPI757+h0FjjR5bHk3KrC6YAixRo88iOpTgWdvazXFcenHpFU6ZzqFUKjqFRCFFKqKoWAopVQqFgTFL2xVCwIjjqELCjYjijkbJ0KOoR3FYUKoRwhYAIQhcQBUREdxQAw5hRxf42P/AKhNTpXJz/47Tb1HxYf8fH/Oa3Sx5tQP/Wb+ZlF/W+eBor6JuVCURFNJnFCEICFCEUACKBigAQMUICETCIwgBtARzb1fTXxC2oiyLF1YmpKoZYTVxdlmlhFEYXByJqI4XFCKw0oqFSYbpJSRFxZUIg0YkkyNGDP/AHmmHvqMf85g6cfPqBxxlP1Ns3eZ8/8AfaX/ANwn8xNfp/8Afar/AI7/AOZ5mv63zwNNfQ+eJvGTLMkzVZlJhHFFYCilRQsBRRxRiFUKjiMLAVQgYRAcvRZeoMGxI+odAd21iNnlIBa34NE8ge82+j6zK75cecLvxmuAFIIJVhQ47iZs2PBjcJ+0PqMKDUjTYB4uRsWYAeE5Vgo81Dt7dvSafQ8jvmynIT4m0KylNhBBINj39+PrOPwuRvKklS/Y6OWCUGdgiKNhJnTZlQREwuL8YhhcLjB+cW75xiLEpPMaWyR34+V/lUx7pjqxlr1v1r9wSTZFK3yFnP8AaNJ/jp/MTDoRWfUAfxH9HaPUuf2jSVzWZTXz3CTpG/tGYeluf+czPf1ff8Gmvo/PE3zJMoxGarMlEmKOEVhRMUqTHYgijihYCijihYhQjihYqOdq8aZc7vs1Q+9ZnXYXOJSbB8pu6B4J9DzMvScZ8TNkG443yZFR2J3Ptb1vm6I7+8waXIMQ1DvmfHntdoxu6rkNNY8q7SL296FHjiZelrkGbMcoK5GJZlawQWN8j8ZxOHtZUdTJ2WdW4iYjJJnVsyUUTFcgmTuisKMhaTcjdDdyB7kD8+IWOj0X2f6Ti1GLI+R3UoSAFCbe1i2Yivyk6foSb7yljiJJfwXR37AKF4PuOPac7pepOHM2J9Vo8aFhWQ6XPma/UL5hddjwOZo/aDr+TTZsSJm0utw5cwDMdGcTY0tboGvT3uc3JlyOT08i+KjVM2euaZcWv06puKeIjLvFPtL1z8+PSc/Ea1OX/wCT/wDSb3Vtp12jKKqKy4HAXbXma78vHrNBsTtqMoxAF/vtoPyYy3Fk6inIslG1SN7fDdMz6J0XeShAFnzBvkew+cnXZcT5GOEEY+CoJtgD2uXw4mM5aYlb4asetvv5d5i3Qvj/AC5mImCy9yM+kybo7kgwuLWHRlQk3LxnnmJzIuNIREmei140p0uLwt3jAeewKJPeeeaQhl1FWOanyRNxQuEs1lug4GpygZDux4+S25MdhUtj8IU2COeDOn00J4uXwi5x9lDoVIH4k/lcNb1XPhz5zw+R2ZcviYMVmiwI2keX4j2/ymPoj2z7dwXkqjNu2gkevv8AP5TlYHeSLRvydlnVMkmLJnRGQZDSki6IBqx2v1nZXBoDiGQ6jJjtiArHBurcACASL45mnPxmPC6lfsrKseCU1aOGxnR6T0sagryygnkqm+ua9xNXrAwYtQuHDlOa03FqTaDbeUFWIPbv853PsqwUAlmX4uQePiEbzKeNTgVZIOLpmzq/snjXTK65XDM23nal9q+nf3nldLg8DNqMe1HbxCFfxcLbAjsHG1vMO4HtxxxU+gfaIk9Nx8qQcxUVdnyXyPwnzzHpwNQzjGQwUMWDLkZz4vmLYvRa9T7WeCKzub2bfePGrTNPUaUg4M20MHbJyCSVYN+8vYe8xfa3xMrYE+8OxmLBsKYygJW+319Zs4NQ1hXOFlTFkRAWUBd7ckEC3fk1fzj69hXLlw40ICnORvLeENl8UTwb8pN12+sg5NW2XpLajMzf2nQi9wXHo1BquNqcV+MvTYQ+rKEEhnzChd2C1Ga2nxOmq06ZL3I+Fee4UFQgPtS7RMo/8ULCH77ICHNJyxHJlz/wbFiJ1Gl05fN4rZdynYA2TNZCqorapCqB/rvOPrNOlt4BKMhUkIdQGZSPq3v8v1nc6p1fDjzZMFYABuByDEuRq2pQXg7QbPI9b7TldT6lp3xZAgVHfYSBjG7cCfMGIBXgsNo4FLXFiZ4XSashJ7s7f2RzONQwzZvExHT7lDMj+YMgADbQ10fpyPWeo6prcSJdUu5lYhntUZWX8eCfT1nj/se2BtQxCqB4eQVuysQN2Oj4Z3EEgejHk9/Sen6icWTCqqhKl7IOQir4Bs8cGvy5kL67TvkRa2RwM7oXY4r8O/LuJJr8QPW/SY7l59OMTFACAKoEhjyLuxxMc6eN3FehW0OMGZNSngYlyZN1OQAqMN1Gu/5zTXrW17TxcbC6yE81Q2/CLB78/McSDyu2kiLRlXEwJdsuNVBfyMxBeqAVbHJvmvnHO1ke8OJ86ZMq5QSmNBp9UTjeiCFY7lI83pQtfapwxfIKslEjawIZQDwCPeQ4fK5Npg4JcioQhNVio1saeNmZ0fMCzOMhD3l28kAsQAbI7X6Q6UrDPn8S/E3vvBv4rFnnmyb7+0y4sOFtU/j+GEAzeTG5bHu81FXVhY7H5gSOiad1zaofGMKOzOFsNtPfvwDxOTw7XSJ+Rsydknr+QhAoCeZ8YLFNzr5h2Pp/ScYvmy7kL5Mm9gqh2YKRy1Dca70frU7erKlQ2RqUZBkA3UvB/wBCLVdVxOuBcfhIcF0TtYNzY3AAWQfW/b2jy5oub0q/OhxxSUdzlnxMXi7a2sPBddoNk2RXBA5x9wfT2Jnq+mdUTAgBBc1yAiMp5BAO76Th6rW5NS7jLkxW7o29i4RRuc+U80oOZmNmbyYLAr2E0cKlJPX5GfMnskdfX/ah82BMAxY1VX3Ct266I9KHrPOOmT9oLg5dpCrbK/hVfIDN5QLJG0frO9o9AqJ4uU7UHPzb/tOLl048VmbMdrLlyJhDrk2MHO1GTf5SfN6CvbmT4lKCi0qQY4UnZmz9MyY8On1G7GEzDLtG0nKwsq/daI7/AL0jq3hHNpk1J1K40yfC2LayD4mICsDV1/8AYn0mRWLY8f3bNiAdeGZiWLeXapPFcml7+tzJh64oyalNTiu1DYidM+RygptlVtCbh2NmYW5U7+fcuSRetx4k1ePJjyjJjDY8iHnd4SkVdnvS9jNDxlyZN4ICnMxJY7QLYnn27zNp9aNR474umaTKVdfhxnT0GO1F5IILEDtZ855oAAw/aPTtjc/sGgRy424fAbIvG/f5gPRlTvfxH0HNnTtrTGP8kuXM2tJhYlyhxL5kVXTJmXxC649rfdEbwPT5kn3vn9U1mbEXfJbpkcLTOTh3WCGG59yngD6d+J1tB1Jsrqf2TQBELDdkxouxiwcUuQgEW1cA+l+sNTrcmTIytg07JhZHL40wY2I4BDED/eQfUyjU06aX7j0p7mPD0jCMGRhmx79RsIZDhxZE81smJ93wjseO08/n02RHBw6lmxl/CrJqcOUqfQlbPlvbzt/GdEqv7w2+WwVAezfY129eflM+XAwC83SqQaUKAyKaJHrRAo+ssUmu8joReBETFiV2Rsm1RkIcVv7NQHzlavAMeRse5HKmiUYMPwIlEjG6OjPuH3lkBSrBj8NHkcA37kzSOo3ZGa3d6O4uCdpDHhfdeR35k8eecZK3sDxRa25m/wBS6jvxogwL90KByDcMvABO09+VNfhOJkzAOyZMGHedu2/ua8pu+QD6TLg0uVcqEanUOEcOADlTxACLXg7lBHHHNCdfLnzjzLuxjIdu98mTJjYG+NzsUrynmr7895BZkvlEJYZ9xu6FtCEXG6lmXGODh0+4vwoCsPMeT6k8D17nn9SZDmc4yWQ0QWu+QPeTrMR2urHEuQMlNjw4m8pUsTvPA9P19pzlbKj40fGQhCgZCjrvFcN3rkC+OPaPhsi123zCeKSRtiEdQnSsoOPjccPs8PhxWGsV9+NxBFVYr2kaHV5OVzY7yOzZB4a2KbmxdmvzmXMhCsjYxQIYWdwsdwABt7Aen7xm5i0eMVkzajLpcm3aAcAYoArKORXlpa/Cpx1kUToPGaeTGfEQjHkW+6HGVo83wB37/pFq9NtyHxPE21uFK7dx8/r/ANp1+k9az7X3a/UYC25worIGc7RR2ni+RffiYNXixsXxpkXVFCqLmKbN1hT2Y3wTXPykdbuyVdxr4cStrEXRsyJS7W1Dpip0G47mqgLAqd3Hk8Ib8gRgaIUNQJ7EE19ZwdCfDBZOCylTspSVr4bCkHv7+s0PtJ0sFMWUZFyAlVFJk4DUTy/xEFgDUtU3F7P+LIOKqzu9b+1AR8ZKFywPhqhDhGFAsfduePbmeZbquE5XfzruuwyljZNnmc/QYvMbA+E7Q2EZQ30BNXxxN8dNG1SSAGfaGbS5K+L3v29B9JdLPKe05X7f8K3HvSPWYNQuTFgeio3rWzGWUAbwAfYfM+/58vXdKfLrctBDt062xOIDha4JX59gfwnNGgrMuQDEhXLiBCabNhFnb7mgfWvn7TvavEgz5C1taKK8MkCsYo2BybJ4v+co1Vy+w0rRwf8AZJxagY8p2jcE8QUyJf73kPmFe0emwMPEsZCVPlI3kXvXsBYHFn8Zt9RxYcerdsT+YZ96P4TAGr8gW6IvbySfxmHQ4Ffx22+I+7erl9m1fMW8vIN8cfpCM3zBo6Gn1vhHBWN0fxHU5gMm+jsoVtAryn2+I96EzZ2Y6rxHJZPERQAAreS14P0Cjt6X63Of1DArY0Axr/EfMbsMbPpz6/jN4YgdWVYgAjuzbU5cXfPHBPNyGSSUrLIR6p0UIQqmbGzWEsKQH3c7ACQRtIPI9eORFqfNu8EucKrjbIC9+GWVRR4F+Za4vsPrMGnwIvgEnG/ipZV3CKh3laJVrB4Bo+59JifU4EokFSzlVIyooUtYIFtbDg+5ML32CjLqdMw2KQwL8ofEUlgSQKN8cg95r6YFM2VT5XRmvkGuQe68Hv6H3mbV6XK678WN8qIcgLK2L4gCWG1mvgTkdT6JkwoMxXLsICttOIlXvaVoG+/r27yahq5tEXNI9AU35TtCiiQu9kJPmH75r0P6GGbLvZRTmlG5ACce6+NqDyjg+nqT6ky/s5oUw4Tqcmal8FtiZca5FfINporz2AYHt24uYBqUx6TUahTudG0xxhG2PtfeWKr3UgKD+B9ZQ8cr23LVONbhq03KGB2hj/AOaB/ofzmFFOOrZsq5NhBLqoxkBhQUk7gLI4rt6RY9Jk1GNsy5CmEYfExqzJtOX1xgAbgexs8eb1mieoDH4QcAF8irsJXIcdkgMp/ds9x8+ZdjxSTS8yvJNNHUqEnxCeQrUXKBmARdwF1uYgXQJq/SE3vPDxMvRs09DmxNl2nJm0+FRWTI+QudwTca+VhR+czp1rAdNlwowDrk8u/DvysD6hxyKofi08b/ALRZaYsPMo8oJoAcc36/pNnp+pxcZXZVY5G8i+J4lcUT6AfP5H8eXkwOPib4ZYujuvpnUo5DEZLKly+1jdHbwPUTeTRbAX3ebdttnUqQO/FXuv39pp/a/wC0mLUYMaY2xouJFXYpYPlJvzEDgn3ujyJz+ndfx+EuMNlbIAGP7qiiKC3Z44HeZYQ4nJBOqfgXPJhjKrOy+syJuC05ZVFbgBu3A/hf8hU1NB1IJlK6nagbHuQud6BgSGAoH5eo/GYMfXNQHPhuUQsjgCw1qbQmiBY94a7rOoyYhjd94x7fCDUQALIs3YILH8DOm+F6ulLwt3v7bGPp97v2+M3H1GnDMPE8dX8N0QZcyDGwJ3UUrkglfkO3M38X2WOZSxVtOp3OlPkdGUFm43sPkB6mp5NdXlXKM1IMi1Tg3W3aF47fCB+U919n/tLi8TEcuRcuxCux8ZXGOKFc9+T6THxuHLghqx3/AD/ouwShkk9Ryf8A+ffGFZHzZFbIgI84TysLPxH0Hb2nV6n0QjLl3rZ2orbdjBOFAINH5/LiVk68hDYc+TbiTM7jHi2tbVQ28g1ZHNTo6XrmDFp82n8XGoyKV3lizMwBZQfl9Jz1xHEaba/o1vDjvY4ul+zgxFmtjjLhW3EFMoXILW8a3Vjv8prYeibmoeJ5iVG0qyj2HmBJ7Cb/AEz7QjSrkw7sOXFlKPYYkFQSSOeQTtnU6d9o9NiysG2rhylC1MjlV8z0B8Q4K8/L1vi5Zsu+xU8MUczL0fKqOmxwUw+bhLI3bm7Diht7TVGmyg7q8jDa27GGVuRkAN++269hPVt9ptF4Jw7WO4mjeLl9qbbPopJP5Gaj/azRFse/EVTGwICbCWUoQwJuzyRXPa4nLLdpBFRSdo52b7MKBit3UIuG9y6ddpcnlvvAbHNWPy7zV6v0kYnGNHARNrb9zBWoWbCZas2PcfKdzJ17THKuTG/j4m2+Lhe1CFQQLs0fcfUfOdXS9Q0L48hzZBuo4yzubIs7QpUnsoriTlnnHmQWNe3oeAx6tceNhkVmKhnG3IibgwAHdj6D1Nc+k1FIyZWdkzFWNjFjzlGG52qyr7TwT2H8gJ7LBqenZMjIufMHLKoay4YEBQnmWyKsVdTBrtb08hQAfLwTiat/N8hl7+nHEcOLt0ouxvhzzGmxAnGDiz5BuyeVMrBmWmoAgmzVc/OYsaEnw9uagGYoHYOACaJ819ibno9Nm0yZHpMpwOpCM7Kpx5G4s7e4Hb6envWnx6Tw2zM2rAK/elMikY1XkBjs54N/iJZ/6uezF0B5emxsqrvUOwSsniE7dxIJ805HVNM2IqaB3BWAKPShqJBB4u/b37mex64dHlOJsD5SN6sTSswAVr5dRR3Vx/vCaui6Di1b+ENVkVsQGQI3hFgFCksNpKr6CzXw/SaYcUorpJJpd+zKZ4G9kZPsjol1GDE2YqXGXIvg5bTEwRBTBm443DiEenxYcWdtPm1SZ9ztlORTtyZC6qfiBsjyXCZ8md6rTdPlt/QliVU0zkJ9mdMjghWeuys5dT9QeDMOTpuBbAxY+/8A5aH/ACm4c1n4v0mnmPPcn8J18WPrbmSUttjczdM04XDWHDziBP3OLk2efhh/srAT/c4vww4h/JZhyuKTzH4fUCUmSv3v5S14tthqW4s3SMP/AJaj6BV/kJk6Z0fC7gNjvn3P9Zgy6hvf+X9ZudHy+cc8/jJqLUCnLLfY9ifsXpPA3+ALruar8ts4PXumYidIi4cIrAVsYsang+4HPf1s/Oei/a8ng1ufbXuanmusl9+I88Kau5jmm2t/H7EuHbp2Zv2dP9mouxP/ABLH+7x/w++2/wBZl6ZolGl1qKieZcQ5VP4v+H+k08OZxgAIO3dfbi5tafUsEyeXggWSszPD1Wtu1f8AJsWTden4DR6TwtNrF24/OuMdk9H/AOH+k1OmLWPWoFxgMEUg7ewf04jz6xvDyiu4Hv6GcnS60r4t/vV6/OPoG1L1X4JwyLq/PE9Dpk/shx7cVftO6qW/gr+HtK6sv3GnTbhpWagFT1Iu6WcvSa/7qrHx3+ky9S1d40ojg3/rmUvE9a27zXja6JmLS5cg1SMNm5QK4WuxHbbX6TZxh1GalwebCVbyY+RuQ/wfITj6bVEZQePwm9+3cP8ANCJqnj8l3HNjPfn4mlptMGyebFgbk2CiEf8ATNz7RYB4WnHg6dAiMF2Y0HG4n+H3M0dHqqyXNvrus3Ji57Aybg+ljsSjJdFLc1+iqV8UDBpnvDkB340agR3FjgiZOmaFGsHFi5PPH6SOkaqi9Ecow7e83+iZfN6d5PJFKUuqu4yZ5tYrTfed7U9EwMgLaXTXsUWqFTwAL4Pc+pnkOpaLHibyIFF2VBIB+tGfQ8uW8fcHy/KeF663m95Dh6uqORweXJLI25v9zjYwp+LGchvgnJlsCu3f/VRTf0OQBT27xzXLQnWk7cdVdo3BhXcfKJytR3P1+cITPgb1jnyNrVUfD8qjyC6sX+slUX+Bf1/rCEue0QXaMedF/gUfgZm6UBvHA7+wihJwfUZVmPoCaZf2fdz27XxOL1jTLvwUKtGJ7d4QnOzyaarz+xZwaT1X5EYMX9lU2fj9+Jl06+RxZriEJSm6fqa66y9DXyL91l5PYceh5nJ0GKxn5PBA9P6QhJNvTL1X4J41vH54mfHgHg3Z/vdvp2/KT1TThUxkepPtCEgpPWvVl0F9NnGwY7ygWefapsZcFBuW4B9R/SEJulJ2c2Ks5eJyGmbX5DtUfKEJpfbRFdlmtpzVzp9ONEGEJPKc3in1T0i6pytWanm+sCybv84QmfD2jBi2nscpWI7EwhCbzsJ7H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6" name="AutoShape 10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3548" name="AutoShape 12" descr="data:image/png;base64,iVBORw0KGgoAAAANSUhEUgAAAQMAAADCCAMAAAB6zFdcAAABhlBMVEWlt7f8+OwfM04YIzXx69/vxoh1g4YUFBSnubkAAACjtbVEXXHQbi//++/17uGfs7QAECm1xMT///TBzs2tvr7I1NMPDg4UHzIII0SlvL3zx4W/zMuywcEQKEcaL0vEzMfn4dXDu64KFy3X3NUPGy+To6POZh+ZqquGmJ3i3NDp6uA7VmwACiaarK6Ad3DPyLtTZHPOaCMjJSVjbW0vQlltfoje4dl+jI8ABw5GUly1uq7YwZg1UWlIWWorNkRSWlp2h5DXjEn57NXz1KY1QU3VgEt1bWgmHB7pwaUXHikACS7UwZv35sm+vKjksI9UXFxoVz/Vsn5VantTTEkyNjafoJtDSUmGgnzFpo6vpJjSx625Wh/KjWasYDffxa/CVAAAGkC1jXViWFSobE3Ndj3nsGySlpKzWya+VADBpHyghHVTR0OjeWSbgV/CrJelZkbGm33Kh1x9aEr02bDatX0+NSmMdVI+LxqwqJ+qo5GrmHkjDBmekXjmuZt1aFjgpH7ZikOxXzIbaRYKAAAXD0lEQVR4nO1diV/bRtqWQJixQBJoFdsoBtsY4QtzGduFGEI5nJNQHI4kTZNsmqWbdtttmmzXX7520/3Pd2akkWd02CTY2E79/PIjJJZtvY/e+x2NOG6AAQYYYIABBhhggAEGGGCAAQYYYIABBhhggAEGGGCAAQboHgDo9hl0HeDs/M9NggIpqFf/1CSAe+AsoWb+zJqgHOivEyovZR6fXYoEhVPwn/6DAvSDI32H5yEJ1cuQsHFj4947cO9J+07tynCwMaIn9F2Jv8+r8WrqE0kAIH9Dfz+i/6SPbBy09wQ7D2Vk5P/03Z0daUffVeusR7gwHwCkaxVdf6+/e6+/Pxpp/1l2GAf6jbcjKjSFEf2Rg4KUCDjxAh8B8rVKpXjj7dm7J4mjTf210me+FZy/03kJUsDv6CPsuWunGrh5AXFAaqxSXBIEqVBXeTlWyNUurkG9AGBUE/cRA7xaP9I3mJcCQS0Q0lqKA/JjFUOQeQsSX+w3EsTFakLFFLzXn9BxDXChYOBm8FDTAIL/J4BaLrCQkXjV4mBjoZhb7isOuIPFE0iCmniv32NCO1SD0eAo/FMoG3lRBH4KAbYr23K9JPEfJIuDjLScK2pXce5tgvJk5Kxad1MAvUFoFCEUxAidBpAyuBUCjOUysgTV4NVtiwRJilXW8n2kCco9HZJw/puTAo4bZREKrhoaSBkO2UC6khaw6M9eqbZPqOUKfcbByOJv+g1XjhsadbFQ1o5dHBQrMdMfquPPJIsD1cjt9RMHNyAHEK4XiC3QCBrBgJODWiVuiq7e3ieKoMZyQ5+acXYB0B9AEvQDlxoAI+jWhOPVUZGVDdTGzk+s6///AYuE83JuLd1HHJSE+2933ZaAUp/TYPALAstBQlVwcXBmcqD+HrQ5CIytlfuIg7gAkfSqeIGW/+3XX76C+OXXX//1BTEHJwcVAUuufljZoWyhrzhAFAglz6pfOdAb+BfWhNCqxkZ+5BORGkgPXvHEJfJqKjfcR7YgNuFgw3SXGPpXliKECgwJKDZi2e1kGcfGsYU+KpyAPwfKjREKo5ZHWF1lQwPI5QSYFlEEoBypstdHiaIm+3IAaDX4MWjFBk1LsUdtV9LqRtwmQYploBqEnTG0lxHFHMQ9OFCe6PpXvxAeVkMoSYJxIeVMl2GynEY1E+GgPredWxvuIwrESV8OOCj5u3dEEaAahF6erYaccQHVzrlKSjWtAP1Qi7ncQh95RE6M+XFAEsiGOwi+VOtBNwcwm8pV0rIqqYEN+CNZy41N9FXZ6MuBgwL9F5gvBY+hOXgUhJAEyEIsG6iXosXKWGWh0FMUtGoHikkfDg4YCt6OvPvx3VcwWYT5gcengNRmBdIwlqvkxnLD4XIvUQC0yWgUNYI4kQZ1hJLEsTHr4mBjhI4KOzz88Rq1VLxrYrGUWB9agxia3Sr2VCMNFOpC3EQGIZlMxhAoEmC54M0Bqwlvd+APlCl6mQL6mKwsZzbOzwMBo2nfrQu4dS6YAUuGEExAQtwcCF5xgbYG+DvKEFylswUAPx19R6yndAABHJ8JVAJH+r5x6jzNksmTA2XEgeBo8NTb0i3PKsixi4wjrhTaw6rgpAAiTgmiWNohuk8ed5hoVVgNnvroueVZBbmXnKEJUPjBk4PJhsCEAyHm1gTg4ODfh36mTrRJ6DVLQO3x1bgXBzEPDuQScLIAk2WGg3O/qyxy5FOaDN7FC+LSUrMA5VsZ2c2BQHFALNlUBccJsHnSwZTP1ygaUQPPlBuH6MnrEH/BuOYJ8zV01ORktI3qBIzQkhcHdNeImDJShXjUIYNyQGUJftdYidkfcDGXCDzxiTK2/LLUrYSHQxAyTJZEaYKcdOiiwjUco/d3iFxJtt/t3ZGDiCJMNgM+Ah3aZjKAeKvuyQFzrgwJwqRDDruXxA5k7TdHBZsCD7fKmRy0ZMCmoe0c0AkCzpFIzuiSQ6BUAdCqIIq2S3zilUM0+POhoOvQTquU5JkliAQGe5io0STQYVKMXtslHLy9pjicpgjiDRXSnK/2CMDhwzglOfpNiGckwUUCRwkDw6QGWRAVRQGTWem+aQz6riTx2WQUSkpEbThDyPNkrJR1BZZeACjcWoSiQxoEIaPyS7KwlIGk8LyTBFj4ybQuxBQtlszixpC0a2oBtinMw6SCLrnYiCgyfkXiJdnpTXoAQDm9VU0syTIWPS4sCVIG/Sbs6COO6ZqSZEjgrVYxFE9Gs7j7jbrD5MGyH0foldyZVtcBuIe3XiYSUP3hn6V4HNsCD+kY0fUbrAdmwoMtFPxNeqvrO47SCxHkkXmgiswZXrsPAA4RCUvQIQo8TBpNW5AzmXcjziVYDRIo6XBo3cUUeJUeXiz0nkEA6BMeQk3g44gH+FdczkAXWa9DBXdMWsWoiwIouCTLqmrT0RBV5f0ADaLXVEGDJNQTMGHM8FANoPyPT84Wq+880l8z1jE6Hpfk8flXb2SJl2kOVHXnQRMS+GSvRQitcPaynsDi1x9D8avVxd+OEAUeE/eSw8vF+Wfz45AFXmpUoJK68/ur5x/8OXAaxCdWA6KVcbSFTq28eOsxFP8Mil/9/v1r6BDNvGeJc5WKWVaYeEa9Pb+yLy/xjUnS7f35lfH526yblJiZI/x31jYIkA8Yn5ACK9ez2RjKvJJtIuHWw+pjqAPnJ/mNe6QWRGlPKcqwoJRYyeSEzKv7+6rE28WXOg4VA6oGEyokvnQ9WuKZ/5KwQUAdSC/MLuylP5YFJSmZvEpSe7JwkH55dm6IuEZVuIMbpiLgL8jGGsHMSQEvxyVpZ37lg2SbgvQMUzA+rlLSZmNQoUSFi2WZATR/XQFpQxsODw+HJ7bKH2USkILGJ7WnjgKMUSrgCbSHHXKqSc1UBiXr6sDC6/5gZfx546Kr+5iBlTc2B9kkILokKtEkrQxSVrs7sTw3jBCeGC5efE2COElqPfwxHYm2irJxTyVnCy/kdUXhRC8KMAfzt+1VNpYazP9u/Y8slzj6DBWRVgZp99e7C8MEE+sX7rlSlwOlaZ2qSZUoJbMkXwOeFPDSfSi1veqOH7fUwDzWzKrYMxQVLSlbNMAc86gwQTgIb1189Spgz6JjzVplMsuUAd6QKA+ofsBqsLKPNL7ROkg64peiTJoOEhdc/7lLONgrFpv4BMY7iwwJHbIG/EXKddlPdBvIGFZMRYBxElMA04WSQFfbrvYTcZA4/vw4QfRAFccMP3tQSjGRbnRqVEkiXetgziUqMb4VC/JzqAgfVEklFEAtkK4rMYYFdy8ROci3Zhi2FCE8q6pjOb+ZrCah/JJ6fxTFLT6bbVt09IUoulmQkzHqv9QHKFXcvw1zI+wO36BWAYyoIs2CLHhcX8VaxkKMYSGj1sZyY16LVEScnVGZFUqSoLNGrZzJzhfkMBNjWEBOjnVJr1aQ7FZEwIWChNroUImo/pPnWhY8rT0iHMyN1WtjY2O5bScJInHQEq9RJMSkDotOn4LYSJEFOQ6vBZMzSzvjK2Y8gJXDfXPpkTlKoFnwmC4o9/Sj/xzp70lkCOdyYwhFhgMRudBGR4KeCEevrvRCnUGiA2Z/WIwxea+MSgTIwMoDS2MkYrnQrRIWPBRhQ39998ejrbDNwRjDgYg0XYuVzKAkdzIhagWre4IYEIiH19gKSH32BmYJv8skT5BK9hUS4VU0FSHq/uiN13dvLs8OOzioYQ6ANmk2LclXWSR4jmrah6nHHkNDekhQIpHeWUDCqCCpFC/01RLNlRyyV4Gn7C3M2YliuEJzoCUlV1KCSejo9Hrqr8//6iLBe04iJpuHTEZjyeTWgwOgBcI2BxMntVyDA+SMPb6ko3owxe2PP3hed5BAtREFjfp2rUXawN4EJ5vG4OXCtLJtCwsJtYxJIFdaibm+pbOm8PPKG5TsOtLaBgVsR9hpDM5TZRTWWtbkPXQt2wXDwoYaZTiwSGj0riS+gx3ZqfqX4yiyq/v7tCJQFDhyMaW5MUiMAyTG4MlB2uZgtiDEkEvIUWU8/BqZkCBJnezMTz364w+rAzj+tEEC5Qtc/Dc3BonNBpoYg8lBGHmF8FoN20KOXhln65sklbRO2sHTP760OJB25n8iJNgUyFl3O7y5MTjMtklkAAbiYG1tCxVNY9gUclQzRbS4xq2c9grNnMXGl398+eUr6/ZD9dnzOof7Hg0KSh7nLl5rpggSe8uD/9pvDuRxF2UNC2/GxhzdR0ANPNzS66QOgPofUAv+myGTEvX2uLhxb4OiwNsVg6bG4EznZL80CSiYg/CwRQDigLn5UYMEgM4OJAD3zX+//e5bs1GAWqM79/+GbtLaIFNWv9UTLSKDw4WWfGoGtDxuYs5sH9gcGI6CocNlwVR9fp9XUUYu8QKiQNq1euvEGzpXYtmn5g7etDE0xEDt2ibGwGn5dUsVrDwxd7W3eEw9ek6mYvElc2HOzsgIanHpphLE/YeDYlMOrtszFMMwRHyD3I7PSlWglYdnKVW4Wg5gdox7wlJGkpbQ3zJq08K/9BH9vp83JHCNGxgOSHsLnCwuLp4BdNOw7lrWQAC45QmcM4fXrpwDcPL8EeIALT5BIDUyWmKz6+sNLdhNfk8OLKcIUtUqJCE1hVe1oi0EPGcpQDP2JohvdDdROoqp7+czEp/hMxnEQCZOPCMioeVaMsVznQWGmrX2+wBG4fAlVITzn3Rzjisa5ydeIgJQnLV84xVzwE19+0rm0boDaA5x1AGRBJyaqg/+ttOqTePnFSWVP4m8sAIcANo5VITqa+xoj+CvL33224K+0VSF2eLVcsCJ3z1V+YwgZZbMjl2GmMObeus3exKgZs9nIkPTliB5EZxBwRePTA6qi9Xyw0UHuZZ1WL5xYv2qb/UAJ3+/jXaEk5EhSHFsDhJeZrDfMiw7CicJyq+WTjZfTM8MDc2s4RgAkDeA1/6hqQevFxfPNcPBATDIbV6AKywsLLd9MWpLTD1+npHkODQHPgOFxxQg3yjt7PstRbcB8MICBCg9zOdOijMvIpAAhAjOeEEAkVA9f31kzlN+qC6eLVYdG26hbUSs3zUj0I07Pab+MS5LyB9a5gCjAx6lP513d5VooFF9TMhmS8lY9KRc3Jx+EYlMWwRATJueDfzwsvoyPYU9on6DSxWOf3jI5IGQgtBo0A6HXbrna+qbN6okS2jBLpJdxlogJx6tzD/2eQeUXgOpcm1tOhJ58QLKHpmmpDcxU8HiACNQCADuAC/3Q5GRMxhzBwakIHTa/tXYHwnxa5QsZmBwxHqA8iQh8fPKytceUQyLn08XN4eg2E65WRLWUpr5BvNTNqyl7awh5O+E8J4BhXR373aaOnn+TEXLEu0lB0Li6fzKNymHLSD5RWN7eW3afdm9SJjebnV1QWpo5o6111SXbwGe+h76RWqOm03sr6z8g97jhmh/ZabV5acRWW4e5rQ0+qw71l4qh921B5gqUfs0ZB+Nr3z9Pa0EQEHaH/kI8S1VGPIdpnOIAjOIEBL8bg68Knz3hqy4kLI/z698d0JToG2/uJD2e5AQKfpeXW07Yh11J4S3Egked/VGWJD6+8+mO5CEN/Mr/xQZCoqRpoI2xfSmz1qrBgVD03vHaOO50eBqVzeTg6nST0v4LoNx6AoYO9CWpy9wwadhfPR+ZcjT5VPERmoa9LWB0yBUB/cmElcImColEoLKv4IhkaEAbLakYGZ4dj2VV0RtHZV+rkwhUnMZOtBq9qdG0L4YyOnCVCEUauZAOo6pf+4nEh/2579hKRArzSmYwaPCZfM2xKI5OHMeM+3cMBEAW7dmpu1NIUBqNdjIm7sC8eun+/PzTEiEOcya67LOwPg4jX+xp6VWbG8MjYbYdyFBmUhr69bMDGUpsGaCfqGbGwdNncw7QiLOYejriZKjtc1aMZ0eprBANnkBir2mZNMRRyLLDXsAnK1bM+wugkDLBwJd3Vdw6nvWFcAAzthBpJg2FABTey01HKYoaJR6gCwqmS3nN9lgYqXO6CDF1q2ZNWfQ6OCNvRcDYLc/1MqMGJFtDVh10BxNAWXAplNE66sKmpZeYxiciZipM8jbujW92WNbg7jgSAsitsYzFEzQkQ8ErNUEc+saahGyBjG9CTmmzCvShXbJRwH4UzDboCA8ywR/c4KK/h/vCqcpyxGaBZQqpO18O9Lre0VR0YsYgvUCQ0GYzWkAZztFa2GVwRjEzHStQcF2r1PAbbLnnvaiYG7Y6cO1PetVskMiANtDzCfZhtHlhkFLUK4bn7gdxEGapsC92l6z7skYnrAVBIg1d70FC8oecgWeY588kxbM2GkepKDhDef2RNd7bac40dgxFRpEJeLImT5ip+2ObYZiAxiKyzkDg+kTTG+SkraRA6EUYM+DPtspMoMSoJUZg5iu+BTJAO8I4bMLxHXXphDt6UICmJyeOoyatDaI76rZ30QtoIJVkmdsB9bNOXPL7MaqoNj40CZpAWhsDuLHhfUi3hmkPfaknTrLFKquxydMuW9SEyFd94ntxCmGnVumanbiCEltekreu8I4N4hpo2kAcBwcpUlg0wK2GWangYgC78/TCtYhW+5y2UwcfdMCEDU3CbJ2CfKHuUfQZPviChBX0f7YGpn51RjDzTH5vEbKgQXf9AaQdacTHg4TFGdmWsTE7mwWhQY9odEAfoyEo2HiaH4AZZY4PF85bKc44VX+afnl3kwLgIGfqHGYBhpHN0xcl4zIF262Ly4gCYLnahLfB3Z0G1o5iKccoZt0ZuRq/tjB3+XvmA+znOJsP+2hzCFHFrQ2zqfsYNkVeUgSOOfnEBGA5RTn+ulZGwjaobVR9h3bDjwqmgtdYrIQfe7it+72CGCaYGrCsGUHng0t4vKb5fogZTmNLa3jW761FzhNwPCxA452+e6wRx9G+mzlcjptGKjnLpp7w5mpXe8SApTDoMmCswncOMQK/WFX+sNAWyc9xQkTs6jttLW1t7e+vlwIpPM9GxvglVICq4iDL/xqOuLtws0tnUqobYSHwxBz4bkvgpDp494NGSBgjsD9tNV2ic3XztGFlQvmgLmHOYDBodmYB7hbA56H5VtwEApe7aLsjwIMDqspfwpSVlm80GIIAraachA69tidv2cAxJtNvLZ9B9psCwka1aULaLVFsNCzPhGh+VMIixfIlM0DJ+aQC6RnURQHo6O9TEFzkMvbNFNGAMb6+t7e1tbWcHjOjo8Ic3OYg2AfPZzJAZL7tC6GgEYaXaKSTxlGOl0uBwLFYqGAntuCIs+VnHD7Yd2A5lcUe7/HAVyg+j2loQ9gh/2JSzxfSkOK0MPpQQvYLnH4EvUgegTqaC+nB81hu8RL1cTA4+F+/QOyvOJyvRHUrfF5YknvA4jEHVwqsuHeZZ9SQLnES2kyKAe9H2DUD2isMLnUelroFEM+j23pfZB+anjrUhKAQjB0s285sJoHLTPl5oB60K8pEtBSVi3ozJTtFNAbzqYq4qAvUySg5Qv4UcZ37tyhMmWNzEibjUnJAZOTUXxnjxHsr5KJXFyDtFtRst9ooLjmoAoB+s1nSKr1dAfFBVC+uTq6unp63GAAwnrRfJhOk0fp2M/TYR+mA/LHffSMb3AaDIYw7Ad5o0bYx7tEx12t/cMAtNzV1dGgCcxDMLgKOejbwPZJgN6AU1LpcqBweHo8GgodGqlgqF8D2yXQiHsipwHj8HS0r5x6BwDa/5CoAQYYYIABBhjgs0TLJdbu9dafCWyZ0EgxZRhoqojmih5AL6TRESm0Pov7PMiAEoh5KDSapH4C8Hq1lNLPRADR+DTZXVyk+3XYwiltIcBEv04eQT7dHj0IlI1uy/LJuKQ7CGCPYDqEbotyKdhRwQwKdkjwltgKDoa5cvfzCAwUPi47+LxkH2CAAQYYYIC+xf8A9eARK6jskko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4294187" y="1600200"/>
            <a:ext cx="33105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Definition of Correctness</a:t>
            </a:r>
          </a:p>
        </p:txBody>
      </p:sp>
      <p:grpSp>
        <p:nvGrpSpPr>
          <p:cNvPr id="3" name="Group 19"/>
          <p:cNvGrpSpPr/>
          <p:nvPr/>
        </p:nvGrpSpPr>
        <p:grpSpPr>
          <a:xfrm>
            <a:off x="4462970" y="3938587"/>
            <a:ext cx="4690296" cy="844373"/>
            <a:chOff x="4462970" y="5029200"/>
            <a:chExt cx="4690296" cy="844373"/>
          </a:xfrm>
        </p:grpSpPr>
        <p:sp>
          <p:nvSpPr>
            <p:cNvPr id="21" name="Text Box 3"/>
            <p:cNvSpPr txBox="1">
              <a:spLocks noChangeArrowheads="1"/>
            </p:cNvSpPr>
            <p:nvPr/>
          </p:nvSpPr>
          <p:spPr bwMode="auto">
            <a:xfrm>
              <a:off x="4462970" y="5042576"/>
              <a:ext cx="2014030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array A[1..n]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code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Text Box 3"/>
            <p:cNvSpPr txBox="1">
              <a:spLocks noChangeArrowheads="1"/>
            </p:cNvSpPr>
            <p:nvPr/>
          </p:nvSpPr>
          <p:spPr bwMode="auto">
            <a:xfrm>
              <a:off x="7040187" y="5029200"/>
              <a:ext cx="211307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return is max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 {A[1]..A[n]}</a:t>
              </a:r>
            </a:p>
          </p:txBody>
        </p:sp>
        <p:sp>
          <p:nvSpPr>
            <p:cNvPr id="23" name="AutoShape 9"/>
            <p:cNvSpPr>
              <a:spLocks noChangeArrowheads="1"/>
            </p:cNvSpPr>
            <p:nvPr/>
          </p:nvSpPr>
          <p:spPr bwMode="auto">
            <a:xfrm>
              <a:off x="6400800" y="522922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5" name="Rectangle 2">
            <a:extLst>
              <a:ext uri="{FF2B5EF4-FFF2-40B4-BE49-F238E27FC236}">
                <a16:creationId xmlns:a16="http://schemas.microsoft.com/office/drawing/2014/main" id="{0EFC1750-1631-4D35-A791-CA3EAF49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  <p:graphicFrame>
        <p:nvGraphicFramePr>
          <p:cNvPr id="16" name="Object 47">
            <a:extLst>
              <a:ext uri="{FF2B5EF4-FFF2-40B4-BE49-F238E27FC236}">
                <a16:creationId xmlns:a16="http://schemas.microsoft.com/office/drawing/2014/main" id="{BE550D60-889A-4FA9-A0F8-C62BFDDE61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6" name="Object 47">
                        <a:extLst>
                          <a:ext uri="{FF2B5EF4-FFF2-40B4-BE49-F238E27FC236}">
                            <a16:creationId xmlns:a16="http://schemas.microsoft.com/office/drawing/2014/main" id="{BE550D60-889A-4FA9-A0F8-C62BFDDE61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25973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4958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0A5D11A2-04B3-4EED-81EE-B14673DCB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2346597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73" name="AutoShape 55">
            <a:extLst>
              <a:ext uri="{FF2B5EF4-FFF2-40B4-BE49-F238E27FC236}">
                <a16:creationId xmlns:a16="http://schemas.microsoft.com/office/drawing/2014/main" id="{C539046B-7BAC-4943-88A1-3CEF9E43C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714" y="4504594"/>
            <a:ext cx="4906759" cy="2048606"/>
          </a:xfrm>
          <a:prstGeom prst="wedgeRoundRectCallout">
            <a:avLst>
              <a:gd name="adj1" fmla="val -56103"/>
              <a:gd name="adj2" fmla="val -367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denote its distance from rest.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will bounce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-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</p:txBody>
      </p:sp>
      <p:sp>
        <p:nvSpPr>
          <p:cNvPr id="114688" name="Rectangle 114687">
            <a:extLst>
              <a:ext uri="{FF2B5EF4-FFF2-40B4-BE49-F238E27FC236}">
                <a16:creationId xmlns:a16="http://schemas.microsoft.com/office/drawing/2014/main" id="{A058E12B-7AFC-4B72-A7E7-74EE0728623C}"/>
              </a:ext>
            </a:extLst>
          </p:cNvPr>
          <p:cNvSpPr/>
          <p:nvPr/>
        </p:nvSpPr>
        <p:spPr>
          <a:xfrm>
            <a:off x="1058715" y="2590800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22329A45-B5ED-4B60-813C-A43B75E542CB}"/>
              </a:ext>
            </a:extLst>
          </p:cNvPr>
          <p:cNvSpPr/>
          <p:nvPr/>
        </p:nvSpPr>
        <p:spPr>
          <a:xfrm>
            <a:off x="3810000" y="2617304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8F8F29C2-C6E1-4BD3-8D92-740FDCAC5CC7}"/>
              </a:ext>
            </a:extLst>
          </p:cNvPr>
          <p:cNvSpPr/>
          <p:nvPr/>
        </p:nvSpPr>
        <p:spPr>
          <a:xfrm>
            <a:off x="6477000" y="2643808"/>
            <a:ext cx="2778908" cy="1863537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13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000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/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73" grpId="0" animBg="1"/>
      <p:bldP spid="114688" grpId="0" animBg="1"/>
      <p:bldP spid="114688" grpId="1" animBg="1"/>
      <p:bldP spid="65" grpId="0" animBg="1"/>
      <p:bldP spid="65" grpId="1" animBg="1"/>
      <p:bldP spid="60" grpId="0" animBg="1"/>
      <p:bldP spid="60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7C51DF-015C-4C74-BBDF-4251CE3A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Counting 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B8769-5EFD-45AC-A026-1681B596AF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975" t="2009" r="2261" b="2929"/>
          <a:stretch/>
        </p:blipFill>
        <p:spPr>
          <a:xfrm>
            <a:off x="658450" y="692798"/>
            <a:ext cx="2369260" cy="1802602"/>
          </a:xfrm>
          <a:prstGeom prst="rect">
            <a:avLst/>
          </a:prstGeom>
        </p:spPr>
      </p:pic>
      <p:sp>
        <p:nvSpPr>
          <p:cNvPr id="6" name="AutoShape 58">
            <a:extLst>
              <a:ext uri="{FF2B5EF4-FFF2-40B4-BE49-F238E27FC236}">
                <a16:creationId xmlns:a16="http://schemas.microsoft.com/office/drawing/2014/main" id="{F3BFA156-7A72-41D6-B80C-4C6DFBC38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692798"/>
            <a:ext cx="2687961" cy="917202"/>
          </a:xfrm>
          <a:prstGeom prst="wedgeRoundRectCallout">
            <a:avLst>
              <a:gd name="adj1" fmla="val -62417"/>
              <a:gd name="adj2" fmla="val 10875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Thanks!</a:t>
            </a:r>
            <a:br>
              <a:rPr lang="en-US" altLang="en-US" sz="2400" dirty="0"/>
            </a:br>
            <a:r>
              <a:rPr lang="en-US" altLang="en-US" sz="2400" dirty="0"/>
              <a:t>Now count forever.</a:t>
            </a:r>
          </a:p>
        </p:txBody>
      </p:sp>
      <p:sp>
        <p:nvSpPr>
          <p:cNvPr id="33" name="AutoShape 55">
            <a:extLst>
              <a:ext uri="{FF2B5EF4-FFF2-40B4-BE49-F238E27FC236}">
                <a16:creationId xmlns:a16="http://schemas.microsoft.com/office/drawing/2014/main" id="{97A1812F-D866-4C55-8237-850DD0DAB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8" y="2590800"/>
            <a:ext cx="3098800" cy="917202"/>
          </a:xfrm>
          <a:prstGeom prst="wedgeRoundRectCallout">
            <a:avLst>
              <a:gd name="adj1" fmla="val -16932"/>
              <a:gd name="adj2" fmla="val -86588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I ever </a:t>
            </a:r>
            <a:r>
              <a:rPr lang="en-US" altLang="en-US" sz="2400" dirty="0"/>
              <a:t>reach all the positive integers?</a:t>
            </a: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C762A58B-2D1F-4CD8-AB61-5BD0CD73E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531" y="4640515"/>
            <a:ext cx="6561969" cy="1341185"/>
          </a:xfrm>
          <a:prstGeom prst="wedgeRoundRectCallout">
            <a:avLst>
              <a:gd name="adj1" fmla="val -53293"/>
              <a:gd name="adj2" fmla="val -12790"/>
              <a:gd name="adj3" fmla="val 16667"/>
            </a:avLst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Now some strange thing like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∞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are never reached.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if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 positive integer then it is.</a:t>
            </a:r>
            <a:r>
              <a:rPr lang="en-US" altLang="en-US" sz="2400" dirty="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 give you the time </a:t>
            </a:r>
            <a:r>
              <a:rPr lang="en-US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>
                <a:solidFill>
                  <a:srgbClr val="FFFFFF"/>
                </a:solidFill>
              </a:rPr>
              <a:t> during which this occurs.</a:t>
            </a:r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931ECDD8-D300-4560-8F2E-AFCFB964BC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571621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1794948F-E6BD-4083-A059-0C50E5E4E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FC843C49-D736-4331-8D34-6FDF6C57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77115D65-F054-416F-97AC-B0A46229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8968E51F-797A-4B50-8E44-D135B11D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0845567D-CC0F-4F4C-A920-62F7AD22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0C684D20-4223-40C7-801E-2317BB72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23E2B2AD-69C6-48B9-835F-3EA124C3F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4161C7D-4B30-4C46-8963-C315644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0C0048B8-1AD0-4265-B55F-90F7F032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Oval 23">
              <a:extLst>
                <a:ext uri="{FF2B5EF4-FFF2-40B4-BE49-F238E27FC236}">
                  <a16:creationId xmlns:a16="http://schemas.microsoft.com/office/drawing/2014/main" id="{6011BE75-B890-4616-8CA1-70962271E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24">
              <a:extLst>
                <a:ext uri="{FF2B5EF4-FFF2-40B4-BE49-F238E27FC236}">
                  <a16:creationId xmlns:a16="http://schemas.microsoft.com/office/drawing/2014/main" id="{F16D8CC0-CDF5-4CAD-85AC-CFA75FC8C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5">
              <a:extLst>
                <a:ext uri="{FF2B5EF4-FFF2-40B4-BE49-F238E27FC236}">
                  <a16:creationId xmlns:a16="http://schemas.microsoft.com/office/drawing/2014/main" id="{5AE00A93-1AED-4A04-8874-EE594BF066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6">
              <a:extLst>
                <a:ext uri="{FF2B5EF4-FFF2-40B4-BE49-F238E27FC236}">
                  <a16:creationId xmlns:a16="http://schemas.microsoft.com/office/drawing/2014/main" id="{4713931C-6B03-46F6-B184-371F369953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7">
              <a:extLst>
                <a:ext uri="{FF2B5EF4-FFF2-40B4-BE49-F238E27FC236}">
                  <a16:creationId xmlns:a16="http://schemas.microsoft.com/office/drawing/2014/main" id="{3C41B054-0220-45D6-AC8B-7434BAD5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D97A7B4B-8A8D-4F19-BAC6-E8448DF3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573" y="4228289"/>
            <a:ext cx="4437306" cy="482599"/>
          </a:xfrm>
          <a:prstGeom prst="wedgeRoundRectCallout">
            <a:avLst>
              <a:gd name="adj1" fmla="val 51262"/>
              <a:gd name="adj2" fmla="val 42264"/>
              <a:gd name="adj3" fmla="val 16667"/>
            </a:avLst>
          </a:prstGeom>
          <a:solidFill>
            <a:srgbClr val="000066"/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give you some positive integer 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52" name="Group 28">
            <a:extLst>
              <a:ext uri="{FF2B5EF4-FFF2-40B4-BE49-F238E27FC236}">
                <a16:creationId xmlns:a16="http://schemas.microsoft.com/office/drawing/2014/main" id="{CCB1997A-6DE4-48E1-9B2A-3CDA0573F9D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52869" y="5285691"/>
            <a:ext cx="590227" cy="1200330"/>
            <a:chOff x="2593" y="768"/>
            <a:chExt cx="849" cy="1475"/>
          </a:xfrm>
        </p:grpSpPr>
        <p:sp>
          <p:nvSpPr>
            <p:cNvPr id="53" name="Freeform 29">
              <a:extLst>
                <a:ext uri="{FF2B5EF4-FFF2-40B4-BE49-F238E27FC236}">
                  <a16:creationId xmlns:a16="http://schemas.microsoft.com/office/drawing/2014/main" id="{EC90E340-D5EC-45B6-8496-73E143F2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C3F302CF-D078-46CF-810F-C0270CA5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B2B2B449-227C-463B-8108-A02675A7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EEC10948-889A-45E4-95F8-39D6CB45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C9E5650C-690F-471C-991A-CAC1BE63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3B5C7837-5474-4024-A85D-70DB36AD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3334B158-F10E-453C-8D5C-24E1AC52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36">
              <a:extLst>
                <a:ext uri="{FF2B5EF4-FFF2-40B4-BE49-F238E27FC236}">
                  <a16:creationId xmlns:a16="http://schemas.microsoft.com/office/drawing/2014/main" id="{0D8C46BF-768D-4631-8B54-A18A4270D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D9650F3E-D847-4CD2-8046-FE4CA519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4C4BA66E-36A3-4ADB-B5D0-A73CBB6B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" name="AutoShape 55">
            <a:extLst>
              <a:ext uri="{FF2B5EF4-FFF2-40B4-BE49-F238E27FC236}">
                <a16:creationId xmlns:a16="http://schemas.microsoft.com/office/drawing/2014/main" id="{9688AC47-E300-455C-8A7E-AE7F353E9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04" y="3578598"/>
            <a:ext cx="3098800" cy="917202"/>
          </a:xfrm>
          <a:prstGeom prst="wedgeRoundRectCallout">
            <a:avLst>
              <a:gd name="adj1" fmla="val -18981"/>
              <a:gd name="adj2" fmla="val -56126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Is each positive integer reached?</a:t>
            </a:r>
          </a:p>
        </p:txBody>
      </p:sp>
      <p:sp>
        <p:nvSpPr>
          <p:cNvPr id="65" name="AutoShape 58">
            <a:extLst>
              <a:ext uri="{FF2B5EF4-FFF2-40B4-BE49-F238E27FC236}">
                <a16:creationId xmlns:a16="http://schemas.microsoft.com/office/drawing/2014/main" id="{7294FE37-8819-4276-8D1A-100CD331E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6322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66" name="AutoShape 58">
            <a:extLst>
              <a:ext uri="{FF2B5EF4-FFF2-40B4-BE49-F238E27FC236}">
                <a16:creationId xmlns:a16="http://schemas.microsoft.com/office/drawing/2014/main" id="{F74F3BDD-84A1-499E-A7B8-1B6E240DD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9509" y="3629987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Yes</a:t>
            </a:r>
          </a:p>
        </p:txBody>
      </p:sp>
      <p:sp>
        <p:nvSpPr>
          <p:cNvPr id="64" name="AutoShape 55">
            <a:extLst>
              <a:ext uri="{FF2B5EF4-FFF2-40B4-BE49-F238E27FC236}">
                <a16:creationId xmlns:a16="http://schemas.microsoft.com/office/drawing/2014/main" id="{75042889-CFF3-4329-A1B1-D273ABC43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2" y="1752600"/>
            <a:ext cx="2587630" cy="457200"/>
          </a:xfrm>
          <a:prstGeom prst="wedgeRoundRectCallout">
            <a:avLst>
              <a:gd name="adj1" fmla="val -81302"/>
              <a:gd name="adj2" fmla="val -6298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,……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68" name="AutoShape 55">
            <a:extLst>
              <a:ext uri="{FF2B5EF4-FFF2-40B4-BE49-F238E27FC236}">
                <a16:creationId xmlns:a16="http://schemas.microsoft.com/office/drawing/2014/main" id="{E598E71A-D73F-4B86-A1AE-1A203BFD1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55600"/>
            <a:ext cx="1447800" cy="2017555"/>
          </a:xfrm>
          <a:prstGeom prst="wedgeRoundRectCallout">
            <a:avLst>
              <a:gd name="adj1" fmla="val -61127"/>
              <a:gd name="adj2" fmla="val 23249"/>
              <a:gd name="adj3" fmla="val 16667"/>
            </a:avLst>
          </a:prstGeom>
          <a:noFill/>
          <a:ln w="19050">
            <a:solidFill>
              <a:schemeClr val="bg1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/>
              <a:t>i</a:t>
            </a:r>
            <a:r>
              <a:rPr lang="en-CA" altLang="en-US" sz="2400" dirty="0"/>
              <a:t>=0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loop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print </a:t>
            </a:r>
            <a:r>
              <a:rPr lang="en-US" altLang="en-US" sz="2400" dirty="0" err="1"/>
              <a:t>i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 err="1"/>
              <a:t>i</a:t>
            </a:r>
            <a:r>
              <a:rPr lang="en-US" altLang="en-US" sz="2400" dirty="0"/>
              <a:t>=i+1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end loop</a:t>
            </a:r>
          </a:p>
        </p:txBody>
      </p:sp>
      <p:sp>
        <p:nvSpPr>
          <p:cNvPr id="69" name="AutoShape 58">
            <a:extLst>
              <a:ext uri="{FF2B5EF4-FFF2-40B4-BE49-F238E27FC236}">
                <a16:creationId xmlns:a16="http://schemas.microsoft.com/office/drawing/2014/main" id="{3E74193B-E782-4F34-8EC8-C6DCD5BF1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6019800"/>
            <a:ext cx="7696200" cy="838200"/>
          </a:xfrm>
          <a:prstGeom prst="wedgeRoundRectCallout">
            <a:avLst>
              <a:gd name="adj1" fmla="val -27048"/>
              <a:gd name="adj2" fmla="val -52884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This does tell us something deep about the positive integers.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(That is not true about strangers sets) </a:t>
            </a:r>
            <a:r>
              <a:rPr lang="en-US" altLang="en-US" sz="2400" dirty="0" err="1"/>
              <a:t>Eg</a:t>
            </a:r>
            <a:r>
              <a:rPr lang="en-US" altLang="en-US" sz="2400" dirty="0"/>
              <a:t> the reals.</a:t>
            </a:r>
          </a:p>
        </p:txBody>
      </p:sp>
      <p:sp>
        <p:nvSpPr>
          <p:cNvPr id="70" name="AutoShape 58">
            <a:extLst>
              <a:ext uri="{FF2B5EF4-FFF2-40B4-BE49-F238E27FC236}">
                <a16:creationId xmlns:a16="http://schemas.microsoft.com/office/drawing/2014/main" id="{9922D24F-F613-4D2E-9721-5C3728A60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104" y="3022601"/>
            <a:ext cx="4841529" cy="482599"/>
          </a:xfrm>
          <a:prstGeom prst="wedgeRoundRectCallout">
            <a:avLst>
              <a:gd name="adj1" fmla="val -51214"/>
              <a:gd name="adj2" fmla="val -40681"/>
              <a:gd name="adj3" fmla="val 16667"/>
            </a:avLst>
          </a:prstGeom>
          <a:noFill/>
          <a:ln w="190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time 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 (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 is reached in time t)</a:t>
            </a:r>
          </a:p>
        </p:txBody>
      </p:sp>
      <p:sp>
        <p:nvSpPr>
          <p:cNvPr id="71" name="AutoShape 58">
            <a:extLst>
              <a:ext uri="{FF2B5EF4-FFF2-40B4-BE49-F238E27FC236}">
                <a16:creationId xmlns:a16="http://schemas.microsoft.com/office/drawing/2014/main" id="{D59DF8A9-40CF-4B20-ADED-D6E3A4826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3005349"/>
            <a:ext cx="742300" cy="482599"/>
          </a:xfrm>
          <a:prstGeom prst="wedgeRoundRectCallout">
            <a:avLst>
              <a:gd name="adj1" fmla="val -58622"/>
              <a:gd name="adj2" fmla="val -48576"/>
              <a:gd name="adj3" fmla="val 16667"/>
            </a:avLst>
          </a:prstGeom>
          <a:solidFill>
            <a:srgbClr val="000066"/>
          </a:solidFill>
          <a:ln w="19050">
            <a:solidFill>
              <a:srgbClr val="66FF66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</a:rPr>
              <a:t>No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9DDE6C3-4C47-4504-A0BA-38CAF2505C10}"/>
              </a:ext>
            </a:extLst>
          </p:cNvPr>
          <p:cNvGrpSpPr/>
          <p:nvPr/>
        </p:nvGrpSpPr>
        <p:grpSpPr>
          <a:xfrm>
            <a:off x="5337098" y="2298386"/>
            <a:ext cx="609307" cy="492399"/>
            <a:chOff x="4581521" y="3914036"/>
            <a:chExt cx="609307" cy="492399"/>
          </a:xfrm>
        </p:grpSpPr>
        <p:sp>
          <p:nvSpPr>
            <p:cNvPr id="73" name="Line 17">
              <a:extLst>
                <a:ext uri="{FF2B5EF4-FFF2-40B4-BE49-F238E27FC236}">
                  <a16:creationId xmlns:a16="http://schemas.microsoft.com/office/drawing/2014/main" id="{2A5E1F30-0032-492E-9F4C-CF6FBE8E21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1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Text Box 11">
              <a:extLst>
                <a:ext uri="{FF2B5EF4-FFF2-40B4-BE49-F238E27FC236}">
                  <a16:creationId xmlns:a16="http://schemas.microsoft.com/office/drawing/2014/main" id="{E7F42393-78C6-4D74-A273-7A772D542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922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75" name="Oval 15">
              <a:extLst>
                <a:ext uri="{FF2B5EF4-FFF2-40B4-BE49-F238E27FC236}">
                  <a16:creationId xmlns:a16="http://schemas.microsoft.com/office/drawing/2014/main" id="{61D9EF48-F24D-453D-8D52-B0416751B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324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B0D1949D-C9EA-49FB-B6E6-A106987D61BD}"/>
              </a:ext>
            </a:extLst>
          </p:cNvPr>
          <p:cNvSpPr/>
          <p:nvPr/>
        </p:nvSpPr>
        <p:spPr>
          <a:xfrm>
            <a:off x="6161861" y="2344079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3C3A46-3872-4C2A-BB30-934CB83E84E6}"/>
              </a:ext>
            </a:extLst>
          </p:cNvPr>
          <p:cNvGrpSpPr/>
          <p:nvPr/>
        </p:nvGrpSpPr>
        <p:grpSpPr>
          <a:xfrm>
            <a:off x="4335761" y="2298386"/>
            <a:ext cx="632323" cy="492399"/>
            <a:chOff x="3580184" y="3914036"/>
            <a:chExt cx="632323" cy="492399"/>
          </a:xfrm>
        </p:grpSpPr>
        <p:sp>
          <p:nvSpPr>
            <p:cNvPr id="78" name="Line 17">
              <a:extLst>
                <a:ext uri="{FF2B5EF4-FFF2-40B4-BE49-F238E27FC236}">
                  <a16:creationId xmlns:a16="http://schemas.microsoft.com/office/drawing/2014/main" id="{9F054182-DE63-4C9D-BB3D-E67262B19A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184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Text Box 11">
              <a:extLst>
                <a:ext uri="{FF2B5EF4-FFF2-40B4-BE49-F238E27FC236}">
                  <a16:creationId xmlns:a16="http://schemas.microsoft.com/office/drawing/2014/main" id="{BD7D7986-67A9-4775-941E-76D4FE70F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9601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80" name="Oval 15">
              <a:extLst>
                <a:ext uri="{FF2B5EF4-FFF2-40B4-BE49-F238E27FC236}">
                  <a16:creationId xmlns:a16="http://schemas.microsoft.com/office/drawing/2014/main" id="{D66606C8-7D1A-496E-9842-569AB713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178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9699DE3E-3085-4342-A423-6CF35097E3DF}"/>
              </a:ext>
            </a:extLst>
          </p:cNvPr>
          <p:cNvGrpSpPr/>
          <p:nvPr/>
        </p:nvGrpSpPr>
        <p:grpSpPr>
          <a:xfrm>
            <a:off x="4871879" y="2298386"/>
            <a:ext cx="609178" cy="492399"/>
            <a:chOff x="4116302" y="3914036"/>
            <a:chExt cx="609178" cy="492399"/>
          </a:xfrm>
        </p:grpSpPr>
        <p:sp>
          <p:nvSpPr>
            <p:cNvPr id="82" name="Line 17">
              <a:extLst>
                <a:ext uri="{FF2B5EF4-FFF2-40B4-BE49-F238E27FC236}">
                  <a16:creationId xmlns:a16="http://schemas.microsoft.com/office/drawing/2014/main" id="{432EBD05-FEC3-482F-8602-0E76BB484B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6302" y="4333723"/>
              <a:ext cx="381000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Text Box 11">
              <a:extLst>
                <a:ext uri="{FF2B5EF4-FFF2-40B4-BE49-F238E27FC236}">
                  <a16:creationId xmlns:a16="http://schemas.microsoft.com/office/drawing/2014/main" id="{239AED5E-B125-4454-B713-8BA2763F9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2574" y="3914036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84" name="Oval 15">
              <a:extLst>
                <a:ext uri="{FF2B5EF4-FFF2-40B4-BE49-F238E27FC236}">
                  <a16:creationId xmlns:a16="http://schemas.microsoft.com/office/drawing/2014/main" id="{13011EAD-20BF-49A3-AF32-A14A4EEB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053" y="425403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CE1F786-451E-49F1-A143-DCE7772CE73F}"/>
              </a:ext>
            </a:extLst>
          </p:cNvPr>
          <p:cNvGrpSpPr/>
          <p:nvPr/>
        </p:nvGrpSpPr>
        <p:grpSpPr>
          <a:xfrm>
            <a:off x="3805311" y="2286000"/>
            <a:ext cx="612599" cy="492399"/>
            <a:chOff x="3805311" y="2298386"/>
            <a:chExt cx="612599" cy="492399"/>
          </a:xfrm>
        </p:grpSpPr>
        <p:sp>
          <p:nvSpPr>
            <p:cNvPr id="86" name="Oval 10">
              <a:extLst>
                <a:ext uri="{FF2B5EF4-FFF2-40B4-BE49-F238E27FC236}">
                  <a16:creationId xmlns:a16="http://schemas.microsoft.com/office/drawing/2014/main" id="{770248DD-6CE8-42E1-A9CA-76A482D25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180" y="2638385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996D8AA-6ACE-4384-A8A4-4979144AC49E}"/>
                </a:ext>
              </a:extLst>
            </p:cNvPr>
            <p:cNvGrpSpPr/>
            <p:nvPr/>
          </p:nvGrpSpPr>
          <p:grpSpPr>
            <a:xfrm>
              <a:off x="3805311" y="2298386"/>
              <a:ext cx="612599" cy="419687"/>
              <a:chOff x="3049734" y="3914036"/>
              <a:chExt cx="612599" cy="419687"/>
            </a:xfrm>
          </p:grpSpPr>
          <p:sp>
            <p:nvSpPr>
              <p:cNvPr id="88" name="Line 17">
                <a:extLst>
                  <a:ext uri="{FF2B5EF4-FFF2-40B4-BE49-F238E27FC236}">
                    <a16:creationId xmlns:a16="http://schemas.microsoft.com/office/drawing/2014/main" id="{5C56FFBA-D9D4-448B-8A6C-77B302C9C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734" y="4333723"/>
                <a:ext cx="381000" cy="0"/>
              </a:xfrm>
              <a:prstGeom prst="lin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9" name="Text Box 11">
                <a:extLst>
                  <a:ext uri="{FF2B5EF4-FFF2-40B4-BE49-F238E27FC236}">
                    <a16:creationId xmlns:a16="http://schemas.microsoft.com/office/drawing/2014/main" id="{6609B3F8-710A-4CCE-B1BD-5572A8594E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9427" y="3914036"/>
                <a:ext cx="31290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3634BCBB-842D-4877-AFEC-F1086385C073}"/>
              </a:ext>
            </a:extLst>
          </p:cNvPr>
          <p:cNvGrpSpPr/>
          <p:nvPr/>
        </p:nvGrpSpPr>
        <p:grpSpPr>
          <a:xfrm>
            <a:off x="3576883" y="2286000"/>
            <a:ext cx="312906" cy="492399"/>
            <a:chOff x="2821306" y="3901650"/>
            <a:chExt cx="312906" cy="492399"/>
          </a:xfrm>
        </p:grpSpPr>
        <p:sp>
          <p:nvSpPr>
            <p:cNvPr id="91" name="Oval 10">
              <a:extLst>
                <a:ext uri="{FF2B5EF4-FFF2-40B4-BE49-F238E27FC236}">
                  <a16:creationId xmlns:a16="http://schemas.microsoft.com/office/drawing/2014/main" id="{3902959C-64D8-491A-94C5-C750B01F8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230" y="4241649"/>
              <a:ext cx="152400" cy="152400"/>
            </a:xfrm>
            <a:prstGeom prst="ellipse">
              <a:avLst/>
            </a:prstGeom>
            <a:solidFill>
              <a:srgbClr val="66FF66"/>
            </a:solidFill>
            <a:ln>
              <a:noFill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11">
              <a:extLst>
                <a:ext uri="{FF2B5EF4-FFF2-40B4-BE49-F238E27FC236}">
                  <a16:creationId xmlns:a16="http://schemas.microsoft.com/office/drawing/2014/main" id="{7CAF3FB3-7A3C-42A6-A019-F4E62FA0D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1306" y="390165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29787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1" grpId="0" animBg="1"/>
      <p:bldP spid="63" grpId="0" animBg="1"/>
      <p:bldP spid="65" grpId="0" animBg="1"/>
      <p:bldP spid="66" grpId="0" animBg="1"/>
      <p:bldP spid="69" grpId="0" uiExpand="1" build="allAtOnce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046" y="4643328"/>
            <a:ext cx="3518586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top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down.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1573696" y="33547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4348791" y="376737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010400" y="410862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DB7198-F985-4F46-A01A-F721B90A7EF3}"/>
              </a:ext>
            </a:extLst>
          </p:cNvPr>
          <p:cNvGrpSpPr/>
          <p:nvPr/>
        </p:nvGrpSpPr>
        <p:grpSpPr>
          <a:xfrm>
            <a:off x="475151" y="3333750"/>
            <a:ext cx="323293" cy="657747"/>
            <a:chOff x="475151" y="3333750"/>
            <a:chExt cx="323293" cy="65774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597BBE3-3316-4C6E-A9E0-47A855C3B4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5151" y="3333750"/>
              <a:ext cx="323293" cy="350234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A5A940-11B6-4F30-9BD2-DBA4C7DC36CF}"/>
                </a:ext>
              </a:extLst>
            </p:cNvPr>
            <p:cNvSpPr/>
            <p:nvPr/>
          </p:nvSpPr>
          <p:spPr>
            <a:xfrm>
              <a:off x="520148" y="3684104"/>
              <a:ext cx="252337" cy="3073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318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in the center,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moving fast down,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not accelerating.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1956775" y="372577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4731870" y="4085430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406731" y="3770244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76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bottom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up.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2351027" y="40405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139374" y="374705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7840739" y="3505200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CCDE207-2609-4489-B1DB-4215718F8DC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72843" y="3460319"/>
            <a:ext cx="353368" cy="869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469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3328"/>
            <a:ext cx="3189379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in the center,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moving fast up,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not accelerating.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2768471" y="372577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556818" y="348200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8231679" y="3770244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889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29">
            <a:extLst>
              <a:ext uri="{FF2B5EF4-FFF2-40B4-BE49-F238E27FC236}">
                <a16:creationId xmlns:a16="http://schemas.microsoft.com/office/drawing/2014/main" id="{CBD36588-79D9-47E2-84F4-2ED0B481F611}"/>
              </a:ext>
            </a:extLst>
          </p:cNvPr>
          <p:cNvGrpSpPr>
            <a:grpSpLocks/>
          </p:cNvGrpSpPr>
          <p:nvPr/>
        </p:nvGrpSpPr>
        <p:grpSpPr bwMode="auto">
          <a:xfrm>
            <a:off x="8324555" y="5848535"/>
            <a:ext cx="931353" cy="993870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4951D089-7E26-4D54-A889-C7426616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F1578E97-7C9A-4251-B330-960FBD0B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A84238A6-837F-4E59-8463-7AE8D43B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019BE9EB-886F-4578-8D0B-E2F42E43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2782F20F-3A00-4C5F-8943-F94B443C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CBDECECF-2BED-43B7-A0AD-E56026EB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2B3379C7-DE8B-4108-B818-FC08251E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DD854481-0D63-4F30-8B2D-21C83B87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B095D178-A883-4B03-B756-26A8E271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98B5FE2E-C4B6-42F5-99B0-0D8806FF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57E36E0-A896-4986-AC27-E1C3E081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8B72117D-E0AD-4CFE-8673-4D28591C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EB08F51E-7219-4CF0-823D-984D5C9D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7F2B5238-1718-4F3E-A747-FC80C01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FE681A7A-0074-4467-B8E1-1B4E58F3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B948D15A-8F6B-469F-93EA-66C07CB6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BB735DCE-F159-4AFD-9E55-78A5DDD1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" name="AutoShape 35">
            <a:extLst>
              <a:ext uri="{FF2B5EF4-FFF2-40B4-BE49-F238E27FC236}">
                <a16:creationId xmlns:a16="http://schemas.microsoft.com/office/drawing/2014/main" id="{F8B885A0-9FD3-4EF9-8711-BD8816AA5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738" y="4643328"/>
            <a:ext cx="3524041" cy="1291196"/>
          </a:xfrm>
          <a:prstGeom prst="wedgeRoundRectCallout">
            <a:avLst>
              <a:gd name="adj1" fmla="val 37366"/>
              <a:gd name="adj2" fmla="val 60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is at top peak,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 has stopped moving,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is accelerating down.</a:t>
            </a:r>
            <a:endParaRPr lang="en-US" altLang="en-US" sz="24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11636B6-6269-4EF0-9956-7C2704E74673}"/>
              </a:ext>
            </a:extLst>
          </p:cNvPr>
          <p:cNvSpPr/>
          <p:nvPr/>
        </p:nvSpPr>
        <p:spPr>
          <a:xfrm>
            <a:off x="3212419" y="3354717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41B67C68-7BD3-42C8-874D-D8BA83168B57}"/>
              </a:ext>
            </a:extLst>
          </p:cNvPr>
          <p:cNvSpPr/>
          <p:nvPr/>
        </p:nvSpPr>
        <p:spPr>
          <a:xfrm>
            <a:off x="5987514" y="3767378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8691106-CA73-49EA-AE8F-7B9B7BBFDADE}"/>
              </a:ext>
            </a:extLst>
          </p:cNvPr>
          <p:cNvSpPr/>
          <p:nvPr/>
        </p:nvSpPr>
        <p:spPr>
          <a:xfrm>
            <a:off x="8649123" y="4108622"/>
            <a:ext cx="339165" cy="27122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DB7198-F985-4F46-A01A-F721B90A7EF3}"/>
              </a:ext>
            </a:extLst>
          </p:cNvPr>
          <p:cNvGrpSpPr/>
          <p:nvPr/>
        </p:nvGrpSpPr>
        <p:grpSpPr>
          <a:xfrm>
            <a:off x="475151" y="3333750"/>
            <a:ext cx="323293" cy="657747"/>
            <a:chOff x="475151" y="3333750"/>
            <a:chExt cx="323293" cy="65774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597BBE3-3316-4C6E-A9E0-47A855C3B4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5151" y="3333750"/>
              <a:ext cx="323293" cy="350234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A5A940-11B6-4F30-9BD2-DBA4C7DC36CF}"/>
                </a:ext>
              </a:extLst>
            </p:cNvPr>
            <p:cNvSpPr/>
            <p:nvPr/>
          </p:nvSpPr>
          <p:spPr>
            <a:xfrm>
              <a:off x="520148" y="3684104"/>
              <a:ext cx="252337" cy="3073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136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2" grpId="0" animBg="1"/>
      <p:bldP spid="96" grpId="0" animBg="1"/>
      <p:bldP spid="97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9" y="646093"/>
            <a:ext cx="8176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Consider a block bouncing on a spring.</a:t>
            </a:r>
          </a:p>
          <a:p>
            <a:pPr lvl="0" algn="l" eaLnBrk="1" hangingPunct="1"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We will solve the differential equation expressing its movement.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2" name="Group 29">
            <a:extLst>
              <a:ext uri="{FF2B5EF4-FFF2-40B4-BE49-F238E27FC236}">
                <a16:creationId xmlns:a16="http://schemas.microsoft.com/office/drawing/2014/main" id="{BB3D93F6-B311-48B0-917B-FE5CC34748D3}"/>
              </a:ext>
            </a:extLst>
          </p:cNvPr>
          <p:cNvGrpSpPr>
            <a:grpSpLocks/>
          </p:cNvGrpSpPr>
          <p:nvPr/>
        </p:nvGrpSpPr>
        <p:grpSpPr bwMode="auto">
          <a:xfrm>
            <a:off x="8246967" y="4643874"/>
            <a:ext cx="931353" cy="993870"/>
            <a:chOff x="2065" y="1551"/>
            <a:chExt cx="1628" cy="1988"/>
          </a:xfrm>
        </p:grpSpPr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F1C7773-EBF9-4640-BC0E-7EB9BB9BC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100FA893-20C9-4425-BE0E-5028AE9B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7504C97F-C0FF-4F9F-8EC7-879EE417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A9017E89-3CE3-412A-8DF4-9E80D0A0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E7DF500F-E065-4C41-932C-6409F0CE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2C84408C-6EBC-43B6-A3CC-639BFBAC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EDFA9FE-6678-4F95-8F68-6069D39F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E7F81FEC-214B-41E8-8474-23745058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ACEA4C47-6488-4EB3-805D-44DD2390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E18992D6-7455-4085-AA53-FD0B7E3D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3DAEF8A6-F0E7-4D84-8B4E-ADF514D6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09CF8285-6607-441B-A260-8BAC574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5136A2BF-18BB-49F7-8BA3-0E7D223E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AD091E20-1472-4F01-8FB5-7CF67C96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97B8A6A4-657A-4ABB-B52F-CFD528A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FBBAE9C8-9B32-4483-B010-5D87D7558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49821D8E-75AA-4DB0-B36C-651CFE0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73" name="AutoShape 55">
            <a:extLst>
              <a:ext uri="{FF2B5EF4-FFF2-40B4-BE49-F238E27FC236}">
                <a16:creationId xmlns:a16="http://schemas.microsoft.com/office/drawing/2014/main" id="{C539046B-7BAC-4943-88A1-3CEF9E43C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714" y="4504594"/>
            <a:ext cx="4906759" cy="2048606"/>
          </a:xfrm>
          <a:prstGeom prst="wedgeRoundRectCallout">
            <a:avLst>
              <a:gd name="adj1" fmla="val -56103"/>
              <a:gd name="adj2" fmla="val -3675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denote its distance from rest.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will bounce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-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block on spring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=   Force  / Mass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= (-k x(t))/ Mass</a:t>
            </a:r>
          </a:p>
        </p:txBody>
      </p:sp>
      <p:sp>
        <p:nvSpPr>
          <p:cNvPr id="74" name="AutoShape 35">
            <a:extLst>
              <a:ext uri="{FF2B5EF4-FFF2-40B4-BE49-F238E27FC236}">
                <a16:creationId xmlns:a16="http://schemas.microsoft.com/office/drawing/2014/main" id="{0D1E0F8E-2D88-44CA-85F1-A2E44CFA3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785" y="4703585"/>
            <a:ext cx="2269319" cy="461260"/>
          </a:xfrm>
          <a:prstGeom prst="wedgeRoundRectCallout">
            <a:avLst>
              <a:gd name="adj1" fmla="val 54505"/>
              <a:gd name="adj2" fmla="val 532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Newton: F=MA</a:t>
            </a:r>
            <a:endParaRPr lang="en-US" altLang="en-US" sz="2400" dirty="0"/>
          </a:p>
        </p:txBody>
      </p:sp>
      <p:sp>
        <p:nvSpPr>
          <p:cNvPr id="75" name="AutoShape 35">
            <a:extLst>
              <a:ext uri="{FF2B5EF4-FFF2-40B4-BE49-F238E27FC236}">
                <a16:creationId xmlns:a16="http://schemas.microsoft.com/office/drawing/2014/main" id="{1618C2BE-E59B-46F1-8626-91C6C44A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1" y="5215102"/>
            <a:ext cx="3147876" cy="1642897"/>
          </a:xfrm>
          <a:prstGeom prst="wedgeRoundRectCallout">
            <a:avLst>
              <a:gd name="adj1" fmla="val 32412"/>
              <a:gd name="adj2" fmla="val -5816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Pull the string farther, it pulls back harder</a:t>
            </a:r>
            <a:br>
              <a:rPr lang="en-CA" altLang="en-US" sz="2400" dirty="0"/>
            </a:br>
            <a:r>
              <a:rPr lang="en-CA" altLang="en-US" sz="2400" dirty="0"/>
              <a:t>in the opposite direction.</a:t>
            </a:r>
            <a:endParaRPr lang="en-US" altLang="en-US" sz="2400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702DCDF-6C1D-491E-B71B-2EB7553209E5}"/>
              </a:ext>
            </a:extLst>
          </p:cNvPr>
          <p:cNvGrpSpPr/>
          <p:nvPr/>
        </p:nvGrpSpPr>
        <p:grpSpPr>
          <a:xfrm>
            <a:off x="1447800" y="2895600"/>
            <a:ext cx="7772400" cy="1600200"/>
            <a:chOff x="1447800" y="2895600"/>
            <a:chExt cx="7772400" cy="1600200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BD8909AC-08BB-4915-9118-E4FE2F129DC4}"/>
                </a:ext>
              </a:extLst>
            </p:cNvPr>
            <p:cNvSpPr/>
            <p:nvPr/>
          </p:nvSpPr>
          <p:spPr bwMode="auto">
            <a:xfrm>
              <a:off x="1447800" y="3086100"/>
              <a:ext cx="2278625" cy="1360161"/>
            </a:xfrm>
            <a:prstGeom prst="ellipse">
              <a:avLst/>
            </a:prstGeom>
            <a:noFill/>
            <a:ln w="127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1B13A916-CEFD-40FB-984F-F220C6683E59}"/>
                </a:ext>
              </a:extLst>
            </p:cNvPr>
            <p:cNvSpPr/>
            <p:nvPr/>
          </p:nvSpPr>
          <p:spPr bwMode="auto">
            <a:xfrm>
              <a:off x="6858000" y="3135639"/>
              <a:ext cx="2278625" cy="1360161"/>
            </a:xfrm>
            <a:prstGeom prst="ellipse">
              <a:avLst/>
            </a:prstGeom>
            <a:noFill/>
            <a:ln w="127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C4CD612-EA5D-4D90-84A6-254BC9E006B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4629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l" eaLnBrk="1" hangingPunct="1"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0" name="AutoShape 55">
            <a:extLst>
              <a:ext uri="{FF2B5EF4-FFF2-40B4-BE49-F238E27FC236}">
                <a16:creationId xmlns:a16="http://schemas.microsoft.com/office/drawing/2014/main" id="{DC9A65CC-B3C2-43FA-BCDE-A26C69D68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934" y="5477880"/>
            <a:ext cx="7558369" cy="1275639"/>
          </a:xfrm>
          <a:prstGeom prst="wedgeRoundRectCallout">
            <a:avLst>
              <a:gd name="adj1" fmla="val -53211"/>
              <a:gd name="adj2" fmla="val -4952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Lets do induction just on multiples of some infinitesimal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   T = 0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1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3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, …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we will pretend that it is true for the reals in between.</a:t>
            </a:r>
          </a:p>
        </p:txBody>
      </p:sp>
      <p:grpSp>
        <p:nvGrpSpPr>
          <p:cNvPr id="32" name="Group 29">
            <a:extLst>
              <a:ext uri="{FF2B5EF4-FFF2-40B4-BE49-F238E27FC236}">
                <a16:creationId xmlns:a16="http://schemas.microsoft.com/office/drawing/2014/main" id="{BB3D93F6-B311-48B0-917B-FE5CC34748D3}"/>
              </a:ext>
            </a:extLst>
          </p:cNvPr>
          <p:cNvGrpSpPr>
            <a:grpSpLocks/>
          </p:cNvGrpSpPr>
          <p:nvPr/>
        </p:nvGrpSpPr>
        <p:grpSpPr bwMode="auto">
          <a:xfrm>
            <a:off x="8246967" y="4643874"/>
            <a:ext cx="931353" cy="993870"/>
            <a:chOff x="2065" y="1551"/>
            <a:chExt cx="1628" cy="1988"/>
          </a:xfrm>
        </p:grpSpPr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F1C7773-EBF9-4640-BC0E-7EB9BB9BC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100FA893-20C9-4425-BE0E-5028AE9B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7504C97F-C0FF-4F9F-8EC7-879EE417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A9017E89-3CE3-412A-8DF4-9E80D0A0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E7DF500F-E065-4C41-932C-6409F0CE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2C84408C-6EBC-43B6-A3CC-639BFBAC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EDFA9FE-6678-4F95-8F68-6069D39F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E7F81FEC-214B-41E8-8474-23745058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ACEA4C47-6488-4EB3-805D-44DD2390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E18992D6-7455-4085-AA53-FD0B7E3D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3DAEF8A6-F0E7-4D84-8B4E-ADF514D6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09CF8285-6607-441B-A260-8BAC574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5136A2BF-18BB-49F7-8BA3-0E7D223E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AD091E20-1472-4F01-8FB5-7CF67C96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97B8A6A4-657A-4ABB-B52F-CFD528A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FBBAE9C8-9B32-4483-B010-5D87D7558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49821D8E-75AA-4DB0-B36C-651CFE0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" name="AutoShape 35">
            <a:extLst>
              <a:ext uri="{FF2B5EF4-FFF2-40B4-BE49-F238E27FC236}">
                <a16:creationId xmlns:a16="http://schemas.microsoft.com/office/drawing/2014/main" id="{AE7287C3-845E-4AC5-BB8F-8CC869A28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960" y="4600681"/>
            <a:ext cx="5684624" cy="816463"/>
          </a:xfrm>
          <a:prstGeom prst="wedgeRoundRectCallout">
            <a:avLst>
              <a:gd name="adj1" fmla="val 61568"/>
              <a:gd name="adj2" fmla="val 529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Dude! You can’t do induction on the reals!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They are not </a:t>
            </a:r>
            <a:r>
              <a:rPr lang="en-CA" altLang="en-US" sz="2400" dirty="0">
                <a:solidFill>
                  <a:srgbClr val="FFFF00"/>
                </a:solidFill>
              </a:rPr>
              <a:t>countable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EF3090-B576-497C-91E6-34A67BAE394E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C71D0A9-DDC1-4918-B11D-3C9C04A95A78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0470370B-8F8D-476A-9222-FFE1321A1E9D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58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03F7C52D-7BA3-45AA-885F-9C7E6580F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7F3E2E08-B40F-4883-8198-FA6FEA2F5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1" name="Picture 60">
                <a:extLst>
                  <a:ext uri="{FF2B5EF4-FFF2-40B4-BE49-F238E27FC236}">
                    <a16:creationId xmlns:a16="http://schemas.microsoft.com/office/drawing/2014/main" id="{6642948E-269A-40FD-9D37-A1E973218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62" name="Picture 61">
                <a:extLst>
                  <a:ext uri="{FF2B5EF4-FFF2-40B4-BE49-F238E27FC236}">
                    <a16:creationId xmlns:a16="http://schemas.microsoft.com/office/drawing/2014/main" id="{A447A137-B680-4BA5-A2BB-7F12913829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63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AFC256E1-61AD-43C3-8272-A57CC60F0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64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8D03B9AD-5AFB-4C92-9822-A1BBE7B42F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2C19378-C1B0-4CF5-BDF0-31BD39D8E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83FAF39-FB6A-44B0-943E-C1B3AEDA58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B95A078-8E6E-491A-9619-0256845B6F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F29824CF-08B6-4931-AD81-FC3F4592FB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AA913129-664B-4985-B159-576E5AE98B11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CCF9F17-5EE6-4DA7-ADEE-260327E7C20F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C5CA23-8CC9-4E71-BC17-2A17065DE55A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442B2AB-7E58-4708-8A4B-1B17EF7BF216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71" name="Freeform 49" descr="Green marble">
              <a:extLst>
                <a:ext uri="{FF2B5EF4-FFF2-40B4-BE49-F238E27FC236}">
                  <a16:creationId xmlns:a16="http://schemas.microsoft.com/office/drawing/2014/main" id="{2D04FB90-036B-4777-9679-3631373C2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Rectangle 4">
              <a:extLst>
                <a:ext uri="{FF2B5EF4-FFF2-40B4-BE49-F238E27FC236}">
                  <a16:creationId xmlns:a16="http://schemas.microsoft.com/office/drawing/2014/main" id="{D17BB11F-60AC-4AED-BA46-A7E1FE02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C2EE4F28-8C3B-4714-92A4-2B41CE8C2927}"/>
              </a:ext>
            </a:extLst>
          </p:cNvPr>
          <p:cNvSpPr/>
          <p:nvPr/>
        </p:nvSpPr>
        <p:spPr>
          <a:xfrm>
            <a:off x="6233485" y="2895600"/>
            <a:ext cx="29177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Acceleration(t) = -x(t)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BD6BFAD-C5BE-4AE4-981D-17BEBBF9B072}"/>
              </a:ext>
            </a:extLst>
          </p:cNvPr>
          <p:cNvGrpSpPr/>
          <p:nvPr/>
        </p:nvGrpSpPr>
        <p:grpSpPr>
          <a:xfrm>
            <a:off x="3397885" y="3470910"/>
            <a:ext cx="2891790" cy="605790"/>
            <a:chOff x="3397885" y="3470910"/>
            <a:chExt cx="2891790" cy="605790"/>
          </a:xfrm>
        </p:grpSpPr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4D17EDCD-52A7-4A99-9508-694624276310}"/>
                </a:ext>
              </a:extLst>
            </p:cNvPr>
            <p:cNvSpPr/>
            <p:nvPr/>
          </p:nvSpPr>
          <p:spPr>
            <a:xfrm>
              <a:off x="3397885" y="347091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645FA4D5-7673-4ECD-8DD3-5E89730A6A9B}"/>
                </a:ext>
              </a:extLst>
            </p:cNvPr>
            <p:cNvSpPr/>
            <p:nvPr/>
          </p:nvSpPr>
          <p:spPr>
            <a:xfrm>
              <a:off x="6198235" y="398526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6421130-30F5-4071-993F-5FC84B28A377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9CD92E1C-9D97-4B2E-AEC4-9390ADA674AA}"/>
              </a:ext>
            </a:extLst>
          </p:cNvPr>
          <p:cNvSpPr/>
          <p:nvPr/>
        </p:nvSpPr>
        <p:spPr>
          <a:xfrm>
            <a:off x="8885646" y="4166688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0C8C9B0-20D5-41A2-AB2E-7A93D6155054}"/>
              </a:ext>
            </a:extLst>
          </p:cNvPr>
          <p:cNvSpPr/>
          <p:nvPr/>
        </p:nvSpPr>
        <p:spPr>
          <a:xfrm>
            <a:off x="5156200" y="5915323"/>
            <a:ext cx="27190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countable.</a:t>
            </a:r>
          </a:p>
        </p:txBody>
      </p:sp>
    </p:spTree>
    <p:extLst>
      <p:ext uri="{BB962C8B-B14F-4D97-AF65-F5344CB8AC3E}">
        <p14:creationId xmlns:p14="http://schemas.microsoft.com/office/powerpoint/2010/main" val="1606157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30" grpId="0" animBg="1"/>
      <p:bldP spid="33" grpId="0" animBg="1"/>
      <p:bldP spid="65" grpId="0"/>
      <p:bldP spid="77" grpId="0" animBg="1"/>
      <p:bldP spid="80" grpId="0" animBg="1"/>
      <p:bldP spid="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F39F9C44-B7A5-4CA9-99BC-03CE64FDB937}"/>
              </a:ext>
            </a:extLst>
          </p:cNvPr>
          <p:cNvSpPr/>
          <p:nvPr/>
        </p:nvSpPr>
        <p:spPr bwMode="auto">
          <a:xfrm>
            <a:off x="4743714" y="967565"/>
            <a:ext cx="12671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AutoShape 55">
            <a:extLst>
              <a:ext uri="{FF2B5EF4-FFF2-40B4-BE49-F238E27FC236}">
                <a16:creationId xmlns:a16="http://schemas.microsoft.com/office/drawing/2014/main" id="{5438771E-7CA7-4BDC-B925-A76D17F65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2963" y="4480241"/>
            <a:ext cx="4419600" cy="527745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plot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09213BF5-8408-43A1-BB64-8626B1614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188" y="5041003"/>
            <a:ext cx="5114305" cy="902288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every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we have plotted up to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9" name="AutoShape 55">
            <a:extLst>
              <a:ext uri="{FF2B5EF4-FFF2-40B4-BE49-F238E27FC236}">
                <a16:creationId xmlns:a16="http://schemas.microsoft.com/office/drawing/2014/main" id="{9EF92BD6-A4B4-46DB-B472-34B71ECBE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188" y="5976309"/>
            <a:ext cx="5573612" cy="780091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we use induction, it is sufficient to prove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5EF46B1-1D10-4534-AE4C-52B030F4AE25}"/>
              </a:ext>
            </a:extLst>
          </p:cNvPr>
          <p:cNvSpPr/>
          <p:nvPr/>
        </p:nvSpPr>
        <p:spPr bwMode="auto">
          <a:xfrm>
            <a:off x="561619" y="914400"/>
            <a:ext cx="3781781" cy="6217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C476256-5B48-4367-870C-54D041564D3A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6C1CFFD-FD1A-4AC4-8087-129CF28392C9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38EA858B-79F9-449F-AC90-81A5EA076C8F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23FFE97-F53B-4AC2-8175-F316B365E24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77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65E2F73E-11AC-4C8C-B881-0957959478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8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7105CBCD-93DD-4C17-8D14-AF0BD94770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9" name="Picture 78">
                  <a:extLst>
                    <a:ext uri="{FF2B5EF4-FFF2-40B4-BE49-F238E27FC236}">
                      <a16:creationId xmlns:a16="http://schemas.microsoft.com/office/drawing/2014/main" id="{3FBD0857-E8BF-455D-B819-FD24A8E713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0" name="Picture 79">
                  <a:extLst>
                    <a:ext uri="{FF2B5EF4-FFF2-40B4-BE49-F238E27FC236}">
                      <a16:creationId xmlns:a16="http://schemas.microsoft.com/office/drawing/2014/main" id="{15B1684A-8532-4DD8-A2CB-315CC3A980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1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EC301C4-183B-4732-99E4-CDBC7225BAC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2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7792C564-0FD3-4AD8-A89F-E4C063AFE1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F1BAD719-C5C1-48B4-958E-EC56EBF38A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DC1205AD-C0C9-4A26-95AD-C8BD34F792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0352AE9C-5730-4C29-B756-9A38D317D46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0" name="Picture 69">
                <a:extLst>
                  <a:ext uri="{FF2B5EF4-FFF2-40B4-BE49-F238E27FC236}">
                    <a16:creationId xmlns:a16="http://schemas.microsoft.com/office/drawing/2014/main" id="{CA81E5BF-3467-44DE-883A-901706D47D8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ED00668E-7F3E-4657-8DF4-7EE352001AE0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89739CA-C622-42F3-B6FD-BFCE71D39292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B3A3355-0F13-447E-B3B1-C0D694213F7E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A77B4DA3-683F-48EF-A437-01E158E18CBE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E2604E56-1822-4111-8C96-688291E0E1E6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6DF76BD7-95CF-48BE-B51E-7029034DC54C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F2C5A217-DADC-4EA4-A089-4933CA648748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84" name="Freeform 49" descr="Green marble">
              <a:extLst>
                <a:ext uri="{FF2B5EF4-FFF2-40B4-BE49-F238E27FC236}">
                  <a16:creationId xmlns:a16="http://schemas.microsoft.com/office/drawing/2014/main" id="{DA6CCFC5-A1C8-43B5-90A9-A8364125D605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Rectangle 4">
              <a:extLst>
                <a:ext uri="{FF2B5EF4-FFF2-40B4-BE49-F238E27FC236}">
                  <a16:creationId xmlns:a16="http://schemas.microsoft.com/office/drawing/2014/main" id="{12E2871A-7C7E-42E5-863E-51BE5BCDC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86" name="Rectangle 5">
            <a:extLst>
              <a:ext uri="{FF2B5EF4-FFF2-40B4-BE49-F238E27FC236}">
                <a16:creationId xmlns:a16="http://schemas.microsoft.com/office/drawing/2014/main" id="{6E5C9FEA-46F6-4BD8-9075-C06470349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260123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57" grpId="0" animBg="1"/>
      <p:bldP spid="58" grpId="0" animBg="1"/>
      <p:bldP spid="59" grpId="0" animBg="1"/>
      <p:bldP spid="61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D6824F5F-9F18-4E28-999A-C5243CD6837B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084DEE27-A1EB-429C-B6A1-23A5ECDEC67D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98F0B854-0B07-45C2-BEC7-594D999BF85B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62" name="TextBox 61">
                  <a:extLst>
                    <a:ext uri="{FF2B5EF4-FFF2-40B4-BE49-F238E27FC236}">
                      <a16:creationId xmlns:a16="http://schemas.microsoft.com/office/drawing/2014/main" id="{14420FA9-6955-40D7-9EE9-315BD10CF42D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63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B9764896-3FD0-4FD3-A2AB-5DAB3149CB6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4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5C2A10EA-E26B-4921-86A7-3945436B67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5" name="Picture 64">
                  <a:extLst>
                    <a:ext uri="{FF2B5EF4-FFF2-40B4-BE49-F238E27FC236}">
                      <a16:creationId xmlns:a16="http://schemas.microsoft.com/office/drawing/2014/main" id="{F159A770-52E0-4FF9-881B-D624278627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EE6AC0B4-9598-487D-BA95-7A2B25BB5A9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67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417FB9EC-C39C-420F-891A-BC2B29612A8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68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4AEA94B9-9EC9-4E7F-B575-A97097F252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47" name="Picture 46">
                <a:extLst>
                  <a:ext uri="{FF2B5EF4-FFF2-40B4-BE49-F238E27FC236}">
                    <a16:creationId xmlns:a16="http://schemas.microsoft.com/office/drawing/2014/main" id="{2F6E2455-F798-4BCE-87DE-0E8188142B2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48" name="Picture 47">
                <a:extLst>
                  <a:ext uri="{FF2B5EF4-FFF2-40B4-BE49-F238E27FC236}">
                    <a16:creationId xmlns:a16="http://schemas.microsoft.com/office/drawing/2014/main" id="{BFAA03E9-0760-4E0C-A9F3-EC9D544475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49" name="Picture 48">
                <a:extLst>
                  <a:ext uri="{FF2B5EF4-FFF2-40B4-BE49-F238E27FC236}">
                    <a16:creationId xmlns:a16="http://schemas.microsoft.com/office/drawing/2014/main" id="{DA33EE11-B568-49C9-818F-0D92121CD92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1A601018-1349-406F-9936-4B75C61BAB7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3B0EE706-5AD0-4937-A0D4-234267EDA697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ADF23BE9-BDA8-42AD-9F57-C1E29E01B11C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C169B3D6-6235-4315-8717-A963481096DA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CCC8941E-E16C-4286-B2CE-7FFEB730FB8F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CA0997CC-2FCB-4F2A-8FBD-7603C1818902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411B3F6-4346-49FF-9A82-8C66D5EF96F0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4" name="AutoShape 55">
            <a:extLst>
              <a:ext uri="{FF2B5EF4-FFF2-40B4-BE49-F238E27FC236}">
                <a16:creationId xmlns:a16="http://schemas.microsoft.com/office/drawing/2014/main" id="{62B9379C-190B-4AB5-9B4E-CCC0876D9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910" y="4547472"/>
            <a:ext cx="6040090" cy="171471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we know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initial location and velocity of the block.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x(0)=+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endParaRPr lang="en-CA" altLang="en-US" sz="2400" baseline="-25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velocity(0)=0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729633CE-B5C5-4490-95BD-B3B44A2A3689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9044B9E-A22F-4732-87D3-0D970E4A8706}"/>
              </a:ext>
            </a:extLst>
          </p:cNvPr>
          <p:cNvSpPr/>
          <p:nvPr/>
        </p:nvSpPr>
        <p:spPr bwMode="auto">
          <a:xfrm>
            <a:off x="1371601" y="3276600"/>
            <a:ext cx="609600" cy="34933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62C699D0-B434-48BA-8C36-FD00175034FB}"/>
              </a:ext>
            </a:extLst>
          </p:cNvPr>
          <p:cNvSpPr/>
          <p:nvPr/>
        </p:nvSpPr>
        <p:spPr bwMode="auto">
          <a:xfrm>
            <a:off x="4267200" y="3695700"/>
            <a:ext cx="609600" cy="34933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0" name="Group 6">
            <a:extLst>
              <a:ext uri="{FF2B5EF4-FFF2-40B4-BE49-F238E27FC236}">
                <a16:creationId xmlns:a16="http://schemas.microsoft.com/office/drawing/2014/main" id="{14136107-733F-4D6E-A293-E39F30BEEACC}"/>
              </a:ext>
            </a:extLst>
          </p:cNvPr>
          <p:cNvGrpSpPr>
            <a:grpSpLocks/>
          </p:cNvGrpSpPr>
          <p:nvPr/>
        </p:nvGrpSpPr>
        <p:grpSpPr bwMode="auto">
          <a:xfrm>
            <a:off x="238140" y="5935663"/>
            <a:ext cx="874714" cy="922337"/>
            <a:chOff x="144" y="607"/>
            <a:chExt cx="737" cy="804"/>
          </a:xfrm>
        </p:grpSpPr>
        <p:grpSp>
          <p:nvGrpSpPr>
            <p:cNvPr id="71" name="Group 7">
              <a:extLst>
                <a:ext uri="{FF2B5EF4-FFF2-40B4-BE49-F238E27FC236}">
                  <a16:creationId xmlns:a16="http://schemas.microsoft.com/office/drawing/2014/main" id="{B37291E2-5D18-44E5-B7FD-94F90910E56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" y="607"/>
              <a:ext cx="737" cy="737"/>
              <a:chOff x="2976" y="2352"/>
              <a:chExt cx="907" cy="907"/>
            </a:xfrm>
          </p:grpSpPr>
          <p:sp>
            <p:nvSpPr>
              <p:cNvPr id="79" name="Freeform 8" descr="Green marble">
                <a:extLst>
                  <a:ext uri="{FF2B5EF4-FFF2-40B4-BE49-F238E27FC236}">
                    <a16:creationId xmlns:a16="http://schemas.microsoft.com/office/drawing/2014/main" id="{8AB2F46C-1A15-47F4-A1E7-208588C129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1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Oval 9">
                <a:extLst>
                  <a:ext uri="{FF2B5EF4-FFF2-40B4-BE49-F238E27FC236}">
                    <a16:creationId xmlns:a16="http://schemas.microsoft.com/office/drawing/2014/main" id="{6F61853C-99EA-458B-8B8C-F1901D7CD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1" name="Picture 10">
                <a:extLst>
                  <a:ext uri="{FF2B5EF4-FFF2-40B4-BE49-F238E27FC236}">
                    <a16:creationId xmlns:a16="http://schemas.microsoft.com/office/drawing/2014/main" id="{AA656033-AC63-4668-87FE-4344CD4762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" name="Group 11">
              <a:extLst>
                <a:ext uri="{FF2B5EF4-FFF2-40B4-BE49-F238E27FC236}">
                  <a16:creationId xmlns:a16="http://schemas.microsoft.com/office/drawing/2014/main" id="{7BF90489-F940-44CF-B14F-4E7AA4A32C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74" y="983"/>
              <a:ext cx="342" cy="428"/>
              <a:chOff x="2227" y="1194"/>
              <a:chExt cx="1944" cy="2413"/>
            </a:xfrm>
          </p:grpSpPr>
          <p:sp>
            <p:nvSpPr>
              <p:cNvPr id="73" name="Freeform 12">
                <a:extLst>
                  <a:ext uri="{FF2B5EF4-FFF2-40B4-BE49-F238E27FC236}">
                    <a16:creationId xmlns:a16="http://schemas.microsoft.com/office/drawing/2014/main" id="{3137F75B-00A1-4626-9183-5D34F4650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3">
                <a:extLst>
                  <a:ext uri="{FF2B5EF4-FFF2-40B4-BE49-F238E27FC236}">
                    <a16:creationId xmlns:a16="http://schemas.microsoft.com/office/drawing/2014/main" id="{60CB5238-3E64-48B7-B9A6-269C145A4A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4">
                <a:extLst>
                  <a:ext uri="{FF2B5EF4-FFF2-40B4-BE49-F238E27FC236}">
                    <a16:creationId xmlns:a16="http://schemas.microsoft.com/office/drawing/2014/main" id="{151DD98F-7BB7-486F-8632-1CEEAA9412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5">
                <a:extLst>
                  <a:ext uri="{FF2B5EF4-FFF2-40B4-BE49-F238E27FC236}">
                    <a16:creationId xmlns:a16="http://schemas.microsoft.com/office/drawing/2014/main" id="{4CEC8F24-5C82-411B-BD55-8BB70A69E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6">
                <a:extLst>
                  <a:ext uri="{FF2B5EF4-FFF2-40B4-BE49-F238E27FC236}">
                    <a16:creationId xmlns:a16="http://schemas.microsoft.com/office/drawing/2014/main" id="{94B7B529-D7BA-424A-8E35-FAF365F6B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CB499724-62EC-4703-8A5F-E45E80D39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Rectangle 5">
            <a:extLst>
              <a:ext uri="{FF2B5EF4-FFF2-40B4-BE49-F238E27FC236}">
                <a16:creationId xmlns:a16="http://schemas.microsoft.com/office/drawing/2014/main" id="{071D3E6E-1DCC-40FA-A3A6-004C988D2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009" y="6216705"/>
            <a:ext cx="7467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Establishing the loop invariant.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132D9A91-B91B-41AE-8832-3C11C203779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99" name="Freeform 49" descr="Green marble">
              <a:extLst>
                <a:ext uri="{FF2B5EF4-FFF2-40B4-BE49-F238E27FC236}">
                  <a16:creationId xmlns:a16="http://schemas.microsoft.com/office/drawing/2014/main" id="{359B777D-290C-41C1-8A8A-9D883930313E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Rectangle 4">
              <a:extLst>
                <a:ext uri="{FF2B5EF4-FFF2-40B4-BE49-F238E27FC236}">
                  <a16:creationId xmlns:a16="http://schemas.microsoft.com/office/drawing/2014/main" id="{321F6819-61A4-4A56-BC03-DB31FAD0F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01" name="Rectangle 5">
            <a:extLst>
              <a:ext uri="{FF2B5EF4-FFF2-40B4-BE49-F238E27FC236}">
                <a16:creationId xmlns:a16="http://schemas.microsoft.com/office/drawing/2014/main" id="{0DEA56BE-195A-49F6-B3A6-E6BD22086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1" name="AutoShape 35">
            <a:extLst>
              <a:ext uri="{FF2B5EF4-FFF2-40B4-BE49-F238E27FC236}">
                <a16:creationId xmlns:a16="http://schemas.microsoft.com/office/drawing/2014/main" id="{80D8D59E-1F5A-408A-9A6F-FF02938E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3485" y="5487041"/>
            <a:ext cx="2610604" cy="816463"/>
          </a:xfrm>
          <a:prstGeom prst="wedgeRoundRectCallout">
            <a:avLst>
              <a:gd name="adj1" fmla="val 61568"/>
              <a:gd name="adj2" fmla="val 5294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Pull the block back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let go.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81817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8" grpId="0" animBg="1"/>
      <p:bldP spid="39" grpId="0" animBg="1"/>
      <p:bldP spid="82" grpId="0"/>
      <p:bldP spid="6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3" name="AutoShape 55">
            <a:extLst>
              <a:ext uri="{FF2B5EF4-FFF2-40B4-BE49-F238E27FC236}">
                <a16:creationId xmlns:a16="http://schemas.microsoft.com/office/drawing/2014/main" id="{D7BAF5BB-6A8C-45AF-A57A-5C3CF2DDB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918" y="4456121"/>
            <a:ext cx="5036792" cy="877034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now is to prove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0EFE1F38-26F3-4734-A2C1-006FFD4C12AB}"/>
              </a:ext>
            </a:extLst>
          </p:cNvPr>
          <p:cNvSpPr/>
          <p:nvPr/>
        </p:nvSpPr>
        <p:spPr bwMode="auto">
          <a:xfrm>
            <a:off x="1752600" y="1010100"/>
            <a:ext cx="26670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AutoShape 55">
            <a:extLst>
              <a:ext uri="{FF2B5EF4-FFF2-40B4-BE49-F238E27FC236}">
                <a16:creationId xmlns:a16="http://schemas.microsoft.com/office/drawing/2014/main" id="{7DFAB13E-D672-4D38-A700-4B2A23C32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380280"/>
            <a:ext cx="4114801" cy="877034"/>
          </a:xfrm>
          <a:prstGeom prst="wedgeRoundRectCallout">
            <a:avLst>
              <a:gd name="adj1" fmla="val 55622"/>
              <a:gd name="adj2" fmla="val -289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40" name="Group 45">
            <a:extLst>
              <a:ext uri="{FF2B5EF4-FFF2-40B4-BE49-F238E27FC236}">
                <a16:creationId xmlns:a16="http://schemas.microsoft.com/office/drawing/2014/main" id="{E3EC0A5E-12F4-44FD-88C1-076AF20CEFC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96542" y="4234839"/>
            <a:ext cx="632884" cy="1270000"/>
            <a:chOff x="2593" y="768"/>
            <a:chExt cx="849" cy="1475"/>
          </a:xfrm>
        </p:grpSpPr>
        <p:sp>
          <p:nvSpPr>
            <p:cNvPr id="41" name="Freeform 46">
              <a:extLst>
                <a:ext uri="{FF2B5EF4-FFF2-40B4-BE49-F238E27FC236}">
                  <a16:creationId xmlns:a16="http://schemas.microsoft.com/office/drawing/2014/main" id="{46D723C1-4837-45CB-A2E0-979448365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7">
              <a:extLst>
                <a:ext uri="{FF2B5EF4-FFF2-40B4-BE49-F238E27FC236}">
                  <a16:creationId xmlns:a16="http://schemas.microsoft.com/office/drawing/2014/main" id="{92DD5947-F32C-4A02-8D21-1A5F69CE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8">
              <a:extLst>
                <a:ext uri="{FF2B5EF4-FFF2-40B4-BE49-F238E27FC236}">
                  <a16:creationId xmlns:a16="http://schemas.microsoft.com/office/drawing/2014/main" id="{B647AFA8-5256-43CE-B996-1E544C397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9">
              <a:extLst>
                <a:ext uri="{FF2B5EF4-FFF2-40B4-BE49-F238E27FC236}">
                  <a16:creationId xmlns:a16="http://schemas.microsoft.com/office/drawing/2014/main" id="{2F1CD8A2-6DFB-4DBA-AAD7-A88DBC8B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50">
              <a:extLst>
                <a:ext uri="{FF2B5EF4-FFF2-40B4-BE49-F238E27FC236}">
                  <a16:creationId xmlns:a16="http://schemas.microsoft.com/office/drawing/2014/main" id="{A6F790C1-5370-4A7F-B70F-4348D221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98D93719-FB82-4DE5-92C8-4E250F93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A0CB2702-11BE-4C28-B60B-8299280A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" name="Group 53">
              <a:extLst>
                <a:ext uri="{FF2B5EF4-FFF2-40B4-BE49-F238E27FC236}">
                  <a16:creationId xmlns:a16="http://schemas.microsoft.com/office/drawing/2014/main" id="{6A5FFD67-CB03-4D8D-8703-49B107809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0" name="Freeform 54">
                <a:extLst>
                  <a:ext uri="{FF2B5EF4-FFF2-40B4-BE49-F238E27FC236}">
                    <a16:creationId xmlns:a16="http://schemas.microsoft.com/office/drawing/2014/main" id="{DE1506E8-FFAA-41E5-8EB0-C61B13D0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55">
                <a:extLst>
                  <a:ext uri="{FF2B5EF4-FFF2-40B4-BE49-F238E27FC236}">
                    <a16:creationId xmlns:a16="http://schemas.microsoft.com/office/drawing/2014/main" id="{5484880B-1BF0-4C34-B215-6B14C92C5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FC728CFF-FA17-4309-9EEE-34D05EF1E381}"/>
              </a:ext>
            </a:extLst>
          </p:cNvPr>
          <p:cNvSpPr/>
          <p:nvPr/>
        </p:nvSpPr>
        <p:spPr bwMode="auto">
          <a:xfrm>
            <a:off x="1676400" y="1008768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74C0C37-ACD2-4714-8F97-699F67EA87BD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782ECC6E-3975-439A-A1A8-678BF2398C66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86E19825-15C4-4548-8275-EC588CC55369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75" name="TextBox 74">
                  <a:extLst>
                    <a:ext uri="{FF2B5EF4-FFF2-40B4-BE49-F238E27FC236}">
                      <a16:creationId xmlns:a16="http://schemas.microsoft.com/office/drawing/2014/main" id="{ADBFE4CD-2353-455E-B192-791847EDCE76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76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08877350-71ED-460B-A206-2E7393E760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7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E2150ED-B5FA-4FE1-ACB3-229D606F9F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78" name="Picture 77">
                  <a:extLst>
                    <a:ext uri="{FF2B5EF4-FFF2-40B4-BE49-F238E27FC236}">
                      <a16:creationId xmlns:a16="http://schemas.microsoft.com/office/drawing/2014/main" id="{CC8336FC-79C8-46B7-B32D-7351FDFBA7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79" name="Picture 78">
                  <a:extLst>
                    <a:ext uri="{FF2B5EF4-FFF2-40B4-BE49-F238E27FC236}">
                      <a16:creationId xmlns:a16="http://schemas.microsoft.com/office/drawing/2014/main" id="{46B2DC8A-8355-4932-B93D-DE26E9B3E42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D2D49825-CEEC-44B6-BACD-BF77BB7684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1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8510888-A71D-4D64-BDC0-723F43D441D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65" name="Picture 64">
                <a:extLst>
                  <a:ext uri="{FF2B5EF4-FFF2-40B4-BE49-F238E27FC236}">
                    <a16:creationId xmlns:a16="http://schemas.microsoft.com/office/drawing/2014/main" id="{3E8670BF-DD31-4902-909B-91900B2A3E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FB1E763C-A7B3-41B1-AE02-4E7F64586C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BF052B94-8367-4ACE-9D4A-76AD476D1D1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5E416EDE-8E6B-4A80-83A5-2AFB32C2092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38489C89-9CCA-44E6-A6EE-57DEFCB41C1F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6C6481AB-A3A3-4215-8133-1E7E2BDD0BFC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A831DCC9-5B07-4B51-9D0C-C229E195A4FB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3B02B2B5-CE02-4C1D-B0CF-D966C318AB08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E2DBF67F-70FE-484F-8716-72F7186A1106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4B08484-89DD-4301-8A3A-770951DAF6A2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9BCB69C-FD21-426A-95D5-927FF5267A97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86" name="Freeform 49" descr="Green marble">
              <a:extLst>
                <a:ext uri="{FF2B5EF4-FFF2-40B4-BE49-F238E27FC236}">
                  <a16:creationId xmlns:a16="http://schemas.microsoft.com/office/drawing/2014/main" id="{37DF5D56-99F9-4334-A959-A0BF7B708F3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Rectangle 4">
              <a:extLst>
                <a:ext uri="{FF2B5EF4-FFF2-40B4-BE49-F238E27FC236}">
                  <a16:creationId xmlns:a16="http://schemas.microsoft.com/office/drawing/2014/main" id="{BB0D3F3C-1E2C-4F6C-8003-9D0ACF57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88" name="Rectangle 5">
            <a:extLst>
              <a:ext uri="{FF2B5EF4-FFF2-40B4-BE49-F238E27FC236}">
                <a16:creationId xmlns:a16="http://schemas.microsoft.com/office/drawing/2014/main" id="{1F3F0537-5444-4DD1-99CF-B1A4BEE3A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1166009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5" grpId="0" animBg="1"/>
      <p:bldP spid="35" grpId="1" animBg="1"/>
      <p:bldP spid="37" grpId="0" animBg="1"/>
      <p:bldP spid="5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“It will rain on the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baseline="30000" dirty="0" err="1">
                <a:solidFill>
                  <a:srgbClr val="FFFFFF"/>
                </a:solidFill>
              </a:rPr>
              <a:t>th</a:t>
            </a:r>
            <a:r>
              <a:rPr lang="en-CA" altLang="en-US" sz="2400" dirty="0">
                <a:solidFill>
                  <a:srgbClr val="FFFFFF"/>
                </a:solidFill>
              </a:rPr>
              <a:t> day”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8" name="Oval 10">
            <a:extLst>
              <a:ext uri="{FF2B5EF4-FFF2-40B4-BE49-F238E27FC236}">
                <a16:creationId xmlns:a16="http://schemas.microsoft.com/office/drawing/2014/main" id="{D4A3BE52-2FFE-47F7-B0F9-7718B99BE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95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9" name="Oval 15">
            <a:extLst>
              <a:ext uri="{FF2B5EF4-FFF2-40B4-BE49-F238E27FC236}">
                <a16:creationId xmlns:a16="http://schemas.microsoft.com/office/drawing/2014/main" id="{E2F6E2F4-BCB2-41B8-ABFA-6D473078A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97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0" name="Oval 10">
            <a:extLst>
              <a:ext uri="{FF2B5EF4-FFF2-40B4-BE49-F238E27FC236}">
                <a16:creationId xmlns:a16="http://schemas.microsoft.com/office/drawing/2014/main" id="{9DED15A5-5ED8-4AFD-A9D6-EAC37F865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623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1" name="Oval 15">
            <a:extLst>
              <a:ext uri="{FF2B5EF4-FFF2-40B4-BE49-F238E27FC236}">
                <a16:creationId xmlns:a16="http://schemas.microsoft.com/office/drawing/2014/main" id="{9FCFE176-E9DF-4226-9592-297ECCB63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42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2" name="Oval 15">
            <a:extLst>
              <a:ext uri="{FF2B5EF4-FFF2-40B4-BE49-F238E27FC236}">
                <a16:creationId xmlns:a16="http://schemas.microsoft.com/office/drawing/2014/main" id="{85C9AE88-D5E1-43B9-94F3-EE0149CBB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8101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4" name="Text Box 11">
            <a:extLst>
              <a:ext uri="{FF2B5EF4-FFF2-40B4-BE49-F238E27FC236}">
                <a16:creationId xmlns:a16="http://schemas.microsoft.com/office/drawing/2014/main" id="{39D88089-8BDD-4178-B97C-34BC3F4AD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933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S(0)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8D2A460-6967-4D99-9598-79791C99B797}"/>
              </a:ext>
            </a:extLst>
          </p:cNvPr>
          <p:cNvSpPr/>
          <p:nvPr/>
        </p:nvSpPr>
        <p:spPr>
          <a:xfrm>
            <a:off x="8524061" y="4582180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…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76" name="Text Box 11">
            <a:extLst>
              <a:ext uri="{FF2B5EF4-FFF2-40B4-BE49-F238E27FC236}">
                <a16:creationId xmlns:a16="http://schemas.microsoft.com/office/drawing/2014/main" id="{D403FDF8-9A67-4E1E-B726-E6A843995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S(1)</a:t>
            </a:r>
          </a:p>
        </p:txBody>
      </p:sp>
      <p:sp>
        <p:nvSpPr>
          <p:cNvPr id="77" name="Text Box 11">
            <a:extLst>
              <a:ext uri="{FF2B5EF4-FFF2-40B4-BE49-F238E27FC236}">
                <a16:creationId xmlns:a16="http://schemas.microsoft.com/office/drawing/2014/main" id="{A515013B-4866-4AE1-84AA-0C23F1744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78" name="Text Box 11">
            <a:extLst>
              <a:ext uri="{FF2B5EF4-FFF2-40B4-BE49-F238E27FC236}">
                <a16:creationId xmlns:a16="http://schemas.microsoft.com/office/drawing/2014/main" id="{A354FCAA-D90B-4E7B-9331-074474306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59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79" name="Text Box 11">
            <a:extLst>
              <a:ext uri="{FF2B5EF4-FFF2-40B4-BE49-F238E27FC236}">
                <a16:creationId xmlns:a16="http://schemas.microsoft.com/office/drawing/2014/main" id="{CEAB2733-A30F-4E77-871B-66F8897FD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391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D8F66E-0154-421B-8B32-BD8B06276132}"/>
              </a:ext>
            </a:extLst>
          </p:cNvPr>
          <p:cNvGrpSpPr/>
          <p:nvPr/>
        </p:nvGrpSpPr>
        <p:grpSpPr>
          <a:xfrm>
            <a:off x="228600" y="5309717"/>
            <a:ext cx="8760079" cy="1395883"/>
            <a:chOff x="228600" y="5309717"/>
            <a:chExt cx="8760079" cy="139588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A112F4D-E4D5-4ECE-AFDC-9AAC1F5FE30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b="36203"/>
            <a:stretch/>
          </p:blipFill>
          <p:spPr>
            <a:xfrm>
              <a:off x="228600" y="5309717"/>
              <a:ext cx="8760079" cy="139588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E3FBD2C-A822-4DAA-B703-06746911C2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-11940"/>
            <a:stretch/>
          </p:blipFill>
          <p:spPr>
            <a:xfrm>
              <a:off x="1295400" y="5966803"/>
              <a:ext cx="962025" cy="714375"/>
            </a:xfrm>
            <a:prstGeom prst="rect">
              <a:avLst/>
            </a:prstGeom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62CF10B1-238A-41F4-8E24-B2E5B61E60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-11940"/>
            <a:stretch/>
          </p:blipFill>
          <p:spPr>
            <a:xfrm>
              <a:off x="4499931" y="5940925"/>
              <a:ext cx="962025" cy="714375"/>
            </a:xfrm>
            <a:prstGeom prst="rect">
              <a:avLst/>
            </a:prstGeom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03AC6431-AACA-453C-AC13-14A19E7E8E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-11940"/>
            <a:stretch/>
          </p:blipFill>
          <p:spPr>
            <a:xfrm>
              <a:off x="5562600" y="5915047"/>
              <a:ext cx="962025" cy="714375"/>
            </a:xfrm>
            <a:prstGeom prst="rect">
              <a:avLst/>
            </a:prstGeom>
          </p:spPr>
        </p:pic>
      </p:grpSp>
      <p:sp>
        <p:nvSpPr>
          <p:cNvPr id="82" name="Oval 15">
            <a:extLst>
              <a:ext uri="{FF2B5EF4-FFF2-40B4-BE49-F238E27FC236}">
                <a16:creationId xmlns:a16="http://schemas.microsoft.com/office/drawing/2014/main" id="{1425C1F9-FEF6-4F24-927E-6D4472E6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337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3" name="Oval 15">
            <a:extLst>
              <a:ext uri="{FF2B5EF4-FFF2-40B4-BE49-F238E27FC236}">
                <a16:creationId xmlns:a16="http://schemas.microsoft.com/office/drawing/2014/main" id="{ADF9CA9D-2DF4-40F7-92A2-6B5BFBB12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1828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4" name="Oval 15">
            <a:extLst>
              <a:ext uri="{FF2B5EF4-FFF2-40B4-BE49-F238E27FC236}">
                <a16:creationId xmlns:a16="http://schemas.microsoft.com/office/drawing/2014/main" id="{D65BC514-7A81-44D2-827D-8F8A639E1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1501" y="5069845"/>
            <a:ext cx="152400" cy="15240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6" name="Text Box 11">
            <a:extLst>
              <a:ext uri="{FF2B5EF4-FFF2-40B4-BE49-F238E27FC236}">
                <a16:creationId xmlns:a16="http://schemas.microsoft.com/office/drawing/2014/main" id="{4ACD2E2E-BB9F-4C7A-9138-6F340EA34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25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S(2)</a:t>
            </a:r>
          </a:p>
        </p:txBody>
      </p:sp>
      <p:sp>
        <p:nvSpPr>
          <p:cNvPr id="87" name="Text Box 11">
            <a:extLst>
              <a:ext uri="{FF2B5EF4-FFF2-40B4-BE49-F238E27FC236}">
                <a16:creationId xmlns:a16="http://schemas.microsoft.com/office/drawing/2014/main" id="{BD39D9DE-3912-47EF-A491-BED38A4B9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9308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S(3)</a:t>
            </a:r>
          </a:p>
        </p:txBody>
      </p:sp>
      <p:sp>
        <p:nvSpPr>
          <p:cNvPr id="88" name="Text Box 11">
            <a:extLst>
              <a:ext uri="{FF2B5EF4-FFF2-40B4-BE49-F238E27FC236}">
                <a16:creationId xmlns:a16="http://schemas.microsoft.com/office/drawing/2014/main" id="{EAE68405-A004-46D9-A43A-B20599FD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7310" y="4705290"/>
            <a:ext cx="6254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S(4)</a:t>
            </a:r>
          </a:p>
        </p:txBody>
      </p:sp>
    </p:spTree>
    <p:extLst>
      <p:ext uri="{BB962C8B-B14F-4D97-AF65-F5344CB8AC3E}">
        <p14:creationId xmlns:p14="http://schemas.microsoft.com/office/powerpoint/2010/main" val="2961769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9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2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2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3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animClr clrSpc="rgb" dir="cw">
                                      <p:cBhvr>
                                        <p:cTn id="14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4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4" grpId="0"/>
      <p:bldP spid="75" grpId="0"/>
      <p:bldP spid="76" grpId="0"/>
      <p:bldP spid="77" grpId="0"/>
      <p:bldP spid="78" grpId="0"/>
      <p:bldP spid="79" grpId="0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6" grpId="0"/>
      <p:bldP spid="87" grpId="0"/>
      <p:bldP spid="8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F9C03025-01EB-4A4F-A4E9-F0B9213E4A36}"/>
              </a:ext>
            </a:extLst>
          </p:cNvPr>
          <p:cNvSpPr/>
          <p:nvPr/>
        </p:nvSpPr>
        <p:spPr bwMode="auto">
          <a:xfrm>
            <a:off x="1295400" y="1709586"/>
            <a:ext cx="6124575" cy="110812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55">
            <a:extLst>
              <a:ext uri="{FF2B5EF4-FFF2-40B4-BE49-F238E27FC236}">
                <a16:creationId xmlns:a16="http://schemas.microsoft.com/office/drawing/2014/main" id="{22784561-4806-4D70-B7AD-98BFE47AC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871" y="4438615"/>
            <a:ext cx="5900104" cy="1241679"/>
          </a:xfrm>
          <a:prstGeom prst="wedgeRoundRectCallout">
            <a:avLst>
              <a:gd name="adj1" fmla="val -63642"/>
              <a:gd name="adj2" fmla="val 5332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S(T)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x(t) has been plotted up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116" y="5717206"/>
            <a:ext cx="5900104" cy="1241678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only need to plot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 will draw a line from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D01FFA8-2E15-4399-B576-0AB88E84A987}"/>
              </a:ext>
            </a:extLst>
          </p:cNvPr>
          <p:cNvSpPr/>
          <p:nvPr/>
        </p:nvSpPr>
        <p:spPr bwMode="auto">
          <a:xfrm>
            <a:off x="2254493" y="1008768"/>
            <a:ext cx="9083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EF4FFE8-2ADA-4AD9-8F63-C64CE6A3B53C}"/>
              </a:ext>
            </a:extLst>
          </p:cNvPr>
          <p:cNvSpPr/>
          <p:nvPr/>
        </p:nvSpPr>
        <p:spPr bwMode="auto">
          <a:xfrm>
            <a:off x="3200400" y="1008768"/>
            <a:ext cx="9906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3" name="Rectangle 4">
            <a:extLst>
              <a:ext uri="{FF2B5EF4-FFF2-40B4-BE49-F238E27FC236}">
                <a16:creationId xmlns:a16="http://schemas.microsoft.com/office/drawing/2014/main" id="{B5F97296-1B00-472F-93DB-341F6019B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595" y="5750242"/>
            <a:ext cx="16714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br>
              <a:rPr lang="en-CA" altLang="en-US" sz="2400" noProof="0" dirty="0"/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</a:t>
            </a:r>
          </a:p>
        </p:txBody>
      </p:sp>
      <p:grpSp>
        <p:nvGrpSpPr>
          <p:cNvPr id="93" name="Group 46">
            <a:extLst>
              <a:ext uri="{FF2B5EF4-FFF2-40B4-BE49-F238E27FC236}">
                <a16:creationId xmlns:a16="http://schemas.microsoft.com/office/drawing/2014/main" id="{5686A07A-DCB8-46D4-BA5E-03E3D6F225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93942" y="4916486"/>
            <a:ext cx="874714" cy="874714"/>
            <a:chOff x="4320" y="2016"/>
            <a:chExt cx="912" cy="912"/>
          </a:xfrm>
        </p:grpSpPr>
        <p:grpSp>
          <p:nvGrpSpPr>
            <p:cNvPr id="94" name="Group 47">
              <a:extLst>
                <a:ext uri="{FF2B5EF4-FFF2-40B4-BE49-F238E27FC236}">
                  <a16:creationId xmlns:a16="http://schemas.microsoft.com/office/drawing/2014/main" id="{4B100F11-E27A-4738-AB9A-73938AD0C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3" name="Group 48">
                <a:extLst>
                  <a:ext uri="{FF2B5EF4-FFF2-40B4-BE49-F238E27FC236}">
                    <a16:creationId xmlns:a16="http://schemas.microsoft.com/office/drawing/2014/main" id="{7DF37FB5-C62F-4E3A-8F40-4E7766028E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5" name="Freeform 49" descr="Green marble">
                  <a:extLst>
                    <a:ext uri="{FF2B5EF4-FFF2-40B4-BE49-F238E27FC236}">
                      <a16:creationId xmlns:a16="http://schemas.microsoft.com/office/drawing/2014/main" id="{DAE99295-6287-4D83-910C-F1D5F48C72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50" descr="Green marble">
                  <a:extLst>
                    <a:ext uri="{FF2B5EF4-FFF2-40B4-BE49-F238E27FC236}">
                      <a16:creationId xmlns:a16="http://schemas.microsoft.com/office/drawing/2014/main" id="{77D636E0-5875-434F-999F-C65A75FC8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7" name="Group 51">
                  <a:extLst>
                    <a:ext uri="{FF2B5EF4-FFF2-40B4-BE49-F238E27FC236}">
                      <a16:creationId xmlns:a16="http://schemas.microsoft.com/office/drawing/2014/main" id="{BFEE8A7E-ADC0-4754-8F6E-0E469216D1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8" name="Freeform 52">
                    <a:extLst>
                      <a:ext uri="{FF2B5EF4-FFF2-40B4-BE49-F238E27FC236}">
                        <a16:creationId xmlns:a16="http://schemas.microsoft.com/office/drawing/2014/main" id="{5D6ACFDA-B38B-4E08-AE6B-FB0E89E22E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53">
                    <a:extLst>
                      <a:ext uri="{FF2B5EF4-FFF2-40B4-BE49-F238E27FC236}">
                        <a16:creationId xmlns:a16="http://schemas.microsoft.com/office/drawing/2014/main" id="{6211D955-EFF9-4062-8E1A-D119F1A877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54">
                    <a:extLst>
                      <a:ext uri="{FF2B5EF4-FFF2-40B4-BE49-F238E27FC236}">
                        <a16:creationId xmlns:a16="http://schemas.microsoft.com/office/drawing/2014/main" id="{5F7224F2-B035-4D0E-8980-087C0D0461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55">
                    <a:extLst>
                      <a:ext uri="{FF2B5EF4-FFF2-40B4-BE49-F238E27FC236}">
                        <a16:creationId xmlns:a16="http://schemas.microsoft.com/office/drawing/2014/main" id="{3E3A1A5F-C0F1-4B0C-AAFB-91573584D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56">
                    <a:extLst>
                      <a:ext uri="{FF2B5EF4-FFF2-40B4-BE49-F238E27FC236}">
                        <a16:creationId xmlns:a16="http://schemas.microsoft.com/office/drawing/2014/main" id="{3DFDA49E-A4E2-46C9-99ED-F10E1EB64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57">
                    <a:extLst>
                      <a:ext uri="{FF2B5EF4-FFF2-40B4-BE49-F238E27FC236}">
                        <a16:creationId xmlns:a16="http://schemas.microsoft.com/office/drawing/2014/main" id="{12AF1C04-B4AD-4E64-BD1A-43FEAE0B1C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4" name="Oval 58">
                <a:extLst>
                  <a:ext uri="{FF2B5EF4-FFF2-40B4-BE49-F238E27FC236}">
                    <a16:creationId xmlns:a16="http://schemas.microsoft.com/office/drawing/2014/main" id="{34DA4BB2-9817-4695-A237-2F2B38626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95" name="Group 59">
              <a:extLst>
                <a:ext uri="{FF2B5EF4-FFF2-40B4-BE49-F238E27FC236}">
                  <a16:creationId xmlns:a16="http://schemas.microsoft.com/office/drawing/2014/main" id="{D4C681A0-F016-4383-9E2F-DEB183FDC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96" name="Group 60">
                <a:extLst>
                  <a:ext uri="{FF2B5EF4-FFF2-40B4-BE49-F238E27FC236}">
                    <a16:creationId xmlns:a16="http://schemas.microsoft.com/office/drawing/2014/main" id="{7C70BDBB-CECB-4EC8-8E29-E0318FF1FA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1" name="AutoShape 61">
                  <a:extLst>
                    <a:ext uri="{FF2B5EF4-FFF2-40B4-BE49-F238E27FC236}">
                      <a16:creationId xmlns:a16="http://schemas.microsoft.com/office/drawing/2014/main" id="{83FFDA61-50B1-4837-B41B-7358BBEE62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2" name="Line 62">
                  <a:extLst>
                    <a:ext uri="{FF2B5EF4-FFF2-40B4-BE49-F238E27FC236}">
                      <a16:creationId xmlns:a16="http://schemas.microsoft.com/office/drawing/2014/main" id="{85B511C7-2D04-4F00-816B-DB19BF83BEE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9" name="Line 63">
                <a:extLst>
                  <a:ext uri="{FF2B5EF4-FFF2-40B4-BE49-F238E27FC236}">
                    <a16:creationId xmlns:a16="http://schemas.microsoft.com/office/drawing/2014/main" id="{3C339EB4-6A9B-404A-B99F-F3F88D8CE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Line 64">
                <a:extLst>
                  <a:ext uri="{FF2B5EF4-FFF2-40B4-BE49-F238E27FC236}">
                    <a16:creationId xmlns:a16="http://schemas.microsoft.com/office/drawing/2014/main" id="{D1114C89-F8FA-4F14-9E4B-B52BA107F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E55AD-F73A-45DA-84E5-6F76663CD9D4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2F1D3E91-B5CC-485A-A5B1-824E847164BD}"/>
                </a:ext>
              </a:extLst>
            </p:cNvPr>
            <p:cNvSpPr/>
            <p:nvPr/>
          </p:nvSpPr>
          <p:spPr>
            <a:xfrm>
              <a:off x="3440383" y="4165684"/>
              <a:ext cx="431528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E486AD8-84D9-426E-A65E-2DDD2F00229B}"/>
                </a:ext>
              </a:extLst>
            </p:cNvPr>
            <p:cNvCxnSpPr/>
            <p:nvPr/>
          </p:nvCxnSpPr>
          <p:spPr bwMode="auto">
            <a:xfrm>
              <a:off x="3505200" y="3479800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5" name="Rectangle 5">
            <a:extLst>
              <a:ext uri="{FF2B5EF4-FFF2-40B4-BE49-F238E27FC236}">
                <a16:creationId xmlns:a16="http://schemas.microsoft.com/office/drawing/2014/main" id="{A8C3E958-37CC-4FF7-87E9-C8487B468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4E2F1FF1-54CF-41B1-A22D-3D9571CCDC12}"/>
              </a:ext>
            </a:extLst>
          </p:cNvPr>
          <p:cNvCxnSpPr>
            <a:cxnSpLocks/>
          </p:cNvCxnSpPr>
          <p:nvPr/>
        </p:nvCxnSpPr>
        <p:spPr bwMode="auto">
          <a:xfrm>
            <a:off x="3458942" y="3536607"/>
            <a:ext cx="43299" cy="56956"/>
          </a:xfrm>
          <a:prstGeom prst="line">
            <a:avLst/>
          </a:prstGeom>
          <a:noFill/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301437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6" grpId="0" animBg="1"/>
      <p:bldP spid="67" grpId="0" animBg="1"/>
      <p:bldP spid="68" grpId="0" animBg="1"/>
      <p:bldP spid="68" grpId="1" animBg="1"/>
      <p:bldP spid="70" grpId="0" animBg="1"/>
      <p:bldP spid="70" grpId="1" animBg="1"/>
      <p:bldP spid="6" grpId="0" animBg="1"/>
      <p:bldP spid="63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55">
            <a:extLst>
              <a:ext uri="{FF2B5EF4-FFF2-40B4-BE49-F238E27FC236}">
                <a16:creationId xmlns:a16="http://schemas.microsoft.com/office/drawing/2014/main" id="{22784561-4806-4D70-B7AD-98BFE47AC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871" y="4438615"/>
            <a:ext cx="5900104" cy="1241679"/>
          </a:xfrm>
          <a:prstGeom prst="wedgeRoundRectCallout">
            <a:avLst>
              <a:gd name="adj1" fmla="val -63642"/>
              <a:gd name="adj2" fmla="val 5332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assuming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S(T)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x(t) has been plotted up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We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</p:txBody>
      </p:sp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116" y="5717206"/>
            <a:ext cx="5900104" cy="1241678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need only need to plot from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 need to learn  </a:t>
            </a: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63" name="Rectangle 4">
            <a:extLst>
              <a:ext uri="{FF2B5EF4-FFF2-40B4-BE49-F238E27FC236}">
                <a16:creationId xmlns:a16="http://schemas.microsoft.com/office/drawing/2014/main" id="{B5F97296-1B00-472F-93DB-341F6019B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595" y="5750242"/>
            <a:ext cx="16714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Maintaining</a:t>
            </a:r>
            <a:br>
              <a:rPr lang="en-CA" altLang="en-US" sz="2400" noProof="0" dirty="0"/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loop inv</a:t>
            </a:r>
          </a:p>
        </p:txBody>
      </p:sp>
      <p:grpSp>
        <p:nvGrpSpPr>
          <p:cNvPr id="93" name="Group 46">
            <a:extLst>
              <a:ext uri="{FF2B5EF4-FFF2-40B4-BE49-F238E27FC236}">
                <a16:creationId xmlns:a16="http://schemas.microsoft.com/office/drawing/2014/main" id="{5686A07A-DCB8-46D4-BA5E-03E3D6F225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93942" y="4916486"/>
            <a:ext cx="874714" cy="874714"/>
            <a:chOff x="4320" y="2016"/>
            <a:chExt cx="912" cy="912"/>
          </a:xfrm>
        </p:grpSpPr>
        <p:grpSp>
          <p:nvGrpSpPr>
            <p:cNvPr id="94" name="Group 47">
              <a:extLst>
                <a:ext uri="{FF2B5EF4-FFF2-40B4-BE49-F238E27FC236}">
                  <a16:creationId xmlns:a16="http://schemas.microsoft.com/office/drawing/2014/main" id="{4B100F11-E27A-4738-AB9A-73938AD0C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3" name="Group 48">
                <a:extLst>
                  <a:ext uri="{FF2B5EF4-FFF2-40B4-BE49-F238E27FC236}">
                    <a16:creationId xmlns:a16="http://schemas.microsoft.com/office/drawing/2014/main" id="{7DF37FB5-C62F-4E3A-8F40-4E7766028E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5" name="Freeform 49" descr="Green marble">
                  <a:extLst>
                    <a:ext uri="{FF2B5EF4-FFF2-40B4-BE49-F238E27FC236}">
                      <a16:creationId xmlns:a16="http://schemas.microsoft.com/office/drawing/2014/main" id="{DAE99295-6287-4D83-910C-F1D5F48C72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50" descr="Green marble">
                  <a:extLst>
                    <a:ext uri="{FF2B5EF4-FFF2-40B4-BE49-F238E27FC236}">
                      <a16:creationId xmlns:a16="http://schemas.microsoft.com/office/drawing/2014/main" id="{77D636E0-5875-434F-999F-C65A75FC8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7" name="Group 51">
                  <a:extLst>
                    <a:ext uri="{FF2B5EF4-FFF2-40B4-BE49-F238E27FC236}">
                      <a16:creationId xmlns:a16="http://schemas.microsoft.com/office/drawing/2014/main" id="{BFEE8A7E-ADC0-4754-8F6E-0E469216D1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8" name="Freeform 52">
                    <a:extLst>
                      <a:ext uri="{FF2B5EF4-FFF2-40B4-BE49-F238E27FC236}">
                        <a16:creationId xmlns:a16="http://schemas.microsoft.com/office/drawing/2014/main" id="{5D6ACFDA-B38B-4E08-AE6B-FB0E89E22E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53">
                    <a:extLst>
                      <a:ext uri="{FF2B5EF4-FFF2-40B4-BE49-F238E27FC236}">
                        <a16:creationId xmlns:a16="http://schemas.microsoft.com/office/drawing/2014/main" id="{6211D955-EFF9-4062-8E1A-D119F1A877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54">
                    <a:extLst>
                      <a:ext uri="{FF2B5EF4-FFF2-40B4-BE49-F238E27FC236}">
                        <a16:creationId xmlns:a16="http://schemas.microsoft.com/office/drawing/2014/main" id="{5F7224F2-B035-4D0E-8980-087C0D0461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58 w 782"/>
                      <a:gd name="T3" fmla="*/ 0 h 808"/>
                      <a:gd name="T4" fmla="*/ 386 w 782"/>
                      <a:gd name="T5" fmla="*/ 0 h 808"/>
                      <a:gd name="T6" fmla="*/ 814 w 782"/>
                      <a:gd name="T7" fmla="*/ 1 h 808"/>
                      <a:gd name="T8" fmla="*/ 1320 w 782"/>
                      <a:gd name="T9" fmla="*/ 1 h 808"/>
                      <a:gd name="T10" fmla="*/ 1508 w 782"/>
                      <a:gd name="T11" fmla="*/ 1 h 808"/>
                      <a:gd name="T12" fmla="*/ 1595 w 782"/>
                      <a:gd name="T13" fmla="*/ 1 h 808"/>
                      <a:gd name="T14" fmla="*/ 1608 w 782"/>
                      <a:gd name="T15" fmla="*/ 1 h 808"/>
                      <a:gd name="T16" fmla="*/ 1552 w 782"/>
                      <a:gd name="T17" fmla="*/ 1 h 808"/>
                      <a:gd name="T18" fmla="*/ 1397 w 782"/>
                      <a:gd name="T19" fmla="*/ 1 h 808"/>
                      <a:gd name="T20" fmla="*/ 1195 w 782"/>
                      <a:gd name="T21" fmla="*/ 1 h 808"/>
                      <a:gd name="T22" fmla="*/ 1048 w 782"/>
                      <a:gd name="T23" fmla="*/ 1 h 808"/>
                      <a:gd name="T24" fmla="*/ 980 w 782"/>
                      <a:gd name="T25" fmla="*/ 1 h 808"/>
                      <a:gd name="T26" fmla="*/ 938 w 782"/>
                      <a:gd name="T27" fmla="*/ 1 h 808"/>
                      <a:gd name="T28" fmla="*/ 951 w 782"/>
                      <a:gd name="T29" fmla="*/ 1 h 808"/>
                      <a:gd name="T30" fmla="*/ 962 w 782"/>
                      <a:gd name="T31" fmla="*/ 1 h 808"/>
                      <a:gd name="T32" fmla="*/ 1143 w 782"/>
                      <a:gd name="T33" fmla="*/ 1 h 808"/>
                      <a:gd name="T34" fmla="*/ 1430 w 782"/>
                      <a:gd name="T35" fmla="*/ 1 h 808"/>
                      <a:gd name="T36" fmla="*/ 1608 w 782"/>
                      <a:gd name="T37" fmla="*/ 1 h 808"/>
                      <a:gd name="T38" fmla="*/ 1799 w 782"/>
                      <a:gd name="T39" fmla="*/ 1 h 808"/>
                      <a:gd name="T40" fmla="*/ 1860 w 782"/>
                      <a:gd name="T41" fmla="*/ 1 h 808"/>
                      <a:gd name="T42" fmla="*/ 1799 w 782"/>
                      <a:gd name="T43" fmla="*/ 1 h 808"/>
                      <a:gd name="T44" fmla="*/ 1724 w 782"/>
                      <a:gd name="T45" fmla="*/ 1 h 808"/>
                      <a:gd name="T46" fmla="*/ 1595 w 782"/>
                      <a:gd name="T47" fmla="*/ 1 h 808"/>
                      <a:gd name="T48" fmla="*/ 1423 w 782"/>
                      <a:gd name="T49" fmla="*/ 1 h 808"/>
                      <a:gd name="T50" fmla="*/ 1236 w 782"/>
                      <a:gd name="T51" fmla="*/ 1 h 808"/>
                      <a:gd name="T52" fmla="*/ 938 w 782"/>
                      <a:gd name="T53" fmla="*/ 1 h 808"/>
                      <a:gd name="T54" fmla="*/ 844 w 782"/>
                      <a:gd name="T55" fmla="*/ 1 h 808"/>
                      <a:gd name="T56" fmla="*/ 793 w 782"/>
                      <a:gd name="T57" fmla="*/ 1 h 808"/>
                      <a:gd name="T58" fmla="*/ 793 w 782"/>
                      <a:gd name="T59" fmla="*/ 1 h 808"/>
                      <a:gd name="T60" fmla="*/ 793 w 782"/>
                      <a:gd name="T61" fmla="*/ 1 h 808"/>
                      <a:gd name="T62" fmla="*/ 922 w 782"/>
                      <a:gd name="T63" fmla="*/ 1 h 808"/>
                      <a:gd name="T64" fmla="*/ 1114 w 782"/>
                      <a:gd name="T65" fmla="*/ 1 h 808"/>
                      <a:gd name="T66" fmla="*/ 1283 w 782"/>
                      <a:gd name="T67" fmla="*/ 1 h 808"/>
                      <a:gd name="T68" fmla="*/ 1389 w 782"/>
                      <a:gd name="T69" fmla="*/ 1 h 808"/>
                      <a:gd name="T70" fmla="*/ 1443 w 782"/>
                      <a:gd name="T71" fmla="*/ 1 h 808"/>
                      <a:gd name="T72" fmla="*/ 1423 w 782"/>
                      <a:gd name="T73" fmla="*/ 1 h 808"/>
                      <a:gd name="T74" fmla="*/ 1344 w 782"/>
                      <a:gd name="T75" fmla="*/ 1 h 808"/>
                      <a:gd name="T76" fmla="*/ 1236 w 782"/>
                      <a:gd name="T77" fmla="*/ 1 h 808"/>
                      <a:gd name="T78" fmla="*/ 1114 w 782"/>
                      <a:gd name="T79" fmla="*/ 1 h 808"/>
                      <a:gd name="T80" fmla="*/ 850 w 782"/>
                      <a:gd name="T81" fmla="*/ 1 h 808"/>
                      <a:gd name="T82" fmla="*/ 460 w 782"/>
                      <a:gd name="T83" fmla="*/ 1 h 808"/>
                      <a:gd name="T84" fmla="*/ 166 w 782"/>
                      <a:gd name="T85" fmla="*/ 1 h 808"/>
                      <a:gd name="T86" fmla="*/ 4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55">
                    <a:extLst>
                      <a:ext uri="{FF2B5EF4-FFF2-40B4-BE49-F238E27FC236}">
                        <a16:creationId xmlns:a16="http://schemas.microsoft.com/office/drawing/2014/main" id="{3E3A1A5F-C0F1-4B0C-AAFB-91573584D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8948 w 992"/>
                      <a:gd name="T1" fmla="*/ 1 h 770"/>
                      <a:gd name="T2" fmla="*/ 29494 w 992"/>
                      <a:gd name="T3" fmla="*/ 1 h 770"/>
                      <a:gd name="T4" fmla="*/ 31520 w 992"/>
                      <a:gd name="T5" fmla="*/ 1 h 770"/>
                      <a:gd name="T6" fmla="*/ 34032 w 992"/>
                      <a:gd name="T7" fmla="*/ 1 h 770"/>
                      <a:gd name="T8" fmla="*/ 35520 w 992"/>
                      <a:gd name="T9" fmla="*/ 1 h 770"/>
                      <a:gd name="T10" fmla="*/ 34868 w 992"/>
                      <a:gd name="T11" fmla="*/ 1 h 770"/>
                      <a:gd name="T12" fmla="*/ 33482 w 992"/>
                      <a:gd name="T13" fmla="*/ 1 h 770"/>
                      <a:gd name="T14" fmla="*/ 30702 w 992"/>
                      <a:gd name="T15" fmla="*/ 1 h 770"/>
                      <a:gd name="T16" fmla="*/ 27272 w 992"/>
                      <a:gd name="T17" fmla="*/ 1 h 770"/>
                      <a:gd name="T18" fmla="*/ 24414 w 992"/>
                      <a:gd name="T19" fmla="*/ 1 h 770"/>
                      <a:gd name="T20" fmla="*/ 21207 w 992"/>
                      <a:gd name="T21" fmla="*/ 1 h 770"/>
                      <a:gd name="T22" fmla="*/ 18151 w 992"/>
                      <a:gd name="T23" fmla="*/ 1 h 770"/>
                      <a:gd name="T24" fmla="*/ 15831 w 992"/>
                      <a:gd name="T25" fmla="*/ 1 h 770"/>
                      <a:gd name="T26" fmla="*/ 14986 w 992"/>
                      <a:gd name="T27" fmla="*/ 1 h 770"/>
                      <a:gd name="T28" fmla="*/ 14046 w 992"/>
                      <a:gd name="T29" fmla="*/ 1 h 770"/>
                      <a:gd name="T30" fmla="*/ 12938 w 992"/>
                      <a:gd name="T31" fmla="*/ 1 h 770"/>
                      <a:gd name="T32" fmla="*/ 12113 w 992"/>
                      <a:gd name="T33" fmla="*/ 1 h 770"/>
                      <a:gd name="T34" fmla="*/ 12113 w 992"/>
                      <a:gd name="T35" fmla="*/ 1 h 770"/>
                      <a:gd name="T36" fmla="*/ 11543 w 992"/>
                      <a:gd name="T37" fmla="*/ 1 h 770"/>
                      <a:gd name="T38" fmla="*/ 9958 w 992"/>
                      <a:gd name="T39" fmla="*/ 1 h 770"/>
                      <a:gd name="T40" fmla="*/ 8003 w 992"/>
                      <a:gd name="T41" fmla="*/ 1 h 770"/>
                      <a:gd name="T42" fmla="*/ 6185 w 992"/>
                      <a:gd name="T43" fmla="*/ 1 h 770"/>
                      <a:gd name="T44" fmla="*/ 4103 w 992"/>
                      <a:gd name="T45" fmla="*/ 1 h 770"/>
                      <a:gd name="T46" fmla="*/ 94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414 w 992"/>
                      <a:gd name="T53" fmla="*/ 1 h 770"/>
                      <a:gd name="T54" fmla="*/ 2930 w 992"/>
                      <a:gd name="T55" fmla="*/ 1 h 770"/>
                      <a:gd name="T56" fmla="*/ 4241 w 992"/>
                      <a:gd name="T57" fmla="*/ 1 h 770"/>
                      <a:gd name="T58" fmla="*/ 6764 w 992"/>
                      <a:gd name="T59" fmla="*/ 1 h 770"/>
                      <a:gd name="T60" fmla="*/ 9211 w 992"/>
                      <a:gd name="T61" fmla="*/ 1 h 770"/>
                      <a:gd name="T62" fmla="*/ 11543 w 992"/>
                      <a:gd name="T63" fmla="*/ 1 h 770"/>
                      <a:gd name="T64" fmla="*/ 14866 w 992"/>
                      <a:gd name="T65" fmla="*/ 0 h 770"/>
                      <a:gd name="T66" fmla="*/ 14986 w 992"/>
                      <a:gd name="T67" fmla="*/ 1 h 770"/>
                      <a:gd name="T68" fmla="*/ 14233 w 992"/>
                      <a:gd name="T69" fmla="*/ 1 h 770"/>
                      <a:gd name="T70" fmla="*/ 14046 w 992"/>
                      <a:gd name="T71" fmla="*/ 1 h 770"/>
                      <a:gd name="T72" fmla="*/ 14986 w 992"/>
                      <a:gd name="T73" fmla="*/ 1 h 770"/>
                      <a:gd name="T74" fmla="*/ 16554 w 992"/>
                      <a:gd name="T75" fmla="*/ 1 h 770"/>
                      <a:gd name="T76" fmla="*/ 17885 w 992"/>
                      <a:gd name="T77" fmla="*/ 1 h 770"/>
                      <a:gd name="T78" fmla="*/ 19989 w 992"/>
                      <a:gd name="T79" fmla="*/ 1 h 770"/>
                      <a:gd name="T80" fmla="*/ 22026 w 992"/>
                      <a:gd name="T81" fmla="*/ 1 h 770"/>
                      <a:gd name="T82" fmla="*/ 24108 w 992"/>
                      <a:gd name="T83" fmla="*/ 1 h 770"/>
                      <a:gd name="T84" fmla="*/ 26849 w 992"/>
                      <a:gd name="T85" fmla="*/ 1 h 770"/>
                      <a:gd name="T86" fmla="*/ 28658 w 992"/>
                      <a:gd name="T87" fmla="*/ 1 h 770"/>
                      <a:gd name="T88" fmla="*/ 2894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56">
                    <a:extLst>
                      <a:ext uri="{FF2B5EF4-FFF2-40B4-BE49-F238E27FC236}">
                        <a16:creationId xmlns:a16="http://schemas.microsoft.com/office/drawing/2014/main" id="{3DFDA49E-A4E2-46C9-99ED-F10E1EB64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57">
                    <a:extLst>
                      <a:ext uri="{FF2B5EF4-FFF2-40B4-BE49-F238E27FC236}">
                        <a16:creationId xmlns:a16="http://schemas.microsoft.com/office/drawing/2014/main" id="{12AF1C04-B4AD-4E64-BD1A-43FEAE0B1C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4" name="Oval 58">
                <a:extLst>
                  <a:ext uri="{FF2B5EF4-FFF2-40B4-BE49-F238E27FC236}">
                    <a16:creationId xmlns:a16="http://schemas.microsoft.com/office/drawing/2014/main" id="{34DA4BB2-9817-4695-A237-2F2B38626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95" name="Group 59">
              <a:extLst>
                <a:ext uri="{FF2B5EF4-FFF2-40B4-BE49-F238E27FC236}">
                  <a16:creationId xmlns:a16="http://schemas.microsoft.com/office/drawing/2014/main" id="{D4C681A0-F016-4383-9E2F-DEB183FDC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96" name="Group 60">
                <a:extLst>
                  <a:ext uri="{FF2B5EF4-FFF2-40B4-BE49-F238E27FC236}">
                    <a16:creationId xmlns:a16="http://schemas.microsoft.com/office/drawing/2014/main" id="{7C70BDBB-CECB-4EC8-8E29-E0318FF1FA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1" name="AutoShape 61">
                  <a:extLst>
                    <a:ext uri="{FF2B5EF4-FFF2-40B4-BE49-F238E27FC236}">
                      <a16:creationId xmlns:a16="http://schemas.microsoft.com/office/drawing/2014/main" id="{83FFDA61-50B1-4837-B41B-7358BBEE62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2" name="Line 62">
                  <a:extLst>
                    <a:ext uri="{FF2B5EF4-FFF2-40B4-BE49-F238E27FC236}">
                      <a16:creationId xmlns:a16="http://schemas.microsoft.com/office/drawing/2014/main" id="{85B511C7-2D04-4F00-816B-DB19BF83BEE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9" name="Line 63">
                <a:extLst>
                  <a:ext uri="{FF2B5EF4-FFF2-40B4-BE49-F238E27FC236}">
                    <a16:creationId xmlns:a16="http://schemas.microsoft.com/office/drawing/2014/main" id="{3C339EB4-6A9B-404A-B99F-F3F88D8CE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Line 64">
                <a:extLst>
                  <a:ext uri="{FF2B5EF4-FFF2-40B4-BE49-F238E27FC236}">
                    <a16:creationId xmlns:a16="http://schemas.microsoft.com/office/drawing/2014/main" id="{D1114C89-F8FA-4F14-9E4B-B52BA107F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289FAD7C-0F02-4CDD-A81D-EDF99540549F}"/>
              </a:ext>
            </a:extLst>
          </p:cNvPr>
          <p:cNvSpPr/>
          <p:nvPr/>
        </p:nvSpPr>
        <p:spPr bwMode="auto">
          <a:xfrm>
            <a:off x="1295400" y="1709586"/>
            <a:ext cx="6124575" cy="1108129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5">
            <a:extLst>
              <a:ext uri="{FF2B5EF4-FFF2-40B4-BE49-F238E27FC236}">
                <a16:creationId xmlns:a16="http://schemas.microsoft.com/office/drawing/2014/main" id="{17516C69-C452-4F0C-AD4B-729BEC194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3808228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70" name="AutoShape 55">
            <a:extLst>
              <a:ext uri="{FF2B5EF4-FFF2-40B4-BE49-F238E27FC236}">
                <a16:creationId xmlns:a16="http://schemas.microsoft.com/office/drawing/2014/main" id="{137FE55F-8873-430C-BAFA-7DB5D46F9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1" y="5647391"/>
            <a:ext cx="4495800" cy="564515"/>
          </a:xfrm>
          <a:prstGeom prst="wedgeRoundRectCallout">
            <a:avLst>
              <a:gd name="adj1" fmla="val 55622"/>
              <a:gd name="adj2" fmla="val -289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so important to balance units.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BB2BA4-F2D4-4127-8777-A6AB1FF14C01}"/>
              </a:ext>
            </a:extLst>
          </p:cNvPr>
          <p:cNvGrpSpPr/>
          <p:nvPr/>
        </p:nvGrpSpPr>
        <p:grpSpPr>
          <a:xfrm>
            <a:off x="4572000" y="5105400"/>
            <a:ext cx="1676400" cy="352981"/>
            <a:chOff x="4572000" y="5105400"/>
            <a:chExt cx="1676400" cy="352981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73486249-72E0-4634-9413-ABF6EFD5D2C5}"/>
                </a:ext>
              </a:extLst>
            </p:cNvPr>
            <p:cNvCxnSpPr/>
            <p:nvPr/>
          </p:nvCxnSpPr>
          <p:spPr bwMode="auto">
            <a:xfrm flipV="1">
              <a:off x="4572000" y="5203210"/>
              <a:ext cx="533400" cy="255171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92407A0D-0C1D-4A9A-801A-8EBACAD07A17}"/>
                </a:ext>
              </a:extLst>
            </p:cNvPr>
            <p:cNvCxnSpPr/>
            <p:nvPr/>
          </p:nvCxnSpPr>
          <p:spPr bwMode="auto">
            <a:xfrm flipV="1">
              <a:off x="5715000" y="5105400"/>
              <a:ext cx="533400" cy="255171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07" name="Group 29">
            <a:extLst>
              <a:ext uri="{FF2B5EF4-FFF2-40B4-BE49-F238E27FC236}">
                <a16:creationId xmlns:a16="http://schemas.microsoft.com/office/drawing/2014/main" id="{F3C28A6C-E4A2-4ED4-B344-5A2C7167463F}"/>
              </a:ext>
            </a:extLst>
          </p:cNvPr>
          <p:cNvGrpSpPr>
            <a:grpSpLocks/>
          </p:cNvGrpSpPr>
          <p:nvPr/>
        </p:nvGrpSpPr>
        <p:grpSpPr bwMode="auto">
          <a:xfrm>
            <a:off x="7261165" y="5458381"/>
            <a:ext cx="931353" cy="993870"/>
            <a:chOff x="2065" y="1551"/>
            <a:chExt cx="1628" cy="1988"/>
          </a:xfrm>
        </p:grpSpPr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2549C71C-4203-46F9-B568-D7A1C835D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3A35DC4E-6742-49D7-87E2-298813BC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DD6F1292-B367-4F97-B5E8-D871C03F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3">
              <a:extLst>
                <a:ext uri="{FF2B5EF4-FFF2-40B4-BE49-F238E27FC236}">
                  <a16:creationId xmlns:a16="http://schemas.microsoft.com/office/drawing/2014/main" id="{7249A53B-35E5-4E6F-B177-9156BF4C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4">
              <a:extLst>
                <a:ext uri="{FF2B5EF4-FFF2-40B4-BE49-F238E27FC236}">
                  <a16:creationId xmlns:a16="http://schemas.microsoft.com/office/drawing/2014/main" id="{E3206CC0-A4D1-4DB7-B012-3CACFB3C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5">
              <a:extLst>
                <a:ext uri="{FF2B5EF4-FFF2-40B4-BE49-F238E27FC236}">
                  <a16:creationId xmlns:a16="http://schemas.microsoft.com/office/drawing/2014/main" id="{31B0DAD9-C3AD-4741-8BEE-BEDD0AB2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6">
              <a:extLst>
                <a:ext uri="{FF2B5EF4-FFF2-40B4-BE49-F238E27FC236}">
                  <a16:creationId xmlns:a16="http://schemas.microsoft.com/office/drawing/2014/main" id="{C3C717F1-086B-4AB8-8955-F4F0219F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37">
              <a:extLst>
                <a:ext uri="{FF2B5EF4-FFF2-40B4-BE49-F238E27FC236}">
                  <a16:creationId xmlns:a16="http://schemas.microsoft.com/office/drawing/2014/main" id="{A88B619D-853B-4194-A218-43FF4F1D8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>
              <a:extLst>
                <a:ext uri="{FF2B5EF4-FFF2-40B4-BE49-F238E27FC236}">
                  <a16:creationId xmlns:a16="http://schemas.microsoft.com/office/drawing/2014/main" id="{DD7BA317-4B24-41A5-A716-CB469A3F6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39">
              <a:extLst>
                <a:ext uri="{FF2B5EF4-FFF2-40B4-BE49-F238E27FC236}">
                  <a16:creationId xmlns:a16="http://schemas.microsoft.com/office/drawing/2014/main" id="{66420406-830A-4CC7-B985-86DCB6F8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40">
              <a:extLst>
                <a:ext uri="{FF2B5EF4-FFF2-40B4-BE49-F238E27FC236}">
                  <a16:creationId xmlns:a16="http://schemas.microsoft.com/office/drawing/2014/main" id="{3FA93634-CC36-4EE3-8E03-1AFE0E32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41">
              <a:extLst>
                <a:ext uri="{FF2B5EF4-FFF2-40B4-BE49-F238E27FC236}">
                  <a16:creationId xmlns:a16="http://schemas.microsoft.com/office/drawing/2014/main" id="{24467BAA-7A42-4DBD-8CB6-8A21B0E5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42">
              <a:extLst>
                <a:ext uri="{FF2B5EF4-FFF2-40B4-BE49-F238E27FC236}">
                  <a16:creationId xmlns:a16="http://schemas.microsoft.com/office/drawing/2014/main" id="{C1F3C44B-D7B0-4A9E-98BD-92D5836C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43">
              <a:extLst>
                <a:ext uri="{FF2B5EF4-FFF2-40B4-BE49-F238E27FC236}">
                  <a16:creationId xmlns:a16="http://schemas.microsoft.com/office/drawing/2014/main" id="{D514D36A-F84F-49D3-8687-107F7C39F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44">
              <a:extLst>
                <a:ext uri="{FF2B5EF4-FFF2-40B4-BE49-F238E27FC236}">
                  <a16:creationId xmlns:a16="http://schemas.microsoft.com/office/drawing/2014/main" id="{B2F5A858-6469-4780-B950-84F92D7A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45">
              <a:extLst>
                <a:ext uri="{FF2B5EF4-FFF2-40B4-BE49-F238E27FC236}">
                  <a16:creationId xmlns:a16="http://schemas.microsoft.com/office/drawing/2014/main" id="{7F824A8F-E0B5-41D2-9B6F-F45AF95D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46">
              <a:extLst>
                <a:ext uri="{FF2B5EF4-FFF2-40B4-BE49-F238E27FC236}">
                  <a16:creationId xmlns:a16="http://schemas.microsoft.com/office/drawing/2014/main" id="{DB855F70-8205-4530-8D64-39DB7FE0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856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3A6B39F-E106-4A11-98F1-D1126D890701}"/>
              </a:ext>
            </a:extLst>
          </p:cNvPr>
          <p:cNvGrpSpPr/>
          <p:nvPr/>
        </p:nvGrpSpPr>
        <p:grpSpPr>
          <a:xfrm>
            <a:off x="1610065" y="4664921"/>
            <a:ext cx="6666412" cy="2040679"/>
            <a:chOff x="1610065" y="4664921"/>
            <a:chExt cx="6666412" cy="2040679"/>
          </a:xfrm>
        </p:grpSpPr>
        <p:sp>
          <p:nvSpPr>
            <p:cNvPr id="56" name="Rectangle 5">
              <a:extLst>
                <a:ext uri="{FF2B5EF4-FFF2-40B4-BE49-F238E27FC236}">
                  <a16:creationId xmlns:a16="http://schemas.microsoft.com/office/drawing/2014/main" id="{AE8ABAAE-3CA6-4192-8A16-5B97321F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019" y="5874603"/>
              <a:ext cx="528545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If I travel this fast for this amount of time</a:t>
              </a:r>
            </a:p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then this is how far I travel.</a:t>
              </a:r>
              <a:endParaRPr lang="en-CA" altLang="en-US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77CEB807-C564-43C5-913E-C810BA9071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800600" y="5424281"/>
              <a:ext cx="190500" cy="62265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3AB74D4-07CF-47B7-AA5E-DC115F6E0BA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36263" y="5355510"/>
              <a:ext cx="1512337" cy="639246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BE9DD8C-EC0D-4123-8E3A-C9785081A2CC}"/>
                </a:ext>
              </a:extLst>
            </p:cNvPr>
            <p:cNvSpPr/>
            <p:nvPr/>
          </p:nvSpPr>
          <p:spPr>
            <a:xfrm>
              <a:off x="1610065" y="4664921"/>
              <a:ext cx="2381913" cy="822120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646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3A6B39F-E106-4A11-98F1-D1126D890701}"/>
              </a:ext>
            </a:extLst>
          </p:cNvPr>
          <p:cNvGrpSpPr/>
          <p:nvPr/>
        </p:nvGrpSpPr>
        <p:grpSpPr>
          <a:xfrm>
            <a:off x="1672476" y="5371961"/>
            <a:ext cx="5285458" cy="1379127"/>
            <a:chOff x="2991019" y="5326473"/>
            <a:chExt cx="5285458" cy="1379127"/>
          </a:xfrm>
        </p:grpSpPr>
        <p:sp>
          <p:nvSpPr>
            <p:cNvPr id="56" name="Rectangle 5">
              <a:extLst>
                <a:ext uri="{FF2B5EF4-FFF2-40B4-BE49-F238E27FC236}">
                  <a16:creationId xmlns:a16="http://schemas.microsoft.com/office/drawing/2014/main" id="{AE8ABAAE-3CA6-4192-8A16-5B97321F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019" y="5874603"/>
              <a:ext cx="528545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If I am here and travel this far</a:t>
              </a:r>
            </a:p>
            <a:p>
              <a:pPr algn="ctr" eaLnBrk="1" hangingPunct="1">
                <a:defRPr/>
              </a:pPr>
              <a:r>
                <a:rPr lang="en-US" altLang="en-US" sz="2400" dirty="0">
                  <a:solidFill>
                    <a:srgbClr val="FFFFFF"/>
                  </a:solidFill>
                </a:rPr>
                <a:t>then this is where I will end up.</a:t>
              </a:r>
              <a:endParaRPr lang="en-CA" altLang="en-US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77CEB807-C564-43C5-913E-C810BA9071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800600" y="5424281"/>
              <a:ext cx="190500" cy="62265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3AB74D4-07CF-47B7-AA5E-DC115F6E0BA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800681" y="5326473"/>
              <a:ext cx="385263" cy="67497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63310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0" name="AutoShape 55">
            <a:extLst>
              <a:ext uri="{FF2B5EF4-FFF2-40B4-BE49-F238E27FC236}">
                <a16:creationId xmlns:a16="http://schemas.microsoft.com/office/drawing/2014/main" id="{0792B653-1802-4597-A58B-18BDA0CC0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8077" y="4580161"/>
            <a:ext cx="2358701" cy="2051110"/>
          </a:xfrm>
          <a:prstGeom prst="wedgeRoundRectCallout">
            <a:avLst>
              <a:gd name="adj1" fmla="val 39532"/>
              <a:gd name="adj2" fmla="val -1145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Hey! You are assuming that during </a:t>
            </a:r>
            <a:r>
              <a:rPr lang="en-US" altLang="en-US" sz="2400" dirty="0">
                <a:solidFill>
                  <a:srgbClr val="FFC000"/>
                </a:solidFill>
              </a:rPr>
              <a:t>[T,T+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</a:rPr>
              <a:t>]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algn="ctr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that the velocity is a constant.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61" name="Group 29">
            <a:extLst>
              <a:ext uri="{FF2B5EF4-FFF2-40B4-BE49-F238E27FC236}">
                <a16:creationId xmlns:a16="http://schemas.microsoft.com/office/drawing/2014/main" id="{A8C0DF13-57D4-4632-8B37-6C4FD7884121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6254153"/>
            <a:ext cx="931353" cy="993870"/>
            <a:chOff x="2065" y="1551"/>
            <a:chExt cx="1628" cy="1988"/>
          </a:xfrm>
        </p:grpSpPr>
        <p:sp>
          <p:nvSpPr>
            <p:cNvPr id="62" name="Freeform 30">
              <a:extLst>
                <a:ext uri="{FF2B5EF4-FFF2-40B4-BE49-F238E27FC236}">
                  <a16:creationId xmlns:a16="http://schemas.microsoft.com/office/drawing/2014/main" id="{6AB4EF7D-8B7F-41BE-B3EF-FDE228B9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0BBC4DEA-A56B-44A2-A014-039A581B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48503D1E-D35F-4D45-9E6F-C2F8539F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3">
              <a:extLst>
                <a:ext uri="{FF2B5EF4-FFF2-40B4-BE49-F238E27FC236}">
                  <a16:creationId xmlns:a16="http://schemas.microsoft.com/office/drawing/2014/main" id="{001DB418-634E-4EE1-8BE7-CA47CF10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51877B8E-3850-4F48-9669-18A1D2D33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5">
              <a:extLst>
                <a:ext uri="{FF2B5EF4-FFF2-40B4-BE49-F238E27FC236}">
                  <a16:creationId xmlns:a16="http://schemas.microsoft.com/office/drawing/2014/main" id="{1569F1EF-0901-4EEE-90A2-F1A32299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6">
              <a:extLst>
                <a:ext uri="{FF2B5EF4-FFF2-40B4-BE49-F238E27FC236}">
                  <a16:creationId xmlns:a16="http://schemas.microsoft.com/office/drawing/2014/main" id="{5684E46B-EE1C-4B01-81FF-4EA79F3F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7">
              <a:extLst>
                <a:ext uri="{FF2B5EF4-FFF2-40B4-BE49-F238E27FC236}">
                  <a16:creationId xmlns:a16="http://schemas.microsoft.com/office/drawing/2014/main" id="{522A46DE-0A6D-4DB5-B907-AF16E082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>
              <a:extLst>
                <a:ext uri="{FF2B5EF4-FFF2-40B4-BE49-F238E27FC236}">
                  <a16:creationId xmlns:a16="http://schemas.microsoft.com/office/drawing/2014/main" id="{BE067646-7647-470D-AAC9-0292B442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9">
              <a:extLst>
                <a:ext uri="{FF2B5EF4-FFF2-40B4-BE49-F238E27FC236}">
                  <a16:creationId xmlns:a16="http://schemas.microsoft.com/office/drawing/2014/main" id="{D614B645-2872-4452-8D16-FAE9A533D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0">
              <a:extLst>
                <a:ext uri="{FF2B5EF4-FFF2-40B4-BE49-F238E27FC236}">
                  <a16:creationId xmlns:a16="http://schemas.microsoft.com/office/drawing/2014/main" id="{712F61C2-5A40-4124-A334-1979E1659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1">
              <a:extLst>
                <a:ext uri="{FF2B5EF4-FFF2-40B4-BE49-F238E27FC236}">
                  <a16:creationId xmlns:a16="http://schemas.microsoft.com/office/drawing/2014/main" id="{8CEFDA79-B4DC-43C4-893E-FA9D3134D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2">
              <a:extLst>
                <a:ext uri="{FF2B5EF4-FFF2-40B4-BE49-F238E27FC236}">
                  <a16:creationId xmlns:a16="http://schemas.microsoft.com/office/drawing/2014/main" id="{E31E0370-38C3-48DB-86B2-841F911F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3">
              <a:extLst>
                <a:ext uri="{FF2B5EF4-FFF2-40B4-BE49-F238E27FC236}">
                  <a16:creationId xmlns:a16="http://schemas.microsoft.com/office/drawing/2014/main" id="{6CA1EAF5-DB83-45B8-A85B-7F7E71B4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4">
              <a:extLst>
                <a:ext uri="{FF2B5EF4-FFF2-40B4-BE49-F238E27FC236}">
                  <a16:creationId xmlns:a16="http://schemas.microsoft.com/office/drawing/2014/main" id="{2A45C756-A0F7-4140-AD4F-17F4B0DD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5">
              <a:extLst>
                <a:ext uri="{FF2B5EF4-FFF2-40B4-BE49-F238E27FC236}">
                  <a16:creationId xmlns:a16="http://schemas.microsoft.com/office/drawing/2014/main" id="{412FC336-D26C-4063-BB21-EC826FE3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46">
              <a:extLst>
                <a:ext uri="{FF2B5EF4-FFF2-40B4-BE49-F238E27FC236}">
                  <a16:creationId xmlns:a16="http://schemas.microsoft.com/office/drawing/2014/main" id="{F3DE3E4C-2DB8-427D-BB0D-A05B2F4A8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" name="AutoShape 55">
            <a:extLst>
              <a:ext uri="{FF2B5EF4-FFF2-40B4-BE49-F238E27FC236}">
                <a16:creationId xmlns:a16="http://schemas.microsoft.com/office/drawing/2014/main" id="{07C7FDC9-E5E2-4C2E-A3EC-47802BC6B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876" y="6329641"/>
            <a:ext cx="3627904" cy="478068"/>
          </a:xfrm>
          <a:prstGeom prst="wedgeRoundRectCallout">
            <a:avLst>
              <a:gd name="adj1" fmla="val -41491"/>
              <a:gd name="adj2" fmla="val -6232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/>
              <a:t>Yes, but is an infinitesimal.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14171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107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>
            <a:extLst>
              <a:ext uri="{FF2B5EF4-FFF2-40B4-BE49-F238E27FC236}">
                <a16:creationId xmlns:a16="http://schemas.microsoft.com/office/drawing/2014/main" id="{910EEDEB-0D33-4CA9-8201-E2D024E5795C}"/>
              </a:ext>
            </a:extLst>
          </p:cNvPr>
          <p:cNvGrpSpPr/>
          <p:nvPr/>
        </p:nvGrpSpPr>
        <p:grpSpPr>
          <a:xfrm>
            <a:off x="50800" y="2704882"/>
            <a:ext cx="9067800" cy="1714718"/>
            <a:chOff x="76200" y="2704882"/>
            <a:chExt cx="9067800" cy="1714718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C79B1D7B-58B2-45ED-A822-EEE0BBDAC693}"/>
                </a:ext>
              </a:extLst>
            </p:cNvPr>
            <p:cNvGrpSpPr/>
            <p:nvPr/>
          </p:nvGrpSpPr>
          <p:grpSpPr>
            <a:xfrm>
              <a:off x="76200" y="2704882"/>
              <a:ext cx="9067800" cy="1714718"/>
              <a:chOff x="323849" y="3048000"/>
              <a:chExt cx="8703194" cy="1524000"/>
            </a:xfrm>
          </p:grpSpPr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144F6529-5D3E-4736-8399-12C48F0096D7}"/>
                  </a:ext>
                </a:extLst>
              </p:cNvPr>
              <p:cNvSpPr txBox="1"/>
              <p:nvPr/>
            </p:nvSpPr>
            <p:spPr>
              <a:xfrm>
                <a:off x="323849" y="3048000"/>
                <a:ext cx="8703194" cy="1524000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endParaRPr lang="en-US" i="0" dirty="0"/>
              </a:p>
            </p:txBody>
          </p:sp>
          <p:pic>
            <p:nvPicPr>
              <p:cNvPr id="85" name="Picture 4" descr="Solved: In Case 1, A Block Hanging On A Spring Oscillates ...">
                <a:extLst>
                  <a:ext uri="{FF2B5EF4-FFF2-40B4-BE49-F238E27FC236}">
                    <a16:creationId xmlns:a16="http://schemas.microsoft.com/office/drawing/2014/main" id="{E4E118ED-B7EC-49F2-9D38-54A2D0A507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000" r="53899" b="12000"/>
              <a:stretch/>
            </p:blipFill>
            <p:spPr bwMode="auto">
              <a:xfrm>
                <a:off x="457200" y="3048000"/>
                <a:ext cx="990600" cy="1524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6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B1A6EDEF-8441-462F-9C63-1BCC72615D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847" t="35041" r="10429" b="45278"/>
              <a:stretch/>
            </p:blipFill>
            <p:spPr bwMode="auto">
              <a:xfrm>
                <a:off x="1240110" y="3510303"/>
                <a:ext cx="2538229" cy="104881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7" name="Picture 86">
                <a:extLst>
                  <a:ext uri="{FF2B5EF4-FFF2-40B4-BE49-F238E27FC236}">
                    <a16:creationId xmlns:a16="http://schemas.microsoft.com/office/drawing/2014/main" id="{907B4287-16FA-4CDA-BB5C-D4FECA429C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1950" y="3676113"/>
                <a:ext cx="323850" cy="190500"/>
              </a:xfrm>
              <a:prstGeom prst="rect">
                <a:avLst/>
              </a:prstGeom>
            </p:spPr>
          </p:pic>
          <p:pic>
            <p:nvPicPr>
              <p:cNvPr id="88" name="Picture 87">
                <a:extLst>
                  <a:ext uri="{FF2B5EF4-FFF2-40B4-BE49-F238E27FC236}">
                    <a16:creationId xmlns:a16="http://schemas.microsoft.com/office/drawing/2014/main" id="{2EED7A37-45AD-48E1-B59B-E1E5C5AE46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23850" y="4275657"/>
                <a:ext cx="361950" cy="247650"/>
              </a:xfrm>
              <a:prstGeom prst="rect">
                <a:avLst/>
              </a:prstGeom>
            </p:spPr>
          </p:pic>
          <p:pic>
            <p:nvPicPr>
              <p:cNvPr id="89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9195CD54-A009-40C8-87D8-9695EB9D37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222" t="56523" r="10054" b="26318"/>
              <a:stretch/>
            </p:blipFill>
            <p:spPr bwMode="auto">
              <a:xfrm>
                <a:off x="3950586" y="3593518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0" name="Picture 7" descr="Horizontal Spring-Block Oscillators - ppt video online download">
                <a:extLst>
                  <a:ext uri="{FF2B5EF4-FFF2-40B4-BE49-F238E27FC236}">
                    <a16:creationId xmlns:a16="http://schemas.microsoft.com/office/drawing/2014/main" id="{26A88694-F193-41AE-A1FF-AE1793F23F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590" t="77216" r="10686" b="5625"/>
              <a:stretch/>
            </p:blipFill>
            <p:spPr bwMode="auto">
              <a:xfrm>
                <a:off x="6488814" y="3625559"/>
                <a:ext cx="2538229" cy="9144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9436C343-8EA7-4FC4-85EE-B10B62CECCE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276600" y="3645694"/>
              <a:ext cx="251241" cy="768096"/>
            </a:xfrm>
            <a:prstGeom prst="rect">
              <a:avLst/>
            </a:prstGeom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DD139E27-6984-462C-873C-B98DC4B4CF5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338341" y="3509245"/>
              <a:ext cx="52563" cy="215031"/>
            </a:xfrm>
            <a:prstGeom prst="rect">
              <a:avLst/>
            </a:prstGeom>
          </p:spPr>
        </p:pic>
        <p:pic>
          <p:nvPicPr>
            <p:cNvPr id="77" name="Picture 76">
              <a:extLst>
                <a:ext uri="{FF2B5EF4-FFF2-40B4-BE49-F238E27FC236}">
                  <a16:creationId xmlns:a16="http://schemas.microsoft.com/office/drawing/2014/main" id="{55C0ABC7-FED7-43BF-8E9C-72161E6666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4940" r="25687" b="53285"/>
            <a:stretch/>
          </p:blipFill>
          <p:spPr>
            <a:xfrm>
              <a:off x="3276600" y="3354717"/>
              <a:ext cx="114304" cy="302883"/>
            </a:xfrm>
            <a:prstGeom prst="rect">
              <a:avLst/>
            </a:prstGeom>
          </p:spPr>
        </p:pic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13C02864-0479-49B8-A468-808FA5912B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31877" b="22835"/>
            <a:stretch/>
          </p:blipFill>
          <p:spPr>
            <a:xfrm>
              <a:off x="3610613" y="3334506"/>
              <a:ext cx="252410" cy="349478"/>
            </a:xfrm>
            <a:prstGeom prst="rect">
              <a:avLst/>
            </a:prstGeom>
          </p:spPr>
        </p:pic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3D24548-C266-4DEF-816C-727751BB3996}"/>
                </a:ext>
              </a:extLst>
            </p:cNvPr>
            <p:cNvCxnSpPr/>
            <p:nvPr/>
          </p:nvCxnSpPr>
          <p:spPr bwMode="auto">
            <a:xfrm>
              <a:off x="3471858" y="3476624"/>
              <a:ext cx="0" cy="914400"/>
            </a:xfrm>
            <a:prstGeom prst="line">
              <a:avLst/>
            </a:prstGeom>
            <a:noFill/>
            <a:ln w="158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DBD007AE-8B9B-4D4A-A253-884CAFE440CA}"/>
                </a:ext>
              </a:extLst>
            </p:cNvPr>
            <p:cNvSpPr/>
            <p:nvPr/>
          </p:nvSpPr>
          <p:spPr>
            <a:xfrm>
              <a:off x="3423285" y="347091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2FBAA-1239-4572-BC67-3EED9F88D82C}"/>
                </a:ext>
              </a:extLst>
            </p:cNvPr>
            <p:cNvSpPr/>
            <p:nvPr/>
          </p:nvSpPr>
          <p:spPr>
            <a:xfrm>
              <a:off x="6223635" y="398526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065847-6C27-4AE2-B507-2842A6B57207}"/>
                </a:ext>
              </a:extLst>
            </p:cNvPr>
            <p:cNvSpPr/>
            <p:nvPr/>
          </p:nvSpPr>
          <p:spPr>
            <a:xfrm>
              <a:off x="6133760" y="4093457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AAB5CD2F-1A9C-42CD-8DB7-DF7A093C0B80}"/>
                </a:ext>
              </a:extLst>
            </p:cNvPr>
            <p:cNvSpPr/>
            <p:nvPr/>
          </p:nvSpPr>
          <p:spPr>
            <a:xfrm>
              <a:off x="2686050" y="4133850"/>
              <a:ext cx="266420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T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475" y="4497671"/>
            <a:ext cx="7590304" cy="2224915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7150" indent="-342900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x(T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</a:rPr>
              <a:t>) = x(T) + velocity(T)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     (cm)  = (cm) +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acceleration(T) = - x(T)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velocity(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=  velocity(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+ acceleration(T)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</a:rPr>
              <a:t>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=</a:t>
            </a:r>
            <a:r>
              <a:rPr lang="en-CA" altLang="en-US" sz="2400" dirty="0">
                <a:solidFill>
                  <a:srgbClr val="FFC000"/>
                </a:solidFill>
              </a:rPr>
              <a:t>     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+    </a:t>
            </a:r>
            <a:r>
              <a:rPr lang="en-CA" altLang="en-US" sz="2400" dirty="0">
                <a:solidFill>
                  <a:srgbClr val="FFC000"/>
                </a:solidFill>
              </a:rPr>
              <a:t>(</a:t>
            </a:r>
            <a:r>
              <a:rPr lang="en-CA" altLang="en-US" sz="2400" baseline="30000" dirty="0">
                <a:solidFill>
                  <a:srgbClr val="FFC000"/>
                </a:solidFill>
              </a:rPr>
              <a:t>cm</a:t>
            </a:r>
            <a:r>
              <a:rPr lang="en-CA" altLang="en-US" sz="2400" dirty="0">
                <a:solidFill>
                  <a:srgbClr val="FFC000"/>
                </a:solidFill>
              </a:rPr>
              <a:t>/</a:t>
            </a:r>
            <a:r>
              <a:rPr lang="en-CA" altLang="en-US" sz="2400" baseline="-25000" dirty="0">
                <a:solidFill>
                  <a:srgbClr val="FFC000"/>
                </a:solidFill>
              </a:rPr>
              <a:t>sec</a:t>
            </a:r>
            <a:r>
              <a:rPr lang="en-CA" altLang="en-US" sz="1200" dirty="0">
                <a:solidFill>
                  <a:srgbClr val="FFC000"/>
                </a:solidFill>
              </a:rPr>
              <a:t>2</a:t>
            </a:r>
            <a:r>
              <a:rPr lang="en-CA" altLang="en-US" sz="2400" dirty="0">
                <a:solidFill>
                  <a:srgbClr val="FFC000"/>
                </a:solidFill>
              </a:rPr>
              <a:t>)     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(sec)</a:t>
            </a:r>
          </a:p>
          <a:p>
            <a:pPr marL="34290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34290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US" altLang="en-US" sz="2400" dirty="0">
              <a:solidFill>
                <a:srgbClr val="FFC000"/>
              </a:solidFill>
            </a:endParaRPr>
          </a:p>
          <a:p>
            <a:pPr marL="57150" indent="-342900">
              <a:spcBef>
                <a:spcPts val="0"/>
              </a:spcBef>
              <a:defRPr/>
            </a:pP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94F9E93-B1B1-4313-9BF6-E8BA55F1DFCC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115" name="Freeform 49" descr="Green marble">
              <a:extLst>
                <a:ext uri="{FF2B5EF4-FFF2-40B4-BE49-F238E27FC236}">
                  <a16:creationId xmlns:a16="http://schemas.microsoft.com/office/drawing/2014/main" id="{680FC48F-390D-4AD6-8CB3-42C221DD124D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7D56EF7-254C-44D7-980E-93338B39B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9" name="Rectangle 5">
            <a:extLst>
              <a:ext uri="{FF2B5EF4-FFF2-40B4-BE49-F238E27FC236}">
                <a16:creationId xmlns:a16="http://schemas.microsoft.com/office/drawing/2014/main" id="{2EBE105F-1C9E-424C-B2FC-C745633D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042B62-20C7-4647-B446-CF6FA1985FCB}"/>
              </a:ext>
            </a:extLst>
          </p:cNvPr>
          <p:cNvSpPr/>
          <p:nvPr/>
        </p:nvSpPr>
        <p:spPr>
          <a:xfrm>
            <a:off x="6233485" y="2895600"/>
            <a:ext cx="29867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285750" algn="l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Acceleration(x) = -x(t)</a:t>
            </a:r>
          </a:p>
        </p:txBody>
      </p:sp>
    </p:spTree>
    <p:extLst>
      <p:ext uri="{BB962C8B-B14F-4D97-AF65-F5344CB8AC3E}">
        <p14:creationId xmlns:p14="http://schemas.microsoft.com/office/powerpoint/2010/main" val="423519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6368C399-ABDC-4C8B-BAD4-767AC3A44EC5}"/>
              </a:ext>
            </a:extLst>
          </p:cNvPr>
          <p:cNvGrpSpPr/>
          <p:nvPr/>
        </p:nvGrpSpPr>
        <p:grpSpPr>
          <a:xfrm>
            <a:off x="50800" y="2704882"/>
            <a:ext cx="9169400" cy="1714718"/>
            <a:chOff x="50800" y="2704882"/>
            <a:chExt cx="9169400" cy="171471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10EEDEB-0D33-4CA9-8201-E2D024E5795C}"/>
                </a:ext>
              </a:extLst>
            </p:cNvPr>
            <p:cNvGrpSpPr/>
            <p:nvPr/>
          </p:nvGrpSpPr>
          <p:grpSpPr>
            <a:xfrm>
              <a:off x="50800" y="2704882"/>
              <a:ext cx="9067800" cy="1714718"/>
              <a:chOff x="76200" y="2704882"/>
              <a:chExt cx="9067800" cy="1714718"/>
            </a:xfrm>
          </p:grpSpPr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79B1D7B-58B2-45ED-A822-EEE0BBDAC693}"/>
                  </a:ext>
                </a:extLst>
              </p:cNvPr>
              <p:cNvGrpSpPr/>
              <p:nvPr/>
            </p:nvGrpSpPr>
            <p:grpSpPr>
              <a:xfrm>
                <a:off x="76200" y="2704882"/>
                <a:ext cx="9067800" cy="1714718"/>
                <a:chOff x="323849" y="3048000"/>
                <a:chExt cx="8703194" cy="1524000"/>
              </a:xfrm>
            </p:grpSpPr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144F6529-5D3E-4736-8399-12C48F0096D7}"/>
                    </a:ext>
                  </a:extLst>
                </p:cNvPr>
                <p:cNvSpPr txBox="1"/>
                <p:nvPr/>
              </p:nvSpPr>
              <p:spPr>
                <a:xfrm>
                  <a:off x="323849" y="3048000"/>
                  <a:ext cx="8703194" cy="1524000"/>
                </a:xfrm>
                <a:prstGeom prst="rect">
                  <a:avLst/>
                </a:prstGeom>
                <a:solidFill>
                  <a:schemeClr val="tx1"/>
                </a:solidFill>
              </p:spPr>
              <p:txBody>
                <a:bodyPr wrap="square" rtlCol="0">
                  <a:spAutoFit/>
                </a:bodyPr>
                <a:lstStyle/>
                <a:p>
                  <a:endParaRPr lang="en-US" i="0" dirty="0"/>
                </a:p>
              </p:txBody>
            </p:sp>
            <p:pic>
              <p:nvPicPr>
                <p:cNvPr id="85" name="Picture 4" descr="Solved: In Case 1, A Block Hanging On A Spring Oscillates ...">
                  <a:extLst>
                    <a:ext uri="{FF2B5EF4-FFF2-40B4-BE49-F238E27FC236}">
                      <a16:creationId xmlns:a16="http://schemas.microsoft.com/office/drawing/2014/main" id="{E4E118ED-B7EC-49F2-9D38-54A2D0A507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000" r="53899" b="12000"/>
                <a:stretch/>
              </p:blipFill>
              <p:spPr bwMode="auto">
                <a:xfrm>
                  <a:off x="457200" y="3048000"/>
                  <a:ext cx="990600" cy="1524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6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B1A6EDEF-8441-462F-9C63-1BCC72615D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847" t="35041" r="10429" b="45278"/>
                <a:stretch/>
              </p:blipFill>
              <p:spPr bwMode="auto">
                <a:xfrm>
                  <a:off x="1240110" y="3510303"/>
                  <a:ext cx="2538229" cy="104881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87" name="Picture 86">
                  <a:extLst>
                    <a:ext uri="{FF2B5EF4-FFF2-40B4-BE49-F238E27FC236}">
                      <a16:creationId xmlns:a16="http://schemas.microsoft.com/office/drawing/2014/main" id="{907B4287-16FA-4CDA-BB5C-D4FECA429C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950" y="3676113"/>
                  <a:ext cx="323850" cy="190500"/>
                </a:xfrm>
                <a:prstGeom prst="rect">
                  <a:avLst/>
                </a:prstGeom>
              </p:spPr>
            </p:pic>
            <p:pic>
              <p:nvPicPr>
                <p:cNvPr id="88" name="Picture 87">
                  <a:extLst>
                    <a:ext uri="{FF2B5EF4-FFF2-40B4-BE49-F238E27FC236}">
                      <a16:creationId xmlns:a16="http://schemas.microsoft.com/office/drawing/2014/main" id="{2EED7A37-45AD-48E1-B59B-E1E5C5AE4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23850" y="4275657"/>
                  <a:ext cx="361950" cy="247650"/>
                </a:xfrm>
                <a:prstGeom prst="rect">
                  <a:avLst/>
                </a:prstGeom>
              </p:spPr>
            </p:pic>
            <p:pic>
              <p:nvPicPr>
                <p:cNvPr id="89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9195CD54-A009-40C8-87D8-9695EB9D37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4222" t="56523" r="10054" b="26318"/>
                <a:stretch/>
              </p:blipFill>
              <p:spPr bwMode="auto">
                <a:xfrm>
                  <a:off x="3950586" y="3593518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90" name="Picture 7" descr="Horizontal Spring-Block Oscillators - ppt video online download">
                  <a:extLst>
                    <a:ext uri="{FF2B5EF4-FFF2-40B4-BE49-F238E27FC236}">
                      <a16:creationId xmlns:a16="http://schemas.microsoft.com/office/drawing/2014/main" id="{26A88694-F193-41AE-A1FF-AE1793F23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3590" t="77216" r="10686" b="5625"/>
                <a:stretch/>
              </p:blipFill>
              <p:spPr bwMode="auto">
                <a:xfrm>
                  <a:off x="6488814" y="3625559"/>
                  <a:ext cx="2538229" cy="9144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75" name="Picture 74">
                <a:extLst>
                  <a:ext uri="{FF2B5EF4-FFF2-40B4-BE49-F238E27FC236}">
                    <a16:creationId xmlns:a16="http://schemas.microsoft.com/office/drawing/2014/main" id="{9436C343-8EA7-4FC4-85EE-B10B62CECC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6600" y="3645694"/>
                <a:ext cx="251241" cy="768096"/>
              </a:xfrm>
              <a:prstGeom prst="rect">
                <a:avLst/>
              </a:prstGeom>
            </p:spPr>
          </p:pic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DD139E27-6984-462C-873C-B98DC4B4CF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38341" y="3509245"/>
                <a:ext cx="52563" cy="215031"/>
              </a:xfrm>
              <a:prstGeom prst="rect">
                <a:avLst/>
              </a:prstGeom>
            </p:spPr>
          </p:pic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55C0ABC7-FED7-43BF-8E9C-72161E6666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4940" r="25687" b="53285"/>
              <a:stretch/>
            </p:blipFill>
            <p:spPr>
              <a:xfrm>
                <a:off x="3276600" y="3354717"/>
                <a:ext cx="114304" cy="302883"/>
              </a:xfrm>
              <a:prstGeom prst="rect">
                <a:avLst/>
              </a:prstGeom>
            </p:spPr>
          </p:pic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13C02864-0479-49B8-A468-808FA5912BF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t="31877" b="22835"/>
              <a:stretch/>
            </p:blipFill>
            <p:spPr>
              <a:xfrm>
                <a:off x="3610613" y="3334506"/>
                <a:ext cx="252410" cy="349478"/>
              </a:xfrm>
              <a:prstGeom prst="rect">
                <a:avLst/>
              </a:prstGeom>
            </p:spPr>
          </p:pic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D24548-C266-4DEF-816C-727751BB3996}"/>
                  </a:ext>
                </a:extLst>
              </p:cNvPr>
              <p:cNvCxnSpPr/>
              <p:nvPr/>
            </p:nvCxnSpPr>
            <p:spPr bwMode="auto">
              <a:xfrm>
                <a:off x="3471858" y="3476624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BD007AE-8B9B-4D4A-A253-884CAFE440CA}"/>
                  </a:ext>
                </a:extLst>
              </p:cNvPr>
              <p:cNvSpPr/>
              <p:nvPr/>
            </p:nvSpPr>
            <p:spPr>
              <a:xfrm>
                <a:off x="3423285" y="347091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22FBAA-1239-4572-BC67-3EED9F88D82C}"/>
                  </a:ext>
                </a:extLst>
              </p:cNvPr>
              <p:cNvSpPr/>
              <p:nvPr/>
            </p:nvSpPr>
            <p:spPr>
              <a:xfrm>
                <a:off x="6223635" y="3985260"/>
                <a:ext cx="91440" cy="91440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7065847-6C27-4AE2-B507-2842A6B57207}"/>
                  </a:ext>
                </a:extLst>
              </p:cNvPr>
              <p:cNvSpPr/>
              <p:nvPr/>
            </p:nvSpPr>
            <p:spPr>
              <a:xfrm>
                <a:off x="6133760" y="4093457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AB5CD2F-1A9C-42CD-8DB7-DF7A093C0B80}"/>
                  </a:ext>
                </a:extLst>
              </p:cNvPr>
              <p:cNvSpPr/>
              <p:nvPr/>
            </p:nvSpPr>
            <p:spPr>
              <a:xfrm>
                <a:off x="2686050" y="4133850"/>
                <a:ext cx="26642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DE57464-91F0-4C2F-A825-B728D853DF41}"/>
                </a:ext>
              </a:extLst>
            </p:cNvPr>
            <p:cNvSpPr/>
            <p:nvPr/>
          </p:nvSpPr>
          <p:spPr>
            <a:xfrm>
              <a:off x="6233485" y="2895600"/>
              <a:ext cx="29867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indent="-285750" algn="l">
                <a:spcBef>
                  <a:spcPts val="0"/>
                </a:spcBef>
                <a:buNone/>
                <a:defRPr/>
              </a:pPr>
              <a:r>
                <a:rPr lang="en-CA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Acceleration(x) = -x(t)</a:t>
              </a:r>
            </a:p>
          </p:txBody>
        </p:sp>
      </p:grpSp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0" algn="ctr" eaLnBrk="1" hangingPunct="1">
              <a:defRPr/>
            </a:pPr>
            <a:r>
              <a:rPr lang="en-CA" altLang="en-US" sz="4400" dirty="0">
                <a:solidFill>
                  <a:schemeClr val="tx2"/>
                </a:solidFill>
              </a:rPr>
              <a:t>Differential Equations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4832350" imgH="2254250" progId="MS_ClipArt_Gallery.2">
                  <p:embed/>
                </p:oleObj>
              </mc:Choice>
              <mc:Fallback>
                <p:oleObj name="Clip" r:id="rId10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Rectangle 5">
            <a:extLst>
              <a:ext uri="{FF2B5EF4-FFF2-40B4-BE49-F238E27FC236}">
                <a16:creationId xmlns:a16="http://schemas.microsoft.com/office/drawing/2014/main" id="{936FC3D5-F902-4E42-9F2C-32DE665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[S(T)S(T+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T S(T)</a:t>
            </a: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3DC076EC-638B-4A7A-8715-5602368F16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4580794"/>
            <a:ext cx="545267" cy="957277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B736161E-F950-48CD-8D80-7BDA89245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38197756-3F9D-4EC3-82B4-BF312DE0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44F10906-539A-47C8-B778-0E602C98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304D7D61-5B11-4CC9-971E-F5AF9EAD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4CA3E523-BDC0-4D76-8AE2-9B407AE7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6D691D3F-F07B-427F-8339-205EEA27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34FC66CF-30E4-4470-8C6F-CFB7686C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B889DC4D-4DA5-49C7-889C-C1BA9423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ED507BD7-2095-483B-A99C-FF0C2439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5E49199C-3C41-4A20-B368-1E61981CA0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D85A0C44-FE6C-4915-A4CC-FF34875172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66CADADD-2FEA-40C4-9CC2-AFC4A8D2C2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E90BE7E-0521-4655-B34F-D86D5C83D0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302488F2-7DB3-44B1-BC1E-5B37D969C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65" name="Picture 2" descr="http://www.swordofthespirit.net/bulwark/mosesbush.gif">
            <a:extLst>
              <a:ext uri="{FF2B5EF4-FFF2-40B4-BE49-F238E27FC236}">
                <a16:creationId xmlns:a16="http://schemas.microsoft.com/office/drawing/2014/main" id="{006906DC-5E71-4CAA-A2E4-9A88835A6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0" y="5647392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AutoShape 55">
            <a:extLst>
              <a:ext uri="{FF2B5EF4-FFF2-40B4-BE49-F238E27FC236}">
                <a16:creationId xmlns:a16="http://schemas.microsoft.com/office/drawing/2014/main" id="{51A02212-C96D-4910-8DED-4C1BCD1A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4455" y="4511208"/>
            <a:ext cx="3410325" cy="856764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completes the proof. </a:t>
            </a:r>
            <a:br>
              <a:rPr lang="en-US" altLang="en-US" sz="2400" dirty="0"/>
            </a:br>
            <a:r>
              <a:rPr lang="en-US" altLang="en-US" sz="2400" dirty="0"/>
              <a:t>Thanks for your help.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46C251-8ACC-4FA3-8EE9-C2544956E712}"/>
              </a:ext>
            </a:extLst>
          </p:cNvPr>
          <p:cNvSpPr txBox="1"/>
          <p:nvPr/>
        </p:nvSpPr>
        <p:spPr>
          <a:xfrm>
            <a:off x="1699986" y="3426856"/>
            <a:ext cx="1737360" cy="84463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endParaRPr lang="en-US" i="0" dirty="0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23F46133-759F-4FE8-88CD-B068C51D5F96}"/>
              </a:ext>
            </a:extLst>
          </p:cNvPr>
          <p:cNvSpPr/>
          <p:nvPr/>
        </p:nvSpPr>
        <p:spPr>
          <a:xfrm>
            <a:off x="3457575" y="3543300"/>
            <a:ext cx="91440" cy="91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D5983-002A-4D68-AF6D-AFBAE892769A}"/>
              </a:ext>
            </a:extLst>
          </p:cNvPr>
          <p:cNvGrpSpPr/>
          <p:nvPr/>
        </p:nvGrpSpPr>
        <p:grpSpPr>
          <a:xfrm>
            <a:off x="6178148" y="4019848"/>
            <a:ext cx="498856" cy="323552"/>
            <a:chOff x="3390900" y="3536607"/>
            <a:chExt cx="498856" cy="323552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CC068B5F-80FE-4D86-AD62-CA7923DCD4C2}"/>
                </a:ext>
              </a:extLst>
            </p:cNvPr>
            <p:cNvSpPr/>
            <p:nvPr/>
          </p:nvSpPr>
          <p:spPr>
            <a:xfrm>
              <a:off x="3390900" y="3606243"/>
              <a:ext cx="49885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altLang="en-US" sz="1050" b="1" i="1" dirty="0">
                  <a:solidFill>
                    <a:schemeClr val="bg2"/>
                  </a:solidFill>
                </a:rPr>
                <a:t>, T</a:t>
              </a:r>
              <a:r>
                <a:rPr lang="en-CA" altLang="en-US" sz="1050" dirty="0">
                  <a:solidFill>
                    <a:schemeClr val="bg2"/>
                  </a:solidFill>
                  <a:sym typeface="Symbol" panose="05050102010706020507" pitchFamily="18" charset="2"/>
                </a:rPr>
                <a:t> +</a:t>
              </a:r>
              <a:r>
                <a:rPr lang="el-GR" altLang="en-US" sz="105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ε</a:t>
              </a:r>
              <a:endParaRPr lang="en-US" sz="1050" b="1" i="1" dirty="0">
                <a:solidFill>
                  <a:schemeClr val="bg2"/>
                </a:solidFill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04E1015-6A63-4C27-9AB6-21585404AD67}"/>
                </a:ext>
              </a:extLst>
            </p:cNvPr>
            <p:cNvSpPr/>
            <p:nvPr/>
          </p:nvSpPr>
          <p:spPr>
            <a:xfrm>
              <a:off x="3457575" y="3543300"/>
              <a:ext cx="91440" cy="9144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8CF48B2-E3AB-4C1F-8833-CBD018339E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46F559D-CB86-4599-92C0-FD856115C719}"/>
              </a:ext>
            </a:extLst>
          </p:cNvPr>
          <p:cNvGrpSpPr/>
          <p:nvPr/>
        </p:nvGrpSpPr>
        <p:grpSpPr>
          <a:xfrm>
            <a:off x="-32657" y="1838184"/>
            <a:ext cx="2032827" cy="830997"/>
            <a:chOff x="-32657" y="2156519"/>
            <a:chExt cx="2032827" cy="830997"/>
          </a:xfrm>
        </p:grpSpPr>
        <p:sp>
          <p:nvSpPr>
            <p:cNvPr id="61" name="Freeform 49" descr="Green marble">
              <a:extLst>
                <a:ext uri="{FF2B5EF4-FFF2-40B4-BE49-F238E27FC236}">
                  <a16:creationId xmlns:a16="http://schemas.microsoft.com/office/drawing/2014/main" id="{322E5AF4-8CF6-45A1-8DF0-F3147E8914D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19706786-8060-473F-8C88-C8F572F72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031CD3F-59F1-46E7-9180-B7A623A081D3}"/>
              </a:ext>
            </a:extLst>
          </p:cNvPr>
          <p:cNvGrpSpPr/>
          <p:nvPr/>
        </p:nvGrpSpPr>
        <p:grpSpPr>
          <a:xfrm>
            <a:off x="3440383" y="3479800"/>
            <a:ext cx="431528" cy="939800"/>
            <a:chOff x="3440383" y="3479800"/>
            <a:chExt cx="431528" cy="93980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B7E55AD-F73A-45DA-84E5-6F76663CD9D4}"/>
                </a:ext>
              </a:extLst>
            </p:cNvPr>
            <p:cNvGrpSpPr/>
            <p:nvPr/>
          </p:nvGrpSpPr>
          <p:grpSpPr>
            <a:xfrm>
              <a:off x="3440383" y="3479800"/>
              <a:ext cx="431528" cy="939800"/>
              <a:chOff x="3440383" y="3479800"/>
              <a:chExt cx="431528" cy="939800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2F1D3E91-B5CC-485A-A5B1-824E847164BD}"/>
                  </a:ext>
                </a:extLst>
              </p:cNvPr>
              <p:cNvSpPr/>
              <p:nvPr/>
            </p:nvSpPr>
            <p:spPr>
              <a:xfrm>
                <a:off x="3440383" y="4165684"/>
                <a:ext cx="431528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altLang="en-US" sz="1050" b="1" i="1" dirty="0">
                    <a:solidFill>
                      <a:schemeClr val="bg2"/>
                    </a:solidFill>
                  </a:rPr>
                  <a:t>T</a:t>
                </a:r>
                <a:r>
                  <a:rPr lang="en-CA" altLang="en-US" sz="105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 +</a:t>
                </a:r>
                <a:r>
                  <a:rPr lang="el-GR" altLang="en-US" sz="105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ε</a:t>
                </a:r>
                <a:endParaRPr lang="en-US" sz="1050" b="1" i="1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9E486AD8-84D9-426E-A65E-2DDD2F00229B}"/>
                  </a:ext>
                </a:extLst>
              </p:cNvPr>
              <p:cNvCxnSpPr/>
              <p:nvPr/>
            </p:nvCxnSpPr>
            <p:spPr bwMode="auto">
              <a:xfrm>
                <a:off x="3505200" y="3479800"/>
                <a:ext cx="0" cy="914400"/>
              </a:xfrm>
              <a:prstGeom prst="line">
                <a:avLst/>
              </a:prstGeom>
              <a:noFill/>
              <a:ln w="1587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B60DA99A-882F-4494-9DB1-EAC19A9438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8942" y="3536607"/>
              <a:ext cx="43299" cy="56956"/>
            </a:xfrm>
            <a:prstGeom prst="line">
              <a:avLst/>
            </a:prstGeom>
            <a:noFill/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63" name="Rectangle 5">
            <a:extLst>
              <a:ext uri="{FF2B5EF4-FFF2-40B4-BE49-F238E27FC236}">
                <a16:creationId xmlns:a16="http://schemas.microsoft.com/office/drawing/2014/main" id="{B289E104-4C28-492F-B2D5-25B710740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S(T)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</a:t>
            </a:r>
            <a:r>
              <a:rPr lang="en-CA" altLang="en-US" sz="2400" dirty="0">
                <a:solidFill>
                  <a:srgbClr val="FFFF00"/>
                </a:solidFill>
              </a:rPr>
              <a:t>“real”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S(T)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plotted distance </a:t>
            </a:r>
            <a:r>
              <a:rPr lang="en-CA" altLang="en-US" sz="2400" dirty="0">
                <a:solidFill>
                  <a:srgbClr val="FFC000"/>
                </a:solidFill>
              </a:rPr>
              <a:t>x(t) </a:t>
            </a: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n-CA" altLang="en-US" sz="2400" dirty="0">
                <a:solidFill>
                  <a:srgbClr val="FFC000"/>
                </a:solidFill>
              </a:rPr>
              <a:t>0</a:t>
            </a:r>
            <a:r>
              <a:rPr lang="en-CA" altLang="en-US" sz="2400" dirty="0">
                <a:solidFill>
                  <a:srgbClr val="FFFFFF"/>
                </a:solidFill>
              </a:rPr>
              <a:t> to </a:t>
            </a:r>
            <a:r>
              <a:rPr lang="en-CA" altLang="en-US" sz="2400" dirty="0">
                <a:solidFill>
                  <a:srgbClr val="FFC000"/>
                </a:solidFill>
              </a:rPr>
              <a:t>T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and know </a:t>
            </a:r>
            <a:r>
              <a:rPr lang="en-CA" altLang="en-US" sz="2400" dirty="0">
                <a:solidFill>
                  <a:srgbClr val="FFC000"/>
                </a:solidFill>
              </a:rPr>
              <a:t>x(T)</a:t>
            </a:r>
            <a:r>
              <a:rPr lang="en-CA" alt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velocity(T)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66" name="AutoShape 55">
            <a:extLst>
              <a:ext uri="{FF2B5EF4-FFF2-40B4-BE49-F238E27FC236}">
                <a16:creationId xmlns:a16="http://schemas.microsoft.com/office/drawing/2014/main" id="{BA0F4131-39F4-4DBB-9F8D-CED7778E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211" y="5458381"/>
            <a:ext cx="5060763" cy="524612"/>
          </a:xfrm>
          <a:prstGeom prst="wedgeRoundRectCallout">
            <a:avLst>
              <a:gd name="adj1" fmla="val 58727"/>
              <a:gd name="adj2" fmla="val -91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just solved it on multiples</a:t>
            </a:r>
            <a:r>
              <a:rPr lang="en-US" altLang="en-US" sz="2400" dirty="0"/>
              <a:t> of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grpSp>
        <p:nvGrpSpPr>
          <p:cNvPr id="105" name="Group 29">
            <a:extLst>
              <a:ext uri="{FF2B5EF4-FFF2-40B4-BE49-F238E27FC236}">
                <a16:creationId xmlns:a16="http://schemas.microsoft.com/office/drawing/2014/main" id="{974C0DE2-845B-4D24-90A1-E4A072141F1C}"/>
              </a:ext>
            </a:extLst>
          </p:cNvPr>
          <p:cNvGrpSpPr>
            <a:grpSpLocks/>
          </p:cNvGrpSpPr>
          <p:nvPr/>
        </p:nvGrpSpPr>
        <p:grpSpPr bwMode="auto">
          <a:xfrm>
            <a:off x="8288847" y="5458381"/>
            <a:ext cx="931353" cy="993870"/>
            <a:chOff x="2065" y="1551"/>
            <a:chExt cx="1628" cy="1988"/>
          </a:xfrm>
        </p:grpSpPr>
        <p:sp>
          <p:nvSpPr>
            <p:cNvPr id="106" name="Freeform 30">
              <a:extLst>
                <a:ext uri="{FF2B5EF4-FFF2-40B4-BE49-F238E27FC236}">
                  <a16:creationId xmlns:a16="http://schemas.microsoft.com/office/drawing/2014/main" id="{B9ED1967-8966-496A-A648-9573708A3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1">
              <a:extLst>
                <a:ext uri="{FF2B5EF4-FFF2-40B4-BE49-F238E27FC236}">
                  <a16:creationId xmlns:a16="http://schemas.microsoft.com/office/drawing/2014/main" id="{8B043437-9A1B-4D6D-9154-130F544A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661A75B1-D9DB-4E0A-8816-ADB9E7737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8D2596E6-460D-4D19-9794-344FF4A5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E50B816D-A430-4220-90A3-36D983CA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5915B0D-3546-4ACE-AA61-115B1D791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CCA07D5A-2CB8-426D-9248-6AB75C60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C3DAF7BC-D2C6-4AA8-91FF-D0C4473C2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E59880D6-6DB7-4AAA-B7AC-D9003460E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9">
              <a:extLst>
                <a:ext uri="{FF2B5EF4-FFF2-40B4-BE49-F238E27FC236}">
                  <a16:creationId xmlns:a16="http://schemas.microsoft.com/office/drawing/2014/main" id="{5092873D-10FA-4E2A-BCA7-99FEC217B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40">
              <a:extLst>
                <a:ext uri="{FF2B5EF4-FFF2-40B4-BE49-F238E27FC236}">
                  <a16:creationId xmlns:a16="http://schemas.microsoft.com/office/drawing/2014/main" id="{B9A64C2E-349F-49A1-BA52-AA358501E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41">
              <a:extLst>
                <a:ext uri="{FF2B5EF4-FFF2-40B4-BE49-F238E27FC236}">
                  <a16:creationId xmlns:a16="http://schemas.microsoft.com/office/drawing/2014/main" id="{463AD47F-D08E-4E85-B3C7-52114E1DC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42">
              <a:extLst>
                <a:ext uri="{FF2B5EF4-FFF2-40B4-BE49-F238E27FC236}">
                  <a16:creationId xmlns:a16="http://schemas.microsoft.com/office/drawing/2014/main" id="{CCB7FDCD-B3C5-4F5A-9F46-9F2C3059F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43">
              <a:extLst>
                <a:ext uri="{FF2B5EF4-FFF2-40B4-BE49-F238E27FC236}">
                  <a16:creationId xmlns:a16="http://schemas.microsoft.com/office/drawing/2014/main" id="{F3180ACC-BD69-4A7E-9278-6FE47AFB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44">
              <a:extLst>
                <a:ext uri="{FF2B5EF4-FFF2-40B4-BE49-F238E27FC236}">
                  <a16:creationId xmlns:a16="http://schemas.microsoft.com/office/drawing/2014/main" id="{2576342B-6DB0-46FE-899C-1A17A5ACB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45">
              <a:extLst>
                <a:ext uri="{FF2B5EF4-FFF2-40B4-BE49-F238E27FC236}">
                  <a16:creationId xmlns:a16="http://schemas.microsoft.com/office/drawing/2014/main" id="{54EDC185-B308-4F98-B1E6-B6BA05CFD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46">
              <a:extLst>
                <a:ext uri="{FF2B5EF4-FFF2-40B4-BE49-F238E27FC236}">
                  <a16:creationId xmlns:a16="http://schemas.microsoft.com/office/drawing/2014/main" id="{86ACB67E-A82E-4CDF-828A-9A77BC5C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" name="AutoShape 55">
            <a:extLst>
              <a:ext uri="{FF2B5EF4-FFF2-40B4-BE49-F238E27FC236}">
                <a16:creationId xmlns:a16="http://schemas.microsoft.com/office/drawing/2014/main" id="{4A7CF711-1F86-4907-8DE7-5FD5F28A0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6039336"/>
            <a:ext cx="6248400" cy="856764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True.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But we can now take the limit as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ε </a:t>
            </a:r>
            <a:r>
              <a:rPr lang="en-US" altLang="en-US" sz="2400" dirty="0"/>
              <a:t>goes to zero.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27949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6" grpId="0" animBg="1"/>
      <p:bldP spid="125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CAE18723-2564-472B-946D-A23BEA7DE2EB}"/>
              </a:ext>
            </a:extLst>
          </p:cNvPr>
          <p:cNvGrpSpPr/>
          <p:nvPr/>
        </p:nvGrpSpPr>
        <p:grpSpPr>
          <a:xfrm>
            <a:off x="1981200" y="2231885"/>
            <a:ext cx="5570350" cy="2895601"/>
            <a:chOff x="1981200" y="1828799"/>
            <a:chExt cx="5570350" cy="289560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72FBD989-6D1D-455E-A4E7-DFA2D71BDD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1200" y="1828799"/>
              <a:ext cx="5570350" cy="28956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9304DEB-33E6-42F6-823D-3AD588A26B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2114550" y="4105274"/>
              <a:ext cx="855851" cy="619126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2FD1C20-7B56-4535-8BBA-644847F970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3792349" y="4095749"/>
              <a:ext cx="855851" cy="619126"/>
            </a:xfrm>
            <a:prstGeom prst="rect">
              <a:avLst/>
            </a:prstGeom>
          </p:spPr>
        </p:pic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690D702-5FB9-4C0E-8E2F-5E96C8897D98}"/>
              </a:ext>
            </a:extLst>
          </p:cNvPr>
          <p:cNvSpPr/>
          <p:nvPr/>
        </p:nvSpPr>
        <p:spPr>
          <a:xfrm>
            <a:off x="0" y="407023"/>
            <a:ext cx="9296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rooted tree</a:t>
            </a:r>
          </a:p>
          <a:p>
            <a:pPr algn="l"/>
            <a:r>
              <a:rPr lang="en-US" sz="2400" dirty="0"/>
              <a:t>  It either has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altLang="en-US" sz="2400" dirty="0">
                <a:solidFill>
                  <a:srgbClr val="FFFFFF"/>
                </a:solidFill>
              </a:rPr>
              <a:t>or a path of infinite length.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AA04BFC-FC29-499F-88B2-D91151690D6C}"/>
              </a:ext>
            </a:extLst>
          </p:cNvPr>
          <p:cNvGrpSpPr/>
          <p:nvPr/>
        </p:nvGrpSpPr>
        <p:grpSpPr>
          <a:xfrm>
            <a:off x="2171700" y="3470135"/>
            <a:ext cx="1190625" cy="461665"/>
            <a:chOff x="2171700" y="3067049"/>
            <a:chExt cx="1190625" cy="461665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D8A92B9-843F-46F1-ADD4-0843604153FE}"/>
                </a:ext>
              </a:extLst>
            </p:cNvPr>
            <p:cNvSpPr/>
            <p:nvPr/>
          </p:nvSpPr>
          <p:spPr>
            <a:xfrm>
              <a:off x="2171700" y="3067050"/>
              <a:ext cx="1009650" cy="30529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028F79A0-99A2-47FD-829F-EBF364AA9355}"/>
                </a:ext>
              </a:extLst>
            </p:cNvPr>
            <p:cNvSpPr/>
            <p:nvPr/>
          </p:nvSpPr>
          <p:spPr>
            <a:xfrm>
              <a:off x="2958047" y="3067049"/>
              <a:ext cx="4042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EA61917-7AB8-4151-82F0-448D3FAB717E}"/>
              </a:ext>
            </a:extLst>
          </p:cNvPr>
          <p:cNvGrpSpPr/>
          <p:nvPr/>
        </p:nvGrpSpPr>
        <p:grpSpPr>
          <a:xfrm>
            <a:off x="3828552" y="2593835"/>
            <a:ext cx="578348" cy="2317751"/>
            <a:chOff x="3828552" y="2190749"/>
            <a:chExt cx="578348" cy="2317751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CBA4E89-27B0-437A-BF83-4D96DBE022E4}"/>
                </a:ext>
              </a:extLst>
            </p:cNvPr>
            <p:cNvSpPr/>
            <p:nvPr/>
          </p:nvSpPr>
          <p:spPr>
            <a:xfrm>
              <a:off x="3828552" y="2190749"/>
              <a:ext cx="457698" cy="2228850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698" h="2228850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  <a:cubicBezTo>
                    <a:pt x="371973" y="1885950"/>
                    <a:pt x="57648" y="2228850"/>
                    <a:pt x="57648" y="2228850"/>
                  </a:cubicBezTo>
                  <a:lnTo>
                    <a:pt x="57648" y="2228850"/>
                  </a:ln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9248A1A-09E1-428D-9391-10F0C51AD67C}"/>
                </a:ext>
              </a:extLst>
            </p:cNvPr>
            <p:cNvSpPr/>
            <p:nvPr/>
          </p:nvSpPr>
          <p:spPr>
            <a:xfrm>
              <a:off x="4002622" y="4046835"/>
              <a:ext cx="4042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420788B-5811-4A77-AA89-D3DA08B760C4}"/>
              </a:ext>
            </a:extLst>
          </p:cNvPr>
          <p:cNvGrpSpPr/>
          <p:nvPr/>
        </p:nvGrpSpPr>
        <p:grpSpPr>
          <a:xfrm>
            <a:off x="1047525" y="1676400"/>
            <a:ext cx="1113501" cy="3679686"/>
            <a:chOff x="1047525" y="1246257"/>
            <a:chExt cx="1113501" cy="3679686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50FF123-9219-448F-B3B3-0C617FD8B317}"/>
                </a:ext>
              </a:extLst>
            </p:cNvPr>
            <p:cNvSpPr/>
            <p:nvPr/>
          </p:nvSpPr>
          <p:spPr>
            <a:xfrm>
              <a:off x="1047525" y="2395318"/>
              <a:ext cx="4042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l-GR" altLang="en-US" sz="36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3600" dirty="0">
                <a:solidFill>
                  <a:srgbClr val="FF0000"/>
                </a:solidFill>
              </a:endParaRPr>
            </a:p>
          </p:txBody>
        </p:sp>
        <p:sp>
          <p:nvSpPr>
            <p:cNvPr id="30" name="Left Brace 29">
              <a:extLst>
                <a:ext uri="{FF2B5EF4-FFF2-40B4-BE49-F238E27FC236}">
                  <a16:creationId xmlns:a16="http://schemas.microsoft.com/office/drawing/2014/main" id="{FC9AE565-58CB-4186-8C98-8B318659FB68}"/>
                </a:ext>
              </a:extLst>
            </p:cNvPr>
            <p:cNvSpPr/>
            <p:nvPr/>
          </p:nvSpPr>
          <p:spPr bwMode="auto">
            <a:xfrm rot="2410619">
              <a:off x="1440087" y="1246257"/>
              <a:ext cx="720939" cy="3679686"/>
            </a:xfrm>
            <a:prstGeom prst="leftBrac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07EF82EB-441E-4485-9CF2-D6429B5A6236}"/>
              </a:ext>
            </a:extLst>
          </p:cNvPr>
          <p:cNvSpPr/>
          <p:nvPr/>
        </p:nvSpPr>
        <p:spPr>
          <a:xfrm>
            <a:off x="4813300" y="399265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sz="2400" dirty="0"/>
              <a:t>with an infinite number of nodes.</a:t>
            </a:r>
          </a:p>
        </p:txBody>
      </p:sp>
    </p:spTree>
    <p:extLst>
      <p:ext uri="{BB962C8B-B14F-4D97-AF65-F5344CB8AC3E}">
        <p14:creationId xmlns:p14="http://schemas.microsoft.com/office/powerpoint/2010/main" val="3148759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56B5B14-EE6D-43A7-941F-C1EC48B31916}"/>
              </a:ext>
            </a:extLst>
          </p:cNvPr>
          <p:cNvGrpSpPr/>
          <p:nvPr/>
        </p:nvGrpSpPr>
        <p:grpSpPr>
          <a:xfrm>
            <a:off x="7004561" y="635198"/>
            <a:ext cx="520189" cy="307777"/>
            <a:chOff x="7004561" y="1320998"/>
            <a:chExt cx="520189" cy="307777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DEBE925-3F8E-4F52-ADE3-AEDE16711E17}"/>
                </a:ext>
              </a:extLst>
            </p:cNvPr>
            <p:cNvSpPr/>
            <p:nvPr/>
          </p:nvSpPr>
          <p:spPr>
            <a:xfrm>
              <a:off x="7211844" y="1320998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FADBC02-2EC5-4FEC-BF41-F883BC7C2493}"/>
                </a:ext>
              </a:extLst>
            </p:cNvPr>
            <p:cNvSpPr/>
            <p:nvPr/>
          </p:nvSpPr>
          <p:spPr>
            <a:xfrm>
              <a:off x="7004561" y="1370598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2C66347-BE1D-4C4F-80FD-99DF584A2FB7}"/>
              </a:ext>
            </a:extLst>
          </p:cNvPr>
          <p:cNvSpPr/>
          <p:nvPr/>
        </p:nvSpPr>
        <p:spPr>
          <a:xfrm>
            <a:off x="7607300" y="361951"/>
            <a:ext cx="142875" cy="862694"/>
          </a:xfrm>
          <a:custGeom>
            <a:avLst/>
            <a:gdLst>
              <a:gd name="connsiteX0" fmla="*/ 457698 w 457698"/>
              <a:gd name="connsiteY0" fmla="*/ 0 h 2249732"/>
              <a:gd name="connsiteX1" fmla="*/ 498 w 457698"/>
              <a:gd name="connsiteY1" fmla="*/ 742950 h 2249732"/>
              <a:gd name="connsiteX2" fmla="*/ 362448 w 457698"/>
              <a:gd name="connsiteY2" fmla="*/ 1638300 h 2249732"/>
              <a:gd name="connsiteX3" fmla="*/ 57648 w 457698"/>
              <a:gd name="connsiteY3" fmla="*/ 2228850 h 2249732"/>
              <a:gd name="connsiteX4" fmla="*/ 57648 w 457698"/>
              <a:gd name="connsiteY4" fmla="*/ 2228850 h 2249732"/>
              <a:gd name="connsiteX5" fmla="*/ 133848 w 457698"/>
              <a:gd name="connsiteY5" fmla="*/ 2247900 h 2249732"/>
              <a:gd name="connsiteX6" fmla="*/ 95748 w 457698"/>
              <a:gd name="connsiteY6" fmla="*/ 2247900 h 2249732"/>
              <a:gd name="connsiteX0" fmla="*/ 457698 w 457698"/>
              <a:gd name="connsiteY0" fmla="*/ 0 h 2247900"/>
              <a:gd name="connsiteX1" fmla="*/ 498 w 457698"/>
              <a:gd name="connsiteY1" fmla="*/ 742950 h 2247900"/>
              <a:gd name="connsiteX2" fmla="*/ 362448 w 457698"/>
              <a:gd name="connsiteY2" fmla="*/ 1638300 h 2247900"/>
              <a:gd name="connsiteX3" fmla="*/ 57648 w 457698"/>
              <a:gd name="connsiteY3" fmla="*/ 2228850 h 2247900"/>
              <a:gd name="connsiteX4" fmla="*/ 57648 w 457698"/>
              <a:gd name="connsiteY4" fmla="*/ 2228850 h 2247900"/>
              <a:gd name="connsiteX5" fmla="*/ 133848 w 457698"/>
              <a:gd name="connsiteY5" fmla="*/ 2247900 h 2247900"/>
              <a:gd name="connsiteX0" fmla="*/ 457698 w 457698"/>
              <a:gd name="connsiteY0" fmla="*/ 0 h 2228850"/>
              <a:gd name="connsiteX1" fmla="*/ 498 w 457698"/>
              <a:gd name="connsiteY1" fmla="*/ 742950 h 2228850"/>
              <a:gd name="connsiteX2" fmla="*/ 362448 w 457698"/>
              <a:gd name="connsiteY2" fmla="*/ 1638300 h 2228850"/>
              <a:gd name="connsiteX3" fmla="*/ 57648 w 457698"/>
              <a:gd name="connsiteY3" fmla="*/ 2228850 h 2228850"/>
              <a:gd name="connsiteX4" fmla="*/ 57648 w 457698"/>
              <a:gd name="connsiteY4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698" h="2228850">
                <a:moveTo>
                  <a:pt x="457698" y="0"/>
                </a:moveTo>
                <a:cubicBezTo>
                  <a:pt x="237035" y="234950"/>
                  <a:pt x="16373" y="469900"/>
                  <a:pt x="498" y="742950"/>
                </a:cubicBezTo>
                <a:cubicBezTo>
                  <a:pt x="-15377" y="1016000"/>
                  <a:pt x="352923" y="1390650"/>
                  <a:pt x="362448" y="1638300"/>
                </a:cubicBezTo>
                <a:cubicBezTo>
                  <a:pt x="371973" y="1885950"/>
                  <a:pt x="57648" y="2228850"/>
                  <a:pt x="57648" y="2228850"/>
                </a:cubicBezTo>
                <a:lnTo>
                  <a:pt x="57648" y="2228850"/>
                </a:lnTo>
              </a:path>
            </a:pathLst>
          </a:custGeom>
          <a:noFill/>
          <a:ln>
            <a:solidFill>
              <a:srgbClr val="FF0000"/>
            </a:solidFill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B2C4D42-9337-4591-9782-CF60B06EA21E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6124146-06CE-4104-B592-96441D786088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3928AD92-6BB9-4F91-93C5-E759752C1BF0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DE05BE-4BF2-402F-8F36-4B98A835201C}"/>
              </a:ext>
            </a:extLst>
          </p:cNvPr>
          <p:cNvGrpSpPr/>
          <p:nvPr/>
        </p:nvGrpSpPr>
        <p:grpSpPr>
          <a:xfrm>
            <a:off x="7489125" y="1006680"/>
            <a:ext cx="496235" cy="570391"/>
            <a:chOff x="7489125" y="1692480"/>
            <a:chExt cx="496235" cy="570391"/>
          </a:xfrm>
        </p:grpSpPr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6557E9D5-379D-4227-8B82-521721378BBF}"/>
                </a:ext>
              </a:extLst>
            </p:cNvPr>
            <p:cNvSpPr/>
            <p:nvPr/>
          </p:nvSpPr>
          <p:spPr>
            <a:xfrm>
              <a:off x="7489125" y="1692480"/>
              <a:ext cx="496235" cy="533393"/>
            </a:xfrm>
            <a:prstGeom prst="triangle">
              <a:avLst/>
            </a:prstGeom>
            <a:noFill/>
            <a:ln w="4445">
              <a:solidFill>
                <a:schemeClr val="bg2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AF25951-40C6-44B0-A4A7-45976B046EE9}"/>
                </a:ext>
              </a:extLst>
            </p:cNvPr>
            <p:cNvSpPr/>
            <p:nvPr/>
          </p:nvSpPr>
          <p:spPr>
            <a:xfrm>
              <a:off x="7582453" y="1955094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907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24" grpId="0" animBg="1"/>
      <p:bldP spid="24" grpId="1" animBg="1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4832350" imgH="2254250" progId="MS_ClipArt_Gallery.2">
                  <p:embed/>
                </p:oleObj>
              </mc:Choice>
              <mc:Fallback>
                <p:oleObj name="Clip" r:id="rId3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“1+2+3+…+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= ½ </a:t>
            </a:r>
            <a:r>
              <a:rPr lang="en-CA" altLang="en-US" sz="2400" dirty="0" err="1">
                <a:solidFill>
                  <a:srgbClr val="FFFFFF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(i+1)”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j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has a proof of length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j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then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is a valid”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8A67A5EE-14EA-4C31-8A56-CF8AA92B65A5}"/>
              </a:ext>
            </a:extLst>
          </p:cNvPr>
          <p:cNvGrpSpPr/>
          <p:nvPr/>
        </p:nvGrpSpPr>
        <p:grpSpPr>
          <a:xfrm>
            <a:off x="3507810" y="4882643"/>
            <a:ext cx="1543049" cy="1724507"/>
            <a:chOff x="5848351" y="2636840"/>
            <a:chExt cx="3081337" cy="3756031"/>
          </a:xfrm>
        </p:grpSpPr>
        <p:sp>
          <p:nvSpPr>
            <p:cNvPr id="140" name="Rectangle 2">
              <a:extLst>
                <a:ext uri="{FF2B5EF4-FFF2-40B4-BE49-F238E27FC236}">
                  <a16:creationId xmlns:a16="http://schemas.microsoft.com/office/drawing/2014/main" id="{AB79B3B8-1B9A-48E5-9778-18A1B4055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200" i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CA485CAD-DDB2-4578-AD20-B0AB6CE55F39}"/>
                </a:ext>
              </a:extLst>
            </p:cNvPr>
            <p:cNvGrpSpPr/>
            <p:nvPr/>
          </p:nvGrpSpPr>
          <p:grpSpPr>
            <a:xfrm>
              <a:off x="5848351" y="2636838"/>
              <a:ext cx="3081338" cy="3756026"/>
              <a:chOff x="5848351" y="2636838"/>
              <a:chExt cx="3081338" cy="3756026"/>
            </a:xfrm>
          </p:grpSpPr>
          <p:grpSp>
            <p:nvGrpSpPr>
              <p:cNvPr id="142" name="Group 4">
                <a:extLst>
                  <a:ext uri="{FF2B5EF4-FFF2-40B4-BE49-F238E27FC236}">
                    <a16:creationId xmlns:a16="http://schemas.microsoft.com/office/drawing/2014/main" id="{0BFDE8DF-3A99-41F8-9912-452C2003A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167" name="Oval 5">
                  <a:extLst>
                    <a:ext uri="{FF2B5EF4-FFF2-40B4-BE49-F238E27FC236}">
                      <a16:creationId xmlns:a16="http://schemas.microsoft.com/office/drawing/2014/main" id="{8D976E14-530B-4979-9B59-033AD75F0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8" name="Oval 6">
                  <a:extLst>
                    <a:ext uri="{FF2B5EF4-FFF2-40B4-BE49-F238E27FC236}">
                      <a16:creationId xmlns:a16="http://schemas.microsoft.com/office/drawing/2014/main" id="{8384A745-04B0-4F56-A79C-880D9A33C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69" name="Oval 7">
                  <a:extLst>
                    <a:ext uri="{FF2B5EF4-FFF2-40B4-BE49-F238E27FC236}">
                      <a16:creationId xmlns:a16="http://schemas.microsoft.com/office/drawing/2014/main" id="{352243A5-F91B-41C7-A92D-337B9F643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0" name="Oval 8">
                  <a:extLst>
                    <a:ext uri="{FF2B5EF4-FFF2-40B4-BE49-F238E27FC236}">
                      <a16:creationId xmlns:a16="http://schemas.microsoft.com/office/drawing/2014/main" id="{E4C9B46E-7704-406F-AA19-740F63CC1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1" name="Oval 9">
                  <a:extLst>
                    <a:ext uri="{FF2B5EF4-FFF2-40B4-BE49-F238E27FC236}">
                      <a16:creationId xmlns:a16="http://schemas.microsoft.com/office/drawing/2014/main" id="{175DF739-0484-4E6E-AC1A-32A7861C8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2" name="Oval 10">
                  <a:extLst>
                    <a:ext uri="{FF2B5EF4-FFF2-40B4-BE49-F238E27FC236}">
                      <a16:creationId xmlns:a16="http://schemas.microsoft.com/office/drawing/2014/main" id="{B97E9582-C7AF-4C86-88B1-0AB7FD7CA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3" name="Oval 11">
                  <a:extLst>
                    <a:ext uri="{FF2B5EF4-FFF2-40B4-BE49-F238E27FC236}">
                      <a16:creationId xmlns:a16="http://schemas.microsoft.com/office/drawing/2014/main" id="{DD999A45-B71F-4412-AFB1-47C8F6266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4" name="Oval 12">
                  <a:extLst>
                    <a:ext uri="{FF2B5EF4-FFF2-40B4-BE49-F238E27FC236}">
                      <a16:creationId xmlns:a16="http://schemas.microsoft.com/office/drawing/2014/main" id="{95611370-5B3A-487C-8CC5-247321DB3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5" name="Oval 13">
                  <a:extLst>
                    <a:ext uri="{FF2B5EF4-FFF2-40B4-BE49-F238E27FC236}">
                      <a16:creationId xmlns:a16="http://schemas.microsoft.com/office/drawing/2014/main" id="{E3C16951-EF7F-4443-8F98-510804FC2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6" name="Oval 14">
                  <a:extLst>
                    <a:ext uri="{FF2B5EF4-FFF2-40B4-BE49-F238E27FC236}">
                      <a16:creationId xmlns:a16="http://schemas.microsoft.com/office/drawing/2014/main" id="{931F38D5-B8C9-4477-824D-AF1E5C76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7" name="Oval 15">
                  <a:extLst>
                    <a:ext uri="{FF2B5EF4-FFF2-40B4-BE49-F238E27FC236}">
                      <a16:creationId xmlns:a16="http://schemas.microsoft.com/office/drawing/2014/main" id="{9DC2C2B1-9243-4B17-B6E0-C59E38478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8" name="Oval 16">
                  <a:extLst>
                    <a:ext uri="{FF2B5EF4-FFF2-40B4-BE49-F238E27FC236}">
                      <a16:creationId xmlns:a16="http://schemas.microsoft.com/office/drawing/2014/main" id="{98537E7C-5C82-4B2A-9F33-FFA026EE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79" name="Oval 17">
                  <a:extLst>
                    <a:ext uri="{FF2B5EF4-FFF2-40B4-BE49-F238E27FC236}">
                      <a16:creationId xmlns:a16="http://schemas.microsoft.com/office/drawing/2014/main" id="{5F94AB1A-F408-479A-91E1-EB33CA2C4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0" name="Oval 18">
                  <a:extLst>
                    <a:ext uri="{FF2B5EF4-FFF2-40B4-BE49-F238E27FC236}">
                      <a16:creationId xmlns:a16="http://schemas.microsoft.com/office/drawing/2014/main" id="{A9486FEA-2315-44E3-B699-CBF5DE190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81" name="Oval 19">
                  <a:extLst>
                    <a:ext uri="{FF2B5EF4-FFF2-40B4-BE49-F238E27FC236}">
                      <a16:creationId xmlns:a16="http://schemas.microsoft.com/office/drawing/2014/main" id="{3D9FBE13-2ED4-4925-AD15-978C5BB96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  <p:grpSp>
            <p:nvGrpSpPr>
              <p:cNvPr id="143" name="Group 49">
                <a:extLst>
                  <a:ext uri="{FF2B5EF4-FFF2-40B4-BE49-F238E27FC236}">
                    <a16:creationId xmlns:a16="http://schemas.microsoft.com/office/drawing/2014/main" id="{EDC239E2-0A35-4A9E-A19B-04E5C3D8F2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48351" y="2636841"/>
                <a:ext cx="3081338" cy="3756030"/>
                <a:chOff x="3684" y="1661"/>
                <a:chExt cx="1941" cy="2366"/>
              </a:xfrm>
            </p:grpSpPr>
            <p:sp>
              <p:nvSpPr>
                <p:cNvPr id="160" name="Text Box 50">
                  <a:extLst>
                    <a:ext uri="{FF2B5EF4-FFF2-40B4-BE49-F238E27FC236}">
                      <a16:creationId xmlns:a16="http://schemas.microsoft.com/office/drawing/2014/main" id="{BE41B7B5-D290-478F-955D-7C0A575817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28" y="3731"/>
                  <a:ext cx="1797" cy="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</a:t>
                  </a:r>
                  <a:r>
                    <a:rPr lang="en-US" altLang="en-US" sz="800" b="1" dirty="0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+1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r>
                    <a:rPr lang="en-US" altLang="en-US" sz="800" b="1" i="0" dirty="0">
                      <a:solidFill>
                        <a:schemeClr val="folHlink"/>
                      </a:solidFill>
                    </a:rPr>
                    <a:t>   </a:t>
                  </a:r>
                  <a:r>
                    <a:rPr lang="en-US" altLang="en-US" sz="800" b="1" dirty="0" err="1">
                      <a:solidFill>
                        <a:schemeClr val="folHlink"/>
                      </a:solidFill>
                    </a:rPr>
                    <a:t>n</a:t>
                  </a:r>
                  <a:r>
                    <a:rPr lang="en-US" altLang="en-US" sz="800" b="1" i="0" dirty="0" err="1">
                      <a:solidFill>
                        <a:schemeClr val="folHlink"/>
                      </a:solidFill>
                    </a:rPr>
                    <a:t>+1</a:t>
                  </a:r>
                  <a:endParaRPr lang="en-US" altLang="en-US" sz="800" b="1" i="0" dirty="0"/>
                </a:p>
              </p:txBody>
            </p:sp>
            <p:sp>
              <p:nvSpPr>
                <p:cNvPr id="161" name="Text Box 51">
                  <a:extLst>
                    <a:ext uri="{FF2B5EF4-FFF2-40B4-BE49-F238E27FC236}">
                      <a16:creationId xmlns:a16="http://schemas.microsoft.com/office/drawing/2014/main" id="{3F63395D-7084-4312-9C45-819A5B5B33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3340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2" name="Text Box 52">
                  <a:extLst>
                    <a:ext uri="{FF2B5EF4-FFF2-40B4-BE49-F238E27FC236}">
                      <a16:creationId xmlns:a16="http://schemas.microsoft.com/office/drawing/2014/main" id="{BCBFCCFE-1910-44F9-AAE1-E47061B1F6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3" name="Text Box 53">
                  <a:extLst>
                    <a:ext uri="{FF2B5EF4-FFF2-40B4-BE49-F238E27FC236}">
                      <a16:creationId xmlns:a16="http://schemas.microsoft.com/office/drawing/2014/main" id="{1CC49E85-220F-4C99-8122-5C525F390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63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4" name="Text Box 54">
                  <a:extLst>
                    <a:ext uri="{FF2B5EF4-FFF2-40B4-BE49-F238E27FC236}">
                      <a16:creationId xmlns:a16="http://schemas.microsoft.com/office/drawing/2014/main" id="{ADAE08A4-E7E6-42F4-A178-CA949CA195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2338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5" name="Text Box 55">
                  <a:extLst>
                    <a:ext uri="{FF2B5EF4-FFF2-40B4-BE49-F238E27FC236}">
                      <a16:creationId xmlns:a16="http://schemas.microsoft.com/office/drawing/2014/main" id="{FC73DD4C-9BAB-4FB4-937E-C9F4A0FFF0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997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  <p:sp>
              <p:nvSpPr>
                <p:cNvPr id="166" name="Text Box 56">
                  <a:extLst>
                    <a:ext uri="{FF2B5EF4-FFF2-40B4-BE49-F238E27FC236}">
                      <a16:creationId xmlns:a16="http://schemas.microsoft.com/office/drawing/2014/main" id="{87154D09-DEE0-4FDA-A3C7-CC677732B4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84" y="1661"/>
                  <a:ext cx="192" cy="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33" tIns="45717" rIns="91433" bIns="45717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lnSpc>
                      <a:spcPct val="2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800" b="1">
                      <a:solidFill>
                        <a:schemeClr val="folHlink"/>
                      </a:solidFill>
                    </a:rPr>
                    <a:t>n</a:t>
                  </a:r>
                  <a:endParaRPr lang="en-US" altLang="en-US" sz="1050" b="1"/>
                </a:p>
              </p:txBody>
            </p:sp>
          </p:grpSp>
          <p:grpSp>
            <p:nvGrpSpPr>
              <p:cNvPr id="144" name="Group 59">
                <a:extLst>
                  <a:ext uri="{FF2B5EF4-FFF2-40B4-BE49-F238E27FC236}">
                    <a16:creationId xmlns:a16="http://schemas.microsoft.com/office/drawing/2014/main" id="{2712CD35-1E2A-44AD-BBFF-A458BCE14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45226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145" name="Oval 60">
                  <a:extLst>
                    <a:ext uri="{FF2B5EF4-FFF2-40B4-BE49-F238E27FC236}">
                      <a16:creationId xmlns:a16="http://schemas.microsoft.com/office/drawing/2014/main" id="{36C6DB25-0FFD-4059-80E8-BE267FC8C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6" name="Oval 61">
                  <a:extLst>
                    <a:ext uri="{FF2B5EF4-FFF2-40B4-BE49-F238E27FC236}">
                      <a16:creationId xmlns:a16="http://schemas.microsoft.com/office/drawing/2014/main" id="{AEA4950F-BBAB-4796-BAFF-A213CAC63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7" name="Oval 62">
                  <a:extLst>
                    <a:ext uri="{FF2B5EF4-FFF2-40B4-BE49-F238E27FC236}">
                      <a16:creationId xmlns:a16="http://schemas.microsoft.com/office/drawing/2014/main" id="{28567895-00D4-457E-95B1-E3671B4A7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8" name="Oval 63">
                  <a:extLst>
                    <a:ext uri="{FF2B5EF4-FFF2-40B4-BE49-F238E27FC236}">
                      <a16:creationId xmlns:a16="http://schemas.microsoft.com/office/drawing/2014/main" id="{0C31B855-092E-454B-8107-068196EDD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49" name="Oval 64">
                  <a:extLst>
                    <a:ext uri="{FF2B5EF4-FFF2-40B4-BE49-F238E27FC236}">
                      <a16:creationId xmlns:a16="http://schemas.microsoft.com/office/drawing/2014/main" id="{023A9FE6-66F7-43BB-A41E-5C9877BFC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0" name="Oval 65">
                  <a:extLst>
                    <a:ext uri="{FF2B5EF4-FFF2-40B4-BE49-F238E27FC236}">
                      <a16:creationId xmlns:a16="http://schemas.microsoft.com/office/drawing/2014/main" id="{BF92D39D-1DAF-4AED-8977-3CA5979CE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1" name="Oval 66">
                  <a:extLst>
                    <a:ext uri="{FF2B5EF4-FFF2-40B4-BE49-F238E27FC236}">
                      <a16:creationId xmlns:a16="http://schemas.microsoft.com/office/drawing/2014/main" id="{2628D425-3D77-4082-8089-518179C31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2" name="Oval 67">
                  <a:extLst>
                    <a:ext uri="{FF2B5EF4-FFF2-40B4-BE49-F238E27FC236}">
                      <a16:creationId xmlns:a16="http://schemas.microsoft.com/office/drawing/2014/main" id="{87DD1A49-72E7-4223-A767-1A10C519B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3" name="Oval 68">
                  <a:extLst>
                    <a:ext uri="{FF2B5EF4-FFF2-40B4-BE49-F238E27FC236}">
                      <a16:creationId xmlns:a16="http://schemas.microsoft.com/office/drawing/2014/main" id="{DB0BA75D-78CB-4594-9753-8E1592860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4" name="Oval 69">
                  <a:extLst>
                    <a:ext uri="{FF2B5EF4-FFF2-40B4-BE49-F238E27FC236}">
                      <a16:creationId xmlns:a16="http://schemas.microsoft.com/office/drawing/2014/main" id="{5F08CE7D-6365-4B4B-B68A-014721556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5" name="Oval 70">
                  <a:extLst>
                    <a:ext uri="{FF2B5EF4-FFF2-40B4-BE49-F238E27FC236}">
                      <a16:creationId xmlns:a16="http://schemas.microsoft.com/office/drawing/2014/main" id="{B7DFB471-8F26-43E8-A7FE-741E1F22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6" name="Oval 71">
                  <a:extLst>
                    <a:ext uri="{FF2B5EF4-FFF2-40B4-BE49-F238E27FC236}">
                      <a16:creationId xmlns:a16="http://schemas.microsoft.com/office/drawing/2014/main" id="{C95C2381-64EC-4597-AE7C-75C45A27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7" name="Oval 72">
                  <a:extLst>
                    <a:ext uri="{FF2B5EF4-FFF2-40B4-BE49-F238E27FC236}">
                      <a16:creationId xmlns:a16="http://schemas.microsoft.com/office/drawing/2014/main" id="{99836B33-1160-4153-891A-D111601E6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8" name="Oval 73">
                  <a:extLst>
                    <a:ext uri="{FF2B5EF4-FFF2-40B4-BE49-F238E27FC236}">
                      <a16:creationId xmlns:a16="http://schemas.microsoft.com/office/drawing/2014/main" id="{5865C797-11F3-4555-A571-9DCDF5D50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  <p:sp>
              <p:nvSpPr>
                <p:cNvPr id="159" name="Oval 74">
                  <a:extLst>
                    <a:ext uri="{FF2B5EF4-FFF2-40B4-BE49-F238E27FC236}">
                      <a16:creationId xmlns:a16="http://schemas.microsoft.com/office/drawing/2014/main" id="{99330F6B-E386-4452-833B-04FCB46F3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1200"/>
                </a:p>
              </p:txBody>
            </p:sp>
          </p:grp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77F5D9-F6E1-4033-BE98-863E3718B27F}"/>
              </a:ext>
            </a:extLst>
          </p:cNvPr>
          <p:cNvGrpSpPr/>
          <p:nvPr/>
        </p:nvGrpSpPr>
        <p:grpSpPr>
          <a:xfrm>
            <a:off x="1888375" y="4882643"/>
            <a:ext cx="6265025" cy="1630444"/>
            <a:chOff x="304800" y="1378327"/>
            <a:chExt cx="9040669" cy="2215991"/>
          </a:xfrm>
        </p:grpSpPr>
        <p:sp>
          <p:nvSpPr>
            <p:cNvPr id="52" name="Text Box 21">
              <a:extLst>
                <a:ext uri="{FF2B5EF4-FFF2-40B4-BE49-F238E27FC236}">
                  <a16:creationId xmlns:a16="http://schemas.microsoft.com/office/drawing/2014/main" id="{BD285F61-A394-4D0F-A843-2332DFC23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01669" y="2030937"/>
              <a:ext cx="4495801" cy="646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proof system is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sound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iff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has a proof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 it is valid</a:t>
              </a:r>
              <a:r>
                <a:rPr kumimoji="0" lang="en-CA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 </a:t>
              </a:r>
              <a:r>
                <a:rPr kumimoji="0" lang="en-US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53" name="Text Box 21">
              <a:extLst>
                <a:ext uri="{FF2B5EF4-FFF2-40B4-BE49-F238E27FC236}">
                  <a16:creationId xmlns:a16="http://schemas.microsoft.com/office/drawing/2014/main" id="{45CBA1EE-CE8E-416D-B301-17C909E01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01669" y="1475809"/>
              <a:ext cx="75438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</a:rPr>
                <a:t>A Hilbert Style Proof</a:t>
              </a:r>
              <a:r>
                <a:rPr lang="en-US" altLang="en-US" sz="1800" dirty="0">
                  <a:solidFill>
                    <a:srgbClr val="FFFF00"/>
                  </a:solidFill>
                </a:rPr>
                <a:t>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is a sequence of formulas.</a:t>
              </a:r>
            </a:p>
          </p:txBody>
        </p:sp>
        <p:sp>
          <p:nvSpPr>
            <p:cNvPr id="54" name="Text Box 21">
              <a:extLst>
                <a:ext uri="{FF2B5EF4-FFF2-40B4-BE49-F238E27FC236}">
                  <a16:creationId xmlns:a16="http://schemas.microsoft.com/office/drawing/2014/main" id="{FBAA54A0-A7F4-4537-B445-E9B8752AC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00" y="1378327"/>
              <a:ext cx="901209" cy="22159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1</a:t>
              </a: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2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3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4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lvl="0" indent="-514350" eaLnBrk="1" hangingPunct="1">
                <a:spcBef>
                  <a:spcPct val="0"/>
                </a:spcBef>
                <a:buFont typeface="+mj-lt"/>
                <a:buAutoNum type="arabicPeriod"/>
              </a:pPr>
              <a:r>
                <a:rPr lang="el-GR" altLang="en-US" sz="18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cs typeface="Times New Roman" panose="02020603050405020304" pitchFamily="18" charset="0"/>
                </a:rPr>
                <a:t>5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</a:rPr>
                <a:t>….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0341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2C36355-FC65-4D2E-B859-B7B0F8BA0609}"/>
              </a:ext>
            </a:extLst>
          </p:cNvPr>
          <p:cNvSpPr/>
          <p:nvPr/>
        </p:nvSpPr>
        <p:spPr>
          <a:xfrm>
            <a:off x="14514" y="3224963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Proving</a:t>
            </a:r>
            <a:r>
              <a:rPr lang="en-US" sz="2400" dirty="0"/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S(0)</a:t>
            </a:r>
            <a:r>
              <a:rPr lang="en-US" sz="2400" dirty="0"/>
              <a:t>: Start at the root, with a path of length </a:t>
            </a:r>
            <a:r>
              <a:rPr lang="en-US" sz="2400" dirty="0">
                <a:solidFill>
                  <a:srgbClr val="FFC000"/>
                </a:solidFill>
              </a:rPr>
              <a:t>0</a:t>
            </a:r>
            <a:r>
              <a:rPr lang="en-US" sz="2400" dirty="0"/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DB0E6B6-1157-4AE4-B6D2-DC737554CB70}"/>
              </a:ext>
            </a:extLst>
          </p:cNvPr>
          <p:cNvSpPr/>
          <p:nvPr/>
        </p:nvSpPr>
        <p:spPr>
          <a:xfrm>
            <a:off x="7762875" y="342363"/>
            <a:ext cx="45719" cy="4571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688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8B822F3-2FB3-46DA-B2C5-BC6C38B15DDF}"/>
              </a:ext>
            </a:extLst>
          </p:cNvPr>
          <p:cNvGrpSpPr/>
          <p:nvPr/>
        </p:nvGrpSpPr>
        <p:grpSpPr>
          <a:xfrm>
            <a:off x="7004561" y="635198"/>
            <a:ext cx="520189" cy="307777"/>
            <a:chOff x="7004561" y="1320998"/>
            <a:chExt cx="520189" cy="307777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596B631-2057-4208-BDBB-7F0683DF7046}"/>
                </a:ext>
              </a:extLst>
            </p:cNvPr>
            <p:cNvSpPr/>
            <p:nvPr/>
          </p:nvSpPr>
          <p:spPr>
            <a:xfrm>
              <a:off x="7211844" y="1320998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631B82C-9B7A-4FCE-ADBB-8915CB6C8CE4}"/>
                </a:ext>
              </a:extLst>
            </p:cNvPr>
            <p:cNvSpPr/>
            <p:nvPr/>
          </p:nvSpPr>
          <p:spPr>
            <a:xfrm>
              <a:off x="7004561" y="1370598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FBA8B9F8-E1F7-41A1-8E76-0CEEA6FB3837}"/>
              </a:ext>
            </a:extLst>
          </p:cNvPr>
          <p:cNvSpPr/>
          <p:nvPr/>
        </p:nvSpPr>
        <p:spPr>
          <a:xfrm>
            <a:off x="0" y="3282771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and </a:t>
            </a:r>
            <a:r>
              <a:rPr lang="en-US" sz="2400" dirty="0">
                <a:solidFill>
                  <a:schemeClr val="tx2"/>
                </a:solidFill>
              </a:rPr>
              <a:t>proving</a:t>
            </a:r>
            <a:r>
              <a:rPr lang="en-US" sz="2400" dirty="0"/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If </a:t>
            </a:r>
            <a:r>
              <a:rPr lang="en-CA" sz="2400" dirty="0">
                <a:solidFill>
                  <a:srgbClr val="FFFFFF"/>
                </a:solidFill>
              </a:rPr>
              <a:t>w</a:t>
            </a:r>
            <a:r>
              <a:rPr lang="en-CA" altLang="en-US" sz="2400" dirty="0">
                <a:solidFill>
                  <a:srgbClr val="FFFFFF"/>
                </a:solidFill>
              </a:rPr>
              <a:t>e have found a node with infinite degree already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or </a:t>
            </a:r>
            <a:r>
              <a:rPr lang="en-US" sz="2400" dirty="0"/>
              <a:t>the current node has infinite degree we are done.</a:t>
            </a:r>
          </a:p>
        </p:txBody>
      </p:sp>
    </p:spTree>
    <p:extLst>
      <p:ext uri="{BB962C8B-B14F-4D97-AF65-F5344CB8AC3E}">
        <p14:creationId xmlns:p14="http://schemas.microsoft.com/office/powerpoint/2010/main" val="966234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4243D12-1560-4038-B199-AE1727372634}"/>
              </a:ext>
            </a:extLst>
          </p:cNvPr>
          <p:cNvGrpSpPr/>
          <p:nvPr/>
        </p:nvGrpSpPr>
        <p:grpSpPr>
          <a:xfrm>
            <a:off x="7489125" y="1006680"/>
            <a:ext cx="496235" cy="570391"/>
            <a:chOff x="7489125" y="1692480"/>
            <a:chExt cx="496235" cy="570391"/>
          </a:xfrm>
        </p:grpSpPr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C6E74319-557D-4487-A099-41CAFD8DF09A}"/>
                </a:ext>
              </a:extLst>
            </p:cNvPr>
            <p:cNvSpPr/>
            <p:nvPr/>
          </p:nvSpPr>
          <p:spPr>
            <a:xfrm>
              <a:off x="7489125" y="1692480"/>
              <a:ext cx="496235" cy="533393"/>
            </a:xfrm>
            <a:prstGeom prst="triangle">
              <a:avLst/>
            </a:prstGeom>
            <a:noFill/>
            <a:ln w="4445">
              <a:solidFill>
                <a:schemeClr val="bg2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E5BA1D8-9850-4BC0-8BCA-E97D0DAF19E5}"/>
                </a:ext>
              </a:extLst>
            </p:cNvPr>
            <p:cNvSpPr/>
            <p:nvPr/>
          </p:nvSpPr>
          <p:spPr>
            <a:xfrm>
              <a:off x="7582453" y="1955094"/>
              <a:ext cx="31290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∞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BC48DE3-7A51-407E-81FC-3DA73DAC7107}"/>
              </a:ext>
            </a:extLst>
          </p:cNvPr>
          <p:cNvGrpSpPr/>
          <p:nvPr/>
        </p:nvGrpSpPr>
        <p:grpSpPr>
          <a:xfrm>
            <a:off x="7562850" y="905478"/>
            <a:ext cx="590550" cy="307777"/>
            <a:chOff x="7562850" y="1597223"/>
            <a:chExt cx="590550" cy="307777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2397D93-E9D7-43B0-A4D0-CD268DD21A20}"/>
                </a:ext>
              </a:extLst>
            </p:cNvPr>
            <p:cNvSpPr/>
            <p:nvPr/>
          </p:nvSpPr>
          <p:spPr>
            <a:xfrm>
              <a:off x="7909422" y="1597223"/>
              <a:ext cx="24397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60C04A9-A50E-4EAA-8AEE-114162B46A1D}"/>
                </a:ext>
              </a:extLst>
            </p:cNvPr>
            <p:cNvSpPr/>
            <p:nvPr/>
          </p:nvSpPr>
          <p:spPr>
            <a:xfrm>
              <a:off x="7562850" y="1714500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002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  <a:p>
            <a:pPr algn="l"/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1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C000"/>
                </a:solidFill>
              </a:rPr>
              <a:t> n</a:t>
            </a:r>
            <a:r>
              <a:rPr lang="en-US" sz="2400" baseline="-25000" dirty="0">
                <a:solidFill>
                  <a:srgbClr val="FFC000"/>
                </a:solidFill>
              </a:rPr>
              <a:t>3</a:t>
            </a:r>
            <a:r>
              <a:rPr lang="en-US" sz="2400" dirty="0"/>
              <a:t>, …,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, denote the number of nodes in the subtrees </a:t>
            </a:r>
            <a:br>
              <a:rPr lang="en-US" sz="2400" dirty="0"/>
            </a:br>
            <a:r>
              <a:rPr lang="en-US" sz="2400" dirty="0"/>
              <a:t> of our current node and its children.</a:t>
            </a:r>
          </a:p>
          <a:p>
            <a:pPr algn="l"/>
            <a:r>
              <a:rPr lang="en-US" sz="2400" dirty="0"/>
              <a:t>Note </a:t>
            </a:r>
            <a:r>
              <a:rPr lang="en-US" sz="2400" dirty="0">
                <a:solidFill>
                  <a:srgbClr val="FFC000"/>
                </a:solidFill>
              </a:rPr>
              <a:t>n = n</a:t>
            </a:r>
            <a:r>
              <a:rPr lang="en-US" sz="2400" baseline="-25000" dirty="0">
                <a:solidFill>
                  <a:srgbClr val="FFC000"/>
                </a:solidFill>
              </a:rPr>
              <a:t>1 </a:t>
            </a:r>
            <a:r>
              <a:rPr lang="en-US" sz="2400" dirty="0">
                <a:solidFill>
                  <a:srgbClr val="FFC000"/>
                </a:solidFill>
              </a:rPr>
              <a:t>+ 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>
                <a:solidFill>
                  <a:srgbClr val="FFC000"/>
                </a:solidFill>
              </a:rPr>
              <a:t> + n</a:t>
            </a:r>
            <a:r>
              <a:rPr lang="en-US" sz="2400" baseline="-25000" dirty="0">
                <a:solidFill>
                  <a:srgbClr val="FFC000"/>
                </a:solidFill>
              </a:rPr>
              <a:t>3 </a:t>
            </a:r>
            <a:r>
              <a:rPr lang="en-US" sz="2400" dirty="0">
                <a:solidFill>
                  <a:srgbClr val="FFC000"/>
                </a:solidFill>
              </a:rPr>
              <a:t>+ … + n</a:t>
            </a:r>
            <a:r>
              <a:rPr lang="en-US" sz="2400" baseline="-25000" dirty="0">
                <a:solidFill>
                  <a:srgbClr val="FFC000"/>
                </a:solidFill>
              </a:rPr>
              <a:t>r </a:t>
            </a:r>
            <a:r>
              <a:rPr lang="en-US" sz="2400" dirty="0">
                <a:solidFill>
                  <a:srgbClr val="FFC000"/>
                </a:solidFill>
              </a:rPr>
              <a:t>+ 1</a:t>
            </a:r>
            <a:r>
              <a:rPr lang="en-US" sz="2400" dirty="0"/>
              <a:t>. </a:t>
            </a:r>
          </a:p>
          <a:p>
            <a:pPr algn="l"/>
            <a:r>
              <a:rPr lang="en-US" sz="2400" dirty="0"/>
              <a:t>By our assumptions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infinite and </a:t>
            </a:r>
            <a:r>
              <a:rPr lang="en-US" sz="24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 is finite.</a:t>
            </a:r>
          </a:p>
          <a:p>
            <a:pPr algn="l"/>
            <a:r>
              <a:rPr lang="en-US" sz="2400" dirty="0"/>
              <a:t>Hence one of the children must have infinite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 err="1">
                <a:solidFill>
                  <a:srgbClr val="FFC000"/>
                </a:solidFill>
              </a:rPr>
              <a:t>n</a:t>
            </a:r>
            <a:r>
              <a:rPr lang="en-US" sz="2400" baseline="-25000" dirty="0" err="1">
                <a:solidFill>
                  <a:srgbClr val="FFC000"/>
                </a:solidFill>
              </a:rPr>
              <a:t>j</a:t>
            </a:r>
            <a:r>
              <a:rPr lang="en-US" sz="2400" dirty="0"/>
              <a:t>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616517" y="361949"/>
            <a:ext cx="276533" cy="603585"/>
            <a:chOff x="7616517" y="1047749"/>
            <a:chExt cx="276533" cy="603585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616517" y="1047749"/>
              <a:ext cx="169050" cy="603585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698" h="1638301">
                  <a:moveTo>
                    <a:pt x="457698" y="0"/>
                  </a:moveTo>
                  <a:cubicBezTo>
                    <a:pt x="237035" y="234950"/>
                    <a:pt x="16373" y="469900"/>
                    <a:pt x="498" y="742950"/>
                  </a:cubicBezTo>
                  <a:cubicBezTo>
                    <a:pt x="-15377" y="1016000"/>
                    <a:pt x="352923" y="1390650"/>
                    <a:pt x="362448" y="163830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658690" y="1292423"/>
              <a:ext cx="23436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 err="1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22D1450-4DE4-4440-AA4F-E1D1205915F9}"/>
              </a:ext>
            </a:extLst>
          </p:cNvPr>
          <p:cNvGrpSpPr/>
          <p:nvPr/>
        </p:nvGrpSpPr>
        <p:grpSpPr>
          <a:xfrm>
            <a:off x="7276165" y="1017012"/>
            <a:ext cx="983138" cy="555027"/>
            <a:chOff x="7276165" y="1708757"/>
            <a:chExt cx="983138" cy="555027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2530A2C-DDAC-4F81-83D3-D1B2CC99E392}"/>
                </a:ext>
              </a:extLst>
            </p:cNvPr>
            <p:cNvGrpSpPr/>
            <p:nvPr/>
          </p:nvGrpSpPr>
          <p:grpSpPr>
            <a:xfrm>
              <a:off x="7327105" y="1708757"/>
              <a:ext cx="416115" cy="503425"/>
              <a:chOff x="7327105" y="1708757"/>
              <a:chExt cx="416115" cy="503425"/>
            </a:xfrm>
          </p:grpSpPr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AD2C595F-B75B-455C-9249-85CCAB6B284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" name="Isosceles Triangle 42">
                <a:extLst>
                  <a:ext uri="{FF2B5EF4-FFF2-40B4-BE49-F238E27FC236}">
                    <a16:creationId xmlns:a16="http://schemas.microsoft.com/office/drawing/2014/main" id="{8BF98359-2C46-4EC7-A554-0CFC2E9B73A4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EDBAE417-F9DC-4301-BC15-3D879360293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" name="Isosceles Triangle 44">
                <a:extLst>
                  <a:ext uri="{FF2B5EF4-FFF2-40B4-BE49-F238E27FC236}">
                    <a16:creationId xmlns:a16="http://schemas.microsoft.com/office/drawing/2014/main" id="{4CB6A6BD-190E-4672-8978-A1B980A546B3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D5CF925-0D04-4F70-8F37-079EC55CA7AE}"/>
                </a:ext>
              </a:extLst>
            </p:cNvPr>
            <p:cNvGrpSpPr/>
            <p:nvPr/>
          </p:nvGrpSpPr>
          <p:grpSpPr>
            <a:xfrm flipH="1">
              <a:off x="7744428" y="1711137"/>
              <a:ext cx="416115" cy="503425"/>
              <a:chOff x="7327105" y="1708757"/>
              <a:chExt cx="416115" cy="503425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2A5825AE-E0E9-4554-A110-9760E191AF7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65030084-A677-41CC-B636-609D999874D0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F419D6C6-1996-4188-BA44-0C608728D2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Isosceles Triangle 40">
                <a:extLst>
                  <a:ext uri="{FF2B5EF4-FFF2-40B4-BE49-F238E27FC236}">
                    <a16:creationId xmlns:a16="http://schemas.microsoft.com/office/drawing/2014/main" id="{82FBE32A-006C-420B-88B6-E1D2DE241211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C3A4249-7E26-4107-B6BD-8E1469883EEC}"/>
                </a:ext>
              </a:extLst>
            </p:cNvPr>
            <p:cNvSpPr/>
            <p:nvPr/>
          </p:nvSpPr>
          <p:spPr>
            <a:xfrm>
              <a:off x="7276165" y="1956007"/>
              <a:ext cx="33374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1D66C97-0091-4A0F-8A2C-A19D6921D18A}"/>
                </a:ext>
              </a:extLst>
            </p:cNvPr>
            <p:cNvSpPr/>
            <p:nvPr/>
          </p:nvSpPr>
          <p:spPr>
            <a:xfrm>
              <a:off x="7486279" y="1952625"/>
              <a:ext cx="33374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9C9C1407-77C2-421B-B0CC-72ABFCE25C27}"/>
                </a:ext>
              </a:extLst>
            </p:cNvPr>
            <p:cNvSpPr/>
            <p:nvPr/>
          </p:nvSpPr>
          <p:spPr>
            <a:xfrm>
              <a:off x="7944793" y="1943100"/>
              <a:ext cx="3145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n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0D38AC4-70A4-4F70-9A28-D8413A94EE94}"/>
              </a:ext>
            </a:extLst>
          </p:cNvPr>
          <p:cNvGrpSpPr/>
          <p:nvPr/>
        </p:nvGrpSpPr>
        <p:grpSpPr>
          <a:xfrm>
            <a:off x="7562850" y="905478"/>
            <a:ext cx="590550" cy="307777"/>
            <a:chOff x="7562850" y="1597223"/>
            <a:chExt cx="590550" cy="307777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C9D994D-04C5-4B0F-8F00-CDF75C480F36}"/>
                </a:ext>
              </a:extLst>
            </p:cNvPr>
            <p:cNvSpPr/>
            <p:nvPr/>
          </p:nvSpPr>
          <p:spPr>
            <a:xfrm>
              <a:off x="7909422" y="1597223"/>
              <a:ext cx="24397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DE879EF-2818-4A3B-8663-F9B996F60A81}"/>
                </a:ext>
              </a:extLst>
            </p:cNvPr>
            <p:cNvSpPr/>
            <p:nvPr/>
          </p:nvSpPr>
          <p:spPr>
            <a:xfrm>
              <a:off x="7562850" y="1714500"/>
              <a:ext cx="372913" cy="112478"/>
            </a:xfrm>
            <a:custGeom>
              <a:avLst/>
              <a:gdLst>
                <a:gd name="connsiteX0" fmla="*/ 0 w 1076966"/>
                <a:gd name="connsiteY0" fmla="*/ 86479 h 334627"/>
                <a:gd name="connsiteX1" fmla="*/ 457200 w 1076966"/>
                <a:gd name="connsiteY1" fmla="*/ 334129 h 334627"/>
                <a:gd name="connsiteX2" fmla="*/ 1009650 w 1076966"/>
                <a:gd name="connsiteY2" fmla="*/ 29329 h 334627"/>
                <a:gd name="connsiteX3" fmla="*/ 1047750 w 1076966"/>
                <a:gd name="connsiteY3" fmla="*/ 29329 h 334627"/>
                <a:gd name="connsiteX0" fmla="*/ 0 w 1009650"/>
                <a:gd name="connsiteY0" fmla="*/ 57150 h 305298"/>
                <a:gd name="connsiteX1" fmla="*/ 457200 w 1009650"/>
                <a:gd name="connsiteY1" fmla="*/ 304800 h 305298"/>
                <a:gd name="connsiteX2" fmla="*/ 1009650 w 1009650"/>
                <a:gd name="connsiteY2" fmla="*/ 0 h 30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9650" h="305298">
                  <a:moveTo>
                    <a:pt x="0" y="57150"/>
                  </a:moveTo>
                  <a:cubicBezTo>
                    <a:pt x="144462" y="185737"/>
                    <a:pt x="288925" y="314325"/>
                    <a:pt x="457200" y="304800"/>
                  </a:cubicBezTo>
                  <a:cubicBezTo>
                    <a:pt x="625475" y="295275"/>
                    <a:pt x="1009650" y="0"/>
                    <a:pt x="1009650" y="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E77FDD7D-74D4-48D6-90F0-5E4434C95DC9}"/>
              </a:ext>
            </a:extLst>
          </p:cNvPr>
          <p:cNvSpPr/>
          <p:nvPr/>
        </p:nvSpPr>
        <p:spPr>
          <a:xfrm>
            <a:off x="7705918" y="1267023"/>
            <a:ext cx="33374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n</a:t>
            </a:r>
            <a:r>
              <a:rPr lang="en-US" sz="1400" baseline="-25000" dirty="0">
                <a:solidFill>
                  <a:srgbClr val="FF0000"/>
                </a:solidFill>
              </a:rPr>
              <a:t>3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18E2127D-5E67-4CE2-9BAD-AC3B9628C4AA}"/>
              </a:ext>
            </a:extLst>
          </p:cNvPr>
          <p:cNvSpPr/>
          <p:nvPr/>
        </p:nvSpPr>
        <p:spPr>
          <a:xfrm>
            <a:off x="7713494" y="1270000"/>
            <a:ext cx="31290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647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49" grpId="1"/>
      <p:bldP spid="5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508999-C60A-41BB-AD0D-D4761D4AF0E2}"/>
              </a:ext>
            </a:extLst>
          </p:cNvPr>
          <p:cNvGrpSpPr/>
          <p:nvPr/>
        </p:nvGrpSpPr>
        <p:grpSpPr>
          <a:xfrm>
            <a:off x="6934200" y="228600"/>
            <a:ext cx="2057400" cy="1354456"/>
            <a:chOff x="6934200" y="914400"/>
            <a:chExt cx="2057400" cy="1354456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10A024-7D95-46E9-A735-72ED4C22EE8A}"/>
                </a:ext>
              </a:extLst>
            </p:cNvPr>
            <p:cNvGrpSpPr/>
            <p:nvPr/>
          </p:nvGrpSpPr>
          <p:grpSpPr>
            <a:xfrm>
              <a:off x="6934200" y="914400"/>
              <a:ext cx="2057400" cy="1066801"/>
              <a:chOff x="1981200" y="1828799"/>
              <a:chExt cx="5570350" cy="2895601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86BC7044-1421-457B-AE84-024DFE991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981200" y="1828799"/>
                <a:ext cx="5570350" cy="2895600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119A6868-7263-4BF1-9121-8182D44D43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2114550" y="4105274"/>
                <a:ext cx="855851" cy="619126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A2AA2920-917E-4180-8627-5A0DC98B28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 flipH="1">
                <a:off x="3792349" y="4095749"/>
                <a:ext cx="855851" cy="619126"/>
              </a:xfrm>
              <a:prstGeom prst="rect">
                <a:avLst/>
              </a:prstGeom>
            </p:spPr>
          </p:pic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92A497-CC6F-4F9F-8CD5-175838553B9D}"/>
                </a:ext>
              </a:extLst>
            </p:cNvPr>
            <p:cNvSpPr/>
            <p:nvPr/>
          </p:nvSpPr>
          <p:spPr>
            <a:xfrm>
              <a:off x="6934200" y="1981201"/>
              <a:ext cx="2057400" cy="287655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5845468B-6A5F-4490-B194-C44BBD0FE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dirty="0">
                <a:solidFill>
                  <a:schemeClr val="tx2"/>
                </a:solidFill>
              </a:rPr>
              <a:t>König’s Lemma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88FA0E-A237-4554-8198-B3651B2C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043613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  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“We have either found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or a path of length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to a node </a:t>
            </a:r>
          </a:p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  whose subtree contains and infinite number of nodes.”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68EE64-B4B0-4005-95E5-B3B01DF835F4}"/>
              </a:ext>
            </a:extLst>
          </p:cNvPr>
          <p:cNvGrpSpPr/>
          <p:nvPr/>
        </p:nvGrpSpPr>
        <p:grpSpPr>
          <a:xfrm>
            <a:off x="-32657" y="2019612"/>
            <a:ext cx="2032827" cy="830997"/>
            <a:chOff x="-32657" y="2156519"/>
            <a:chExt cx="2032827" cy="830997"/>
          </a:xfrm>
        </p:grpSpPr>
        <p:sp>
          <p:nvSpPr>
            <p:cNvPr id="7" name="Freeform 49" descr="Green marble">
              <a:extLst>
                <a:ext uri="{FF2B5EF4-FFF2-40B4-BE49-F238E27FC236}">
                  <a16:creationId xmlns:a16="http://schemas.microsoft.com/office/drawing/2014/main" id="{A5D65831-EFBC-4E77-BC76-621E8F795947}"/>
                </a:ext>
              </a:extLst>
            </p:cNvPr>
            <p:cNvSpPr>
              <a:spLocks noChangeAspect="1"/>
            </p:cNvSpPr>
            <p:nvPr/>
          </p:nvSpPr>
          <p:spPr bwMode="auto">
            <a:xfrm rot="2360341">
              <a:off x="608676" y="2606634"/>
              <a:ext cx="472969" cy="374092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CAF03289-7345-442E-9EF0-09B416BB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657" y="2156519"/>
              <a:ext cx="20328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loop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inv: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4F09ABE-E114-423B-BA18-1D7BA3B5E9D6}"/>
              </a:ext>
            </a:extLst>
          </p:cNvPr>
          <p:cNvSpPr/>
          <p:nvPr/>
        </p:nvSpPr>
        <p:spPr>
          <a:xfrm>
            <a:off x="0" y="1612487"/>
            <a:ext cx="9296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Proof: </a:t>
            </a:r>
            <a:r>
              <a:rPr lang="en-US" sz="2400" dirty="0"/>
              <a:t>We will build an infinite path one node at a time.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DD0C24C-2D5B-4F4E-9598-3A664AAC7997}"/>
              </a:ext>
            </a:extLst>
          </p:cNvPr>
          <p:cNvSpPr/>
          <p:nvPr/>
        </p:nvSpPr>
        <p:spPr>
          <a:xfrm>
            <a:off x="0" y="407023"/>
            <a:ext cx="929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König’s Lemma: </a:t>
            </a:r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T</a:t>
            </a:r>
            <a:r>
              <a:rPr lang="en-US" sz="2400" dirty="0"/>
              <a:t> be a tree with infinite nodes</a:t>
            </a:r>
          </a:p>
          <a:p>
            <a:pPr algn="l"/>
            <a:r>
              <a:rPr lang="en-US" sz="2400" dirty="0"/>
              <a:t>  It either has </a:t>
            </a:r>
            <a:r>
              <a:rPr lang="en-CA" altLang="en-US" sz="2400" dirty="0">
                <a:solidFill>
                  <a:srgbClr val="FFFFFF"/>
                </a:solidFill>
              </a:rPr>
              <a:t>a node with infinite degree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or a path of infinite length.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9177A3-F798-4742-8C17-560AEA56E239}"/>
              </a:ext>
            </a:extLst>
          </p:cNvPr>
          <p:cNvSpPr/>
          <p:nvPr/>
        </p:nvSpPr>
        <p:spPr>
          <a:xfrm>
            <a:off x="4433085" y="2043613"/>
            <a:ext cx="3478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a node with infinite degree</a:t>
            </a:r>
            <a:endParaRPr lang="en-US" sz="24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91F3F9-62FF-4794-873E-890EB4EC113F}"/>
              </a:ext>
            </a:extLst>
          </p:cNvPr>
          <p:cNvSpPr/>
          <p:nvPr/>
        </p:nvSpPr>
        <p:spPr>
          <a:xfrm>
            <a:off x="0" y="3276600"/>
            <a:ext cx="92964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Assume</a:t>
            </a: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</a:rPr>
              <a:t>and proving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: </a:t>
            </a:r>
          </a:p>
          <a:p>
            <a:pPr algn="l"/>
            <a:r>
              <a:rPr lang="en-US" sz="2400" dirty="0"/>
              <a:t>Else we are at node with finite degree</a:t>
            </a:r>
            <a:br>
              <a:rPr lang="en-US" sz="2400" dirty="0"/>
            </a:br>
            <a:r>
              <a:rPr lang="en-US" sz="2400" dirty="0"/>
              <a:t>  whose subtree has an infinite number of nodes </a:t>
            </a:r>
          </a:p>
          <a:p>
            <a:pPr algn="l"/>
            <a:r>
              <a:rPr lang="en-US" sz="2400" dirty="0"/>
              <a:t>Let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1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C000"/>
                </a:solidFill>
              </a:rPr>
              <a:t> n</a:t>
            </a:r>
            <a:r>
              <a:rPr lang="en-US" sz="2400" baseline="-25000" dirty="0">
                <a:solidFill>
                  <a:srgbClr val="FFC000"/>
                </a:solidFill>
              </a:rPr>
              <a:t>3</a:t>
            </a:r>
            <a:r>
              <a:rPr lang="en-US" sz="2400" dirty="0"/>
              <a:t>, …,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baseline="-250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, denote the number of nodes in the subtrees </a:t>
            </a:r>
            <a:br>
              <a:rPr lang="en-US" sz="2400" dirty="0"/>
            </a:br>
            <a:r>
              <a:rPr lang="en-US" sz="2400" dirty="0"/>
              <a:t> of our current node and its children.</a:t>
            </a:r>
          </a:p>
          <a:p>
            <a:pPr algn="l"/>
            <a:r>
              <a:rPr lang="en-US" sz="2400" dirty="0"/>
              <a:t>Note </a:t>
            </a:r>
            <a:r>
              <a:rPr lang="en-US" sz="2400" dirty="0">
                <a:solidFill>
                  <a:srgbClr val="FFC000"/>
                </a:solidFill>
              </a:rPr>
              <a:t>n = n</a:t>
            </a:r>
            <a:r>
              <a:rPr lang="en-US" sz="2400" baseline="-25000" dirty="0">
                <a:solidFill>
                  <a:srgbClr val="FFC000"/>
                </a:solidFill>
              </a:rPr>
              <a:t>1 </a:t>
            </a:r>
            <a:r>
              <a:rPr lang="en-US" sz="2400" dirty="0">
                <a:solidFill>
                  <a:srgbClr val="FFC000"/>
                </a:solidFill>
              </a:rPr>
              <a:t>+ n</a:t>
            </a:r>
            <a:r>
              <a:rPr lang="en-US" sz="2400" baseline="-25000" dirty="0">
                <a:solidFill>
                  <a:srgbClr val="FFC000"/>
                </a:solidFill>
              </a:rPr>
              <a:t>2</a:t>
            </a:r>
            <a:r>
              <a:rPr lang="en-US" sz="2400" dirty="0">
                <a:solidFill>
                  <a:srgbClr val="FFC000"/>
                </a:solidFill>
              </a:rPr>
              <a:t> + n</a:t>
            </a:r>
            <a:r>
              <a:rPr lang="en-US" sz="2400" baseline="-25000" dirty="0">
                <a:solidFill>
                  <a:srgbClr val="FFC000"/>
                </a:solidFill>
              </a:rPr>
              <a:t>3 </a:t>
            </a:r>
            <a:r>
              <a:rPr lang="en-US" sz="2400" dirty="0">
                <a:solidFill>
                  <a:srgbClr val="FFC000"/>
                </a:solidFill>
              </a:rPr>
              <a:t>+ … + n</a:t>
            </a:r>
            <a:r>
              <a:rPr lang="en-US" sz="2400" baseline="-25000" dirty="0">
                <a:solidFill>
                  <a:srgbClr val="FFC000"/>
                </a:solidFill>
              </a:rPr>
              <a:t>r </a:t>
            </a:r>
            <a:r>
              <a:rPr lang="en-US" sz="2400" dirty="0">
                <a:solidFill>
                  <a:srgbClr val="FFC000"/>
                </a:solidFill>
              </a:rPr>
              <a:t>+ 1</a:t>
            </a:r>
            <a:r>
              <a:rPr lang="en-US" sz="2400" dirty="0"/>
              <a:t>. </a:t>
            </a:r>
          </a:p>
          <a:p>
            <a:pPr algn="l"/>
            <a:r>
              <a:rPr lang="en-US" sz="2400" dirty="0"/>
              <a:t>By our assumptions </a:t>
            </a:r>
            <a:r>
              <a:rPr lang="en-US" sz="2400" dirty="0">
                <a:solidFill>
                  <a:srgbClr val="FFC000"/>
                </a:solidFill>
              </a:rPr>
              <a:t>n</a:t>
            </a:r>
            <a:r>
              <a:rPr lang="en-US" sz="2400" dirty="0"/>
              <a:t> is infinite and </a:t>
            </a:r>
            <a:r>
              <a:rPr lang="en-US" sz="2400" dirty="0">
                <a:solidFill>
                  <a:srgbClr val="FFC000"/>
                </a:solidFill>
              </a:rPr>
              <a:t>r</a:t>
            </a:r>
            <a:r>
              <a:rPr lang="en-US" sz="2400" dirty="0"/>
              <a:t> is finite.</a:t>
            </a:r>
          </a:p>
          <a:p>
            <a:pPr algn="l"/>
            <a:r>
              <a:rPr lang="en-US" sz="2400" dirty="0"/>
              <a:t>Hence one of the children must have infinite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 err="1">
                <a:solidFill>
                  <a:srgbClr val="FFC000"/>
                </a:solidFill>
              </a:rPr>
              <a:t>n</a:t>
            </a:r>
            <a:r>
              <a:rPr lang="en-US" sz="2400" baseline="-25000" dirty="0" err="1">
                <a:solidFill>
                  <a:srgbClr val="FFC000"/>
                </a:solidFill>
              </a:rPr>
              <a:t>j</a:t>
            </a:r>
            <a:r>
              <a:rPr lang="en-US" sz="2400" dirty="0"/>
              <a:t>.</a:t>
            </a:r>
          </a:p>
          <a:p>
            <a:pPr algn="l"/>
            <a:r>
              <a:rPr lang="en-US" sz="2400" dirty="0"/>
              <a:t>Move to a child, giving </a:t>
            </a:r>
            <a:r>
              <a:rPr lang="en-CA" altLang="en-US" sz="2400" dirty="0">
                <a:solidFill>
                  <a:srgbClr val="FFC000"/>
                </a:solidFill>
              </a:rPr>
              <a:t>S(i+1)</a:t>
            </a:r>
            <a:r>
              <a:rPr lang="en-US" sz="2400" dirty="0"/>
              <a:t>.</a:t>
            </a:r>
          </a:p>
          <a:p>
            <a:pPr algn="l"/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D7D8CB-155F-4D95-9F61-46AF1DBE5D7D}"/>
              </a:ext>
            </a:extLst>
          </p:cNvPr>
          <p:cNvGrpSpPr/>
          <p:nvPr/>
        </p:nvGrpSpPr>
        <p:grpSpPr>
          <a:xfrm>
            <a:off x="7593273" y="361950"/>
            <a:ext cx="528379" cy="867110"/>
            <a:chOff x="7596933" y="1047749"/>
            <a:chExt cx="466267" cy="558587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297140-6040-4051-8ECA-60F9B305D387}"/>
                </a:ext>
              </a:extLst>
            </p:cNvPr>
            <p:cNvSpPr/>
            <p:nvPr/>
          </p:nvSpPr>
          <p:spPr>
            <a:xfrm>
              <a:off x="7596933" y="1047749"/>
              <a:ext cx="231902" cy="558587"/>
            </a:xfrm>
            <a:custGeom>
              <a:avLst/>
              <a:gdLst>
                <a:gd name="connsiteX0" fmla="*/ 457698 w 457698"/>
                <a:gd name="connsiteY0" fmla="*/ 0 h 2249732"/>
                <a:gd name="connsiteX1" fmla="*/ 498 w 457698"/>
                <a:gd name="connsiteY1" fmla="*/ 742950 h 2249732"/>
                <a:gd name="connsiteX2" fmla="*/ 362448 w 457698"/>
                <a:gd name="connsiteY2" fmla="*/ 1638300 h 2249732"/>
                <a:gd name="connsiteX3" fmla="*/ 57648 w 457698"/>
                <a:gd name="connsiteY3" fmla="*/ 2228850 h 2249732"/>
                <a:gd name="connsiteX4" fmla="*/ 57648 w 457698"/>
                <a:gd name="connsiteY4" fmla="*/ 2228850 h 2249732"/>
                <a:gd name="connsiteX5" fmla="*/ 133848 w 457698"/>
                <a:gd name="connsiteY5" fmla="*/ 2247900 h 2249732"/>
                <a:gd name="connsiteX6" fmla="*/ 95748 w 457698"/>
                <a:gd name="connsiteY6" fmla="*/ 2247900 h 2249732"/>
                <a:gd name="connsiteX0" fmla="*/ 457698 w 457698"/>
                <a:gd name="connsiteY0" fmla="*/ 0 h 2247900"/>
                <a:gd name="connsiteX1" fmla="*/ 498 w 457698"/>
                <a:gd name="connsiteY1" fmla="*/ 742950 h 2247900"/>
                <a:gd name="connsiteX2" fmla="*/ 362448 w 457698"/>
                <a:gd name="connsiteY2" fmla="*/ 1638300 h 2247900"/>
                <a:gd name="connsiteX3" fmla="*/ 57648 w 457698"/>
                <a:gd name="connsiteY3" fmla="*/ 2228850 h 2247900"/>
                <a:gd name="connsiteX4" fmla="*/ 57648 w 457698"/>
                <a:gd name="connsiteY4" fmla="*/ 2228850 h 2247900"/>
                <a:gd name="connsiteX5" fmla="*/ 133848 w 457698"/>
                <a:gd name="connsiteY5" fmla="*/ 2247900 h 224790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4" fmla="*/ 57648 w 457698"/>
                <a:gd name="connsiteY4" fmla="*/ 2228850 h 2228850"/>
                <a:gd name="connsiteX0" fmla="*/ 457698 w 457698"/>
                <a:gd name="connsiteY0" fmla="*/ 0 h 2228850"/>
                <a:gd name="connsiteX1" fmla="*/ 498 w 457698"/>
                <a:gd name="connsiteY1" fmla="*/ 742950 h 2228850"/>
                <a:gd name="connsiteX2" fmla="*/ 362448 w 457698"/>
                <a:gd name="connsiteY2" fmla="*/ 1638300 h 2228850"/>
                <a:gd name="connsiteX3" fmla="*/ 57648 w 457698"/>
                <a:gd name="connsiteY3" fmla="*/ 2228850 h 2228850"/>
                <a:gd name="connsiteX0" fmla="*/ 457698 w 457698"/>
                <a:gd name="connsiteY0" fmla="*/ 0 h 1638301"/>
                <a:gd name="connsiteX1" fmla="*/ 498 w 457698"/>
                <a:gd name="connsiteY1" fmla="*/ 742950 h 1638301"/>
                <a:gd name="connsiteX2" fmla="*/ 362448 w 457698"/>
                <a:gd name="connsiteY2" fmla="*/ 1638300 h 1638301"/>
                <a:gd name="connsiteX0" fmla="*/ 458250 w 575400"/>
                <a:gd name="connsiteY0" fmla="*/ 0 h 1516165"/>
                <a:gd name="connsiteX1" fmla="*/ 1050 w 575400"/>
                <a:gd name="connsiteY1" fmla="*/ 742950 h 1516165"/>
                <a:gd name="connsiteX2" fmla="*/ 575400 w 575400"/>
                <a:gd name="connsiteY2" fmla="*/ 1516165 h 1516165"/>
                <a:gd name="connsiteX0" fmla="*/ 458250 w 575400"/>
                <a:gd name="connsiteY0" fmla="*/ 0 h 1516165"/>
                <a:gd name="connsiteX1" fmla="*/ 1050 w 575400"/>
                <a:gd name="connsiteY1" fmla="*/ 742950 h 1516165"/>
                <a:gd name="connsiteX2" fmla="*/ 575400 w 575400"/>
                <a:gd name="connsiteY2" fmla="*/ 1516165 h 1516165"/>
                <a:gd name="connsiteX0" fmla="*/ 503619 w 620769"/>
                <a:gd name="connsiteY0" fmla="*/ 0 h 1516165"/>
                <a:gd name="connsiteX1" fmla="*/ 903 w 620769"/>
                <a:gd name="connsiteY1" fmla="*/ 476475 h 1516165"/>
                <a:gd name="connsiteX2" fmla="*/ 620769 w 620769"/>
                <a:gd name="connsiteY2" fmla="*/ 1516165 h 1516165"/>
                <a:gd name="connsiteX0" fmla="*/ 510720 w 627870"/>
                <a:gd name="connsiteY0" fmla="*/ 0 h 1516165"/>
                <a:gd name="connsiteX1" fmla="*/ 8004 w 627870"/>
                <a:gd name="connsiteY1" fmla="*/ 476475 h 1516165"/>
                <a:gd name="connsiteX2" fmla="*/ 627870 w 627870"/>
                <a:gd name="connsiteY2" fmla="*/ 1516165 h 1516165"/>
                <a:gd name="connsiteX0" fmla="*/ 510720 w 627870"/>
                <a:gd name="connsiteY0" fmla="*/ 0 h 1516165"/>
                <a:gd name="connsiteX1" fmla="*/ 8004 w 627870"/>
                <a:gd name="connsiteY1" fmla="*/ 476475 h 1516165"/>
                <a:gd name="connsiteX2" fmla="*/ 627870 w 627870"/>
                <a:gd name="connsiteY2" fmla="*/ 1516165 h 151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870" h="1516165">
                  <a:moveTo>
                    <a:pt x="510720" y="0"/>
                  </a:moveTo>
                  <a:cubicBezTo>
                    <a:pt x="199027" y="212743"/>
                    <a:pt x="79508" y="257091"/>
                    <a:pt x="8004" y="476475"/>
                  </a:cubicBezTo>
                  <a:cubicBezTo>
                    <a:pt x="-63500" y="695859"/>
                    <a:pt x="360429" y="1312928"/>
                    <a:pt x="627870" y="1516165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DFDCAAFF-B543-4925-BAF5-62027D205C6C}"/>
                </a:ext>
              </a:extLst>
            </p:cNvPr>
            <p:cNvSpPr/>
            <p:nvPr/>
          </p:nvSpPr>
          <p:spPr>
            <a:xfrm>
              <a:off x="7729215" y="1397626"/>
              <a:ext cx="333985" cy="19826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i+1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66" name="AutoShape 55">
            <a:extLst>
              <a:ext uri="{FF2B5EF4-FFF2-40B4-BE49-F238E27FC236}">
                <a16:creationId xmlns:a16="http://schemas.microsoft.com/office/drawing/2014/main" id="{F5289CC4-2405-444B-85F4-12BAE8063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6288337"/>
            <a:ext cx="3445973" cy="493463"/>
          </a:xfrm>
          <a:prstGeom prst="wedgeRoundRectCallout">
            <a:avLst>
              <a:gd name="adj1" fmla="val -54693"/>
              <a:gd name="adj2" fmla="val -2893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This completes the proof.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899E13D-BF2E-453F-A01E-49D842263EF2}"/>
              </a:ext>
            </a:extLst>
          </p:cNvPr>
          <p:cNvGrpSpPr/>
          <p:nvPr/>
        </p:nvGrpSpPr>
        <p:grpSpPr>
          <a:xfrm>
            <a:off x="7327105" y="1016000"/>
            <a:ext cx="833438" cy="505805"/>
            <a:chOff x="7327105" y="1708757"/>
            <a:chExt cx="833438" cy="505805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4CE7692-6377-48E0-8DF5-A95E73D9CA7C}"/>
                </a:ext>
              </a:extLst>
            </p:cNvPr>
            <p:cNvGrpSpPr/>
            <p:nvPr/>
          </p:nvGrpSpPr>
          <p:grpSpPr>
            <a:xfrm>
              <a:off x="7327105" y="1708757"/>
              <a:ext cx="416115" cy="503425"/>
              <a:chOff x="7327105" y="1708757"/>
              <a:chExt cx="416115" cy="503425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EEDA1D38-1951-46CE-85C7-4BEE1BD7FD7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Isosceles Triangle 77">
                <a:extLst>
                  <a:ext uri="{FF2B5EF4-FFF2-40B4-BE49-F238E27FC236}">
                    <a16:creationId xmlns:a16="http://schemas.microsoft.com/office/drawing/2014/main" id="{C8E123F4-65EE-497D-BEBB-3F0EFF3896DA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39A01AD5-56D0-4721-9C75-481FF867B83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" name="Isosceles Triangle 79">
                <a:extLst>
                  <a:ext uri="{FF2B5EF4-FFF2-40B4-BE49-F238E27FC236}">
                    <a16:creationId xmlns:a16="http://schemas.microsoft.com/office/drawing/2014/main" id="{E24AC320-4A4E-4B82-910E-9A0918BCE563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E9009F9-EDFD-4EA8-A14B-042751575CFA}"/>
                </a:ext>
              </a:extLst>
            </p:cNvPr>
            <p:cNvGrpSpPr/>
            <p:nvPr/>
          </p:nvGrpSpPr>
          <p:grpSpPr>
            <a:xfrm flipH="1">
              <a:off x="7744428" y="1711137"/>
              <a:ext cx="416115" cy="503425"/>
              <a:chOff x="7327105" y="1708757"/>
              <a:chExt cx="416115" cy="503425"/>
            </a:xfrm>
          </p:grpSpPr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F015BE9-8939-4A58-89F2-B118090BD16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634812" y="1714554"/>
                <a:ext cx="108408" cy="175972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Isosceles Triangle 73">
                <a:extLst>
                  <a:ext uri="{FF2B5EF4-FFF2-40B4-BE49-F238E27FC236}">
                    <a16:creationId xmlns:a16="http://schemas.microsoft.com/office/drawing/2014/main" id="{7CDB17A1-6D1A-4855-B821-D88C0D7569C8}"/>
                  </a:ext>
                </a:extLst>
              </p:cNvPr>
              <p:cNvSpPr/>
              <p:nvPr/>
            </p:nvSpPr>
            <p:spPr>
              <a:xfrm>
                <a:off x="7327105" y="1890714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CA35A0F1-4B80-4EFD-9E14-B922D067AE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419481" y="1708757"/>
                <a:ext cx="323739" cy="179533"/>
              </a:xfrm>
              <a:prstGeom prst="line">
                <a:avLst/>
              </a:prstGeom>
              <a:noFill/>
              <a:ln w="4445" cap="flat" cmpd="sng" algn="ctr">
                <a:solidFill>
                  <a:srgbClr val="0000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" name="Isosceles Triangle 75">
                <a:extLst>
                  <a:ext uri="{FF2B5EF4-FFF2-40B4-BE49-F238E27FC236}">
                    <a16:creationId xmlns:a16="http://schemas.microsoft.com/office/drawing/2014/main" id="{95DB8507-E132-415B-BAAF-C63C195055BE}"/>
                  </a:ext>
                </a:extLst>
              </p:cNvPr>
              <p:cNvSpPr/>
              <p:nvPr/>
            </p:nvSpPr>
            <p:spPr>
              <a:xfrm>
                <a:off x="7541082" y="1893096"/>
                <a:ext cx="187786" cy="319086"/>
              </a:xfrm>
              <a:prstGeom prst="triangle">
                <a:avLst/>
              </a:prstGeom>
              <a:noFill/>
              <a:ln w="4445">
                <a:solidFill>
                  <a:schemeClr val="bg2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000" b="0" i="1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2D82E19F-9FA7-47F0-A115-CD47D8EDEF2C}"/>
              </a:ext>
            </a:extLst>
          </p:cNvPr>
          <p:cNvSpPr/>
          <p:nvPr/>
        </p:nvSpPr>
        <p:spPr>
          <a:xfrm>
            <a:off x="7713494" y="1270000"/>
            <a:ext cx="31290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695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8F274C5-0BD7-4358-B216-DDD5F1DD2ABB}"/>
              </a:ext>
            </a:extLst>
          </p:cNvPr>
          <p:cNvGrpSpPr/>
          <p:nvPr/>
        </p:nvGrpSpPr>
        <p:grpSpPr>
          <a:xfrm>
            <a:off x="-54948" y="1160366"/>
            <a:ext cx="5056932" cy="2391546"/>
            <a:chOff x="-54948" y="1160366"/>
            <a:chExt cx="5056932" cy="2391546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-54948" y="2180312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228190" y="1160366"/>
              <a:ext cx="4773794" cy="1066800"/>
            </a:xfrm>
            <a:prstGeom prst="wedgeRoundRectCallout">
              <a:avLst>
                <a:gd name="adj1" fmla="val -43250"/>
                <a:gd name="adj2" fmla="val 66413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I implored you to not worry </a:t>
              </a:r>
              <a:b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about the entire computation.</a:t>
              </a:r>
            </a:p>
          </p:txBody>
        </p:sp>
      </p:grpSp>
      <p:pic>
        <p:nvPicPr>
          <p:cNvPr id="357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07" y="3649629"/>
            <a:ext cx="3731294" cy="2798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0" name="Rectangle 2">
            <a:extLst>
              <a:ext uri="{FF2B5EF4-FFF2-40B4-BE49-F238E27FC236}">
                <a16:creationId xmlns:a16="http://schemas.microsoft.com/office/drawing/2014/main" id="{B04C5BB1-7827-4326-813A-F10E18DE2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41A89F0-9EEC-4982-AABA-95B39D290D09}"/>
              </a:ext>
            </a:extLst>
          </p:cNvPr>
          <p:cNvGrpSpPr/>
          <p:nvPr/>
        </p:nvGrpSpPr>
        <p:grpSpPr>
          <a:xfrm>
            <a:off x="5546284" y="3059291"/>
            <a:ext cx="2362563" cy="993408"/>
            <a:chOff x="1355284" y="4354691"/>
            <a:chExt cx="2362563" cy="993408"/>
          </a:xfrm>
        </p:grpSpPr>
        <p:grpSp>
          <p:nvGrpSpPr>
            <p:cNvPr id="232" name="Group 41">
              <a:extLst>
                <a:ext uri="{FF2B5EF4-FFF2-40B4-BE49-F238E27FC236}">
                  <a16:creationId xmlns:a16="http://schemas.microsoft.com/office/drawing/2014/main" id="{7D645846-0A4D-41CF-BCF9-674F56FA7F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355284" y="4354691"/>
              <a:ext cx="381059" cy="993408"/>
              <a:chOff x="2308" y="1513"/>
              <a:chExt cx="1162" cy="2570"/>
            </a:xfrm>
          </p:grpSpPr>
          <p:grpSp>
            <p:nvGrpSpPr>
              <p:cNvPr id="263" name="Group 42">
                <a:extLst>
                  <a:ext uri="{FF2B5EF4-FFF2-40B4-BE49-F238E27FC236}">
                    <a16:creationId xmlns:a16="http://schemas.microsoft.com/office/drawing/2014/main" id="{01304B7F-FCCE-4F2F-A1C2-EB7AF4D1D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1" name="Freeform 43">
                  <a:extLst>
                    <a:ext uri="{FF2B5EF4-FFF2-40B4-BE49-F238E27FC236}">
                      <a16:creationId xmlns:a16="http://schemas.microsoft.com/office/drawing/2014/main" id="{FDCC2275-D93D-408B-8669-E83CC02A8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2" name="Freeform 44">
                  <a:extLst>
                    <a:ext uri="{FF2B5EF4-FFF2-40B4-BE49-F238E27FC236}">
                      <a16:creationId xmlns:a16="http://schemas.microsoft.com/office/drawing/2014/main" id="{9E452335-D014-412F-AB92-7F2A81668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3" name="Freeform 45">
                  <a:extLst>
                    <a:ext uri="{FF2B5EF4-FFF2-40B4-BE49-F238E27FC236}">
                      <a16:creationId xmlns:a16="http://schemas.microsoft.com/office/drawing/2014/main" id="{93324C7D-BBFB-40D0-AD10-2F256E61E4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4" name="Freeform 46">
                  <a:extLst>
                    <a:ext uri="{FF2B5EF4-FFF2-40B4-BE49-F238E27FC236}">
                      <a16:creationId xmlns:a16="http://schemas.microsoft.com/office/drawing/2014/main" id="{384741E7-ACC6-4704-877B-9C38B12C4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5" name="Freeform 47">
                  <a:extLst>
                    <a:ext uri="{FF2B5EF4-FFF2-40B4-BE49-F238E27FC236}">
                      <a16:creationId xmlns:a16="http://schemas.microsoft.com/office/drawing/2014/main" id="{91A6D0F8-DF30-4966-98CF-9B8A122DF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76" name="Freeform 48">
                  <a:extLst>
                    <a:ext uri="{FF2B5EF4-FFF2-40B4-BE49-F238E27FC236}">
                      <a16:creationId xmlns:a16="http://schemas.microsoft.com/office/drawing/2014/main" id="{4186F3D3-EF54-4964-A806-B35CD3631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64" name="Freeform 49">
                <a:extLst>
                  <a:ext uri="{FF2B5EF4-FFF2-40B4-BE49-F238E27FC236}">
                    <a16:creationId xmlns:a16="http://schemas.microsoft.com/office/drawing/2014/main" id="{C7EAF8EA-D8F1-4DB5-99AE-916DAC74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5" name="Freeform 50">
                <a:extLst>
                  <a:ext uri="{FF2B5EF4-FFF2-40B4-BE49-F238E27FC236}">
                    <a16:creationId xmlns:a16="http://schemas.microsoft.com/office/drawing/2014/main" id="{12B15C1D-E5A2-46A3-AA0C-2E967C02B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6" name="Oval 51">
                <a:extLst>
                  <a:ext uri="{FF2B5EF4-FFF2-40B4-BE49-F238E27FC236}">
                    <a16:creationId xmlns:a16="http://schemas.microsoft.com/office/drawing/2014/main" id="{87F2EB79-CD0F-42F5-AF37-6A0EE4D28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7" name="Oval 52">
                <a:extLst>
                  <a:ext uri="{FF2B5EF4-FFF2-40B4-BE49-F238E27FC236}">
                    <a16:creationId xmlns:a16="http://schemas.microsoft.com/office/drawing/2014/main" id="{B5C6B5CC-D364-42FE-977D-FC6EDB5CF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8" name="Oval 53">
                <a:extLst>
                  <a:ext uri="{FF2B5EF4-FFF2-40B4-BE49-F238E27FC236}">
                    <a16:creationId xmlns:a16="http://schemas.microsoft.com/office/drawing/2014/main" id="{5452F756-7474-438B-A341-5DFC168DF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9" name="Oval 54">
                <a:extLst>
                  <a:ext uri="{FF2B5EF4-FFF2-40B4-BE49-F238E27FC236}">
                    <a16:creationId xmlns:a16="http://schemas.microsoft.com/office/drawing/2014/main" id="{A084A00C-0C0B-4278-A52C-9317971C7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0" name="Oval 55">
                <a:extLst>
                  <a:ext uri="{FF2B5EF4-FFF2-40B4-BE49-F238E27FC236}">
                    <a16:creationId xmlns:a16="http://schemas.microsoft.com/office/drawing/2014/main" id="{FEE4F5E0-E83D-45C3-88FD-D74E4296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233" name="Group 56">
              <a:extLst>
                <a:ext uri="{FF2B5EF4-FFF2-40B4-BE49-F238E27FC236}">
                  <a16:creationId xmlns:a16="http://schemas.microsoft.com/office/drawing/2014/main" id="{D0A7C39A-BB36-4781-840C-B29F8A4EFF6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46036" y="4354691"/>
              <a:ext cx="381059" cy="993408"/>
              <a:chOff x="2308" y="1513"/>
              <a:chExt cx="1162" cy="2570"/>
            </a:xfrm>
          </p:grpSpPr>
          <p:grpSp>
            <p:nvGrpSpPr>
              <p:cNvPr id="249" name="Group 57">
                <a:extLst>
                  <a:ext uri="{FF2B5EF4-FFF2-40B4-BE49-F238E27FC236}">
                    <a16:creationId xmlns:a16="http://schemas.microsoft.com/office/drawing/2014/main" id="{94CC90FC-566A-464D-B378-89283E9B9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7" name="Freeform 58">
                  <a:extLst>
                    <a:ext uri="{FF2B5EF4-FFF2-40B4-BE49-F238E27FC236}">
                      <a16:creationId xmlns:a16="http://schemas.microsoft.com/office/drawing/2014/main" id="{1DF5B9C0-A1F2-4ECA-A04B-4C5BDC609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58" name="Freeform 59">
                  <a:extLst>
                    <a:ext uri="{FF2B5EF4-FFF2-40B4-BE49-F238E27FC236}">
                      <a16:creationId xmlns:a16="http://schemas.microsoft.com/office/drawing/2014/main" id="{941A926A-6E5C-445F-B176-1493DF2B2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59" name="Freeform 60">
                  <a:extLst>
                    <a:ext uri="{FF2B5EF4-FFF2-40B4-BE49-F238E27FC236}">
                      <a16:creationId xmlns:a16="http://schemas.microsoft.com/office/drawing/2014/main" id="{C8C6BC4A-258F-430E-8775-F0319A8B6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0" name="Freeform 61">
                  <a:extLst>
                    <a:ext uri="{FF2B5EF4-FFF2-40B4-BE49-F238E27FC236}">
                      <a16:creationId xmlns:a16="http://schemas.microsoft.com/office/drawing/2014/main" id="{735DA370-D679-4B32-B9E9-521C4F240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1" name="Freeform 62">
                  <a:extLst>
                    <a:ext uri="{FF2B5EF4-FFF2-40B4-BE49-F238E27FC236}">
                      <a16:creationId xmlns:a16="http://schemas.microsoft.com/office/drawing/2014/main" id="{801348D6-DE5A-4D89-BF30-769794087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62" name="Freeform 63">
                  <a:extLst>
                    <a:ext uri="{FF2B5EF4-FFF2-40B4-BE49-F238E27FC236}">
                      <a16:creationId xmlns:a16="http://schemas.microsoft.com/office/drawing/2014/main" id="{3A2C0D3C-EFA3-4750-8356-369748A03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50" name="Freeform 64">
                <a:extLst>
                  <a:ext uri="{FF2B5EF4-FFF2-40B4-BE49-F238E27FC236}">
                    <a16:creationId xmlns:a16="http://schemas.microsoft.com/office/drawing/2014/main" id="{1A14EB33-A050-4225-BD3E-70BF42304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1" name="Freeform 65">
                <a:extLst>
                  <a:ext uri="{FF2B5EF4-FFF2-40B4-BE49-F238E27FC236}">
                    <a16:creationId xmlns:a16="http://schemas.microsoft.com/office/drawing/2014/main" id="{46FE8137-3456-4C3C-9533-F26EA2AD1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2" name="Oval 66">
                <a:extLst>
                  <a:ext uri="{FF2B5EF4-FFF2-40B4-BE49-F238E27FC236}">
                    <a16:creationId xmlns:a16="http://schemas.microsoft.com/office/drawing/2014/main" id="{064D59D4-B0FF-492B-AF6F-146767E6A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3" name="Oval 67">
                <a:extLst>
                  <a:ext uri="{FF2B5EF4-FFF2-40B4-BE49-F238E27FC236}">
                    <a16:creationId xmlns:a16="http://schemas.microsoft.com/office/drawing/2014/main" id="{7C0ABE49-5848-4EAA-B3E1-CBC776672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4" name="Oval 68">
                <a:extLst>
                  <a:ext uri="{FF2B5EF4-FFF2-40B4-BE49-F238E27FC236}">
                    <a16:creationId xmlns:a16="http://schemas.microsoft.com/office/drawing/2014/main" id="{8DA20B4C-425B-4504-9827-279F8D65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5" name="Oval 69">
                <a:extLst>
                  <a:ext uri="{FF2B5EF4-FFF2-40B4-BE49-F238E27FC236}">
                    <a16:creationId xmlns:a16="http://schemas.microsoft.com/office/drawing/2014/main" id="{7125750E-33F6-4C22-90CB-7C8CCDDA3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6" name="Oval 70">
                <a:extLst>
                  <a:ext uri="{FF2B5EF4-FFF2-40B4-BE49-F238E27FC236}">
                    <a16:creationId xmlns:a16="http://schemas.microsoft.com/office/drawing/2014/main" id="{DD5D3AD1-B739-42C6-9238-023F9175B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234" name="Group 71">
              <a:extLst>
                <a:ext uri="{FF2B5EF4-FFF2-40B4-BE49-F238E27FC236}">
                  <a16:creationId xmlns:a16="http://schemas.microsoft.com/office/drawing/2014/main" id="{326B34F5-16F6-4489-AB1C-27E4E587C91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336788" y="4354691"/>
              <a:ext cx="381059" cy="993408"/>
              <a:chOff x="2308" y="1513"/>
              <a:chExt cx="1162" cy="2570"/>
            </a:xfrm>
          </p:grpSpPr>
          <p:grpSp>
            <p:nvGrpSpPr>
              <p:cNvPr id="235" name="Group 72">
                <a:extLst>
                  <a:ext uri="{FF2B5EF4-FFF2-40B4-BE49-F238E27FC236}">
                    <a16:creationId xmlns:a16="http://schemas.microsoft.com/office/drawing/2014/main" id="{3F31B627-381E-44AC-9804-3DD05DCFF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43" name="Freeform 73">
                  <a:extLst>
                    <a:ext uri="{FF2B5EF4-FFF2-40B4-BE49-F238E27FC236}">
                      <a16:creationId xmlns:a16="http://schemas.microsoft.com/office/drawing/2014/main" id="{E198B89A-8EC4-4B08-888C-594C03812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4" name="Freeform 74">
                  <a:extLst>
                    <a:ext uri="{FF2B5EF4-FFF2-40B4-BE49-F238E27FC236}">
                      <a16:creationId xmlns:a16="http://schemas.microsoft.com/office/drawing/2014/main" id="{22D5DFFD-D8DE-4311-9DC3-5B513CEB9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5" name="Freeform 75">
                  <a:extLst>
                    <a:ext uri="{FF2B5EF4-FFF2-40B4-BE49-F238E27FC236}">
                      <a16:creationId xmlns:a16="http://schemas.microsoft.com/office/drawing/2014/main" id="{2AC60CF7-48C3-44A8-AB10-7F1F833C2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6" name="Freeform 76">
                  <a:extLst>
                    <a:ext uri="{FF2B5EF4-FFF2-40B4-BE49-F238E27FC236}">
                      <a16:creationId xmlns:a16="http://schemas.microsoft.com/office/drawing/2014/main" id="{47FA2E76-94FD-4A1C-938B-080F9350D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7" name="Freeform 77">
                  <a:extLst>
                    <a:ext uri="{FF2B5EF4-FFF2-40B4-BE49-F238E27FC236}">
                      <a16:creationId xmlns:a16="http://schemas.microsoft.com/office/drawing/2014/main" id="{78786B92-CAD1-40F4-B186-50A9EAF3B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48" name="Freeform 78">
                  <a:extLst>
                    <a:ext uri="{FF2B5EF4-FFF2-40B4-BE49-F238E27FC236}">
                      <a16:creationId xmlns:a16="http://schemas.microsoft.com/office/drawing/2014/main" id="{34506BA0-E494-4FC1-A4A4-C0745AF28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236" name="Freeform 79">
                <a:extLst>
                  <a:ext uri="{FF2B5EF4-FFF2-40B4-BE49-F238E27FC236}">
                    <a16:creationId xmlns:a16="http://schemas.microsoft.com/office/drawing/2014/main" id="{363B7CDF-E357-433C-B106-0831FBFF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7" name="Freeform 80">
                <a:extLst>
                  <a:ext uri="{FF2B5EF4-FFF2-40B4-BE49-F238E27FC236}">
                    <a16:creationId xmlns:a16="http://schemas.microsoft.com/office/drawing/2014/main" id="{57D57E15-9D11-4B44-BDB9-6819E2BA9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8" name="Oval 81">
                <a:extLst>
                  <a:ext uri="{FF2B5EF4-FFF2-40B4-BE49-F238E27FC236}">
                    <a16:creationId xmlns:a16="http://schemas.microsoft.com/office/drawing/2014/main" id="{FF18463D-6810-4163-AE40-CBD2217A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9" name="Oval 82">
                <a:extLst>
                  <a:ext uri="{FF2B5EF4-FFF2-40B4-BE49-F238E27FC236}">
                    <a16:creationId xmlns:a16="http://schemas.microsoft.com/office/drawing/2014/main" id="{E8A807E2-6A5D-4438-9FB3-96F1C22F4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0" name="Oval 83">
                <a:extLst>
                  <a:ext uri="{FF2B5EF4-FFF2-40B4-BE49-F238E27FC236}">
                    <a16:creationId xmlns:a16="http://schemas.microsoft.com/office/drawing/2014/main" id="{AB79CADA-3660-4D2E-BDA1-F0660F16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1" name="Oval 84">
                <a:extLst>
                  <a:ext uri="{FF2B5EF4-FFF2-40B4-BE49-F238E27FC236}">
                    <a16:creationId xmlns:a16="http://schemas.microsoft.com/office/drawing/2014/main" id="{F4A7C629-A46C-4E9B-9E3B-C5EF4E252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2" name="Oval 85">
                <a:extLst>
                  <a:ext uri="{FF2B5EF4-FFF2-40B4-BE49-F238E27FC236}">
                    <a16:creationId xmlns:a16="http://schemas.microsoft.com/office/drawing/2014/main" id="{1A0F563E-6569-4765-866E-03A167C59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5E73586C-495F-4884-9720-20CF95D6D2AB}"/>
              </a:ext>
            </a:extLst>
          </p:cNvPr>
          <p:cNvGrpSpPr/>
          <p:nvPr/>
        </p:nvGrpSpPr>
        <p:grpSpPr>
          <a:xfrm>
            <a:off x="5630436" y="4247257"/>
            <a:ext cx="3132564" cy="477143"/>
            <a:chOff x="1439436" y="5542657"/>
            <a:chExt cx="3132564" cy="477143"/>
          </a:xfrm>
        </p:grpSpPr>
        <p:sp>
          <p:nvSpPr>
            <p:cNvPr id="278" name="AutoShape 32">
              <a:extLst>
                <a:ext uri="{FF2B5EF4-FFF2-40B4-BE49-F238E27FC236}">
                  <a16:creationId xmlns:a16="http://schemas.microsoft.com/office/drawing/2014/main" id="{C4525B6A-98C6-4D28-91D8-620FE07CA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612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79" name="AutoShape 33">
              <a:extLst>
                <a:ext uri="{FF2B5EF4-FFF2-40B4-BE49-F238E27FC236}">
                  <a16:creationId xmlns:a16="http://schemas.microsoft.com/office/drawing/2014/main" id="{093E29C3-DBDA-4F4E-97B7-A3984C300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621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0" name="AutoShape 34">
              <a:extLst>
                <a:ext uri="{FF2B5EF4-FFF2-40B4-BE49-F238E27FC236}">
                  <a16:creationId xmlns:a16="http://schemas.microsoft.com/office/drawing/2014/main" id="{761AE8DC-228A-4728-B924-DD3A5B4D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436" y="5695228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1" name="Line 38">
              <a:extLst>
                <a:ext uri="{FF2B5EF4-FFF2-40B4-BE49-F238E27FC236}">
                  <a16:creationId xmlns:a16="http://schemas.microsoft.com/office/drawing/2014/main" id="{188D0C4A-9757-4FC5-98DE-1058155DD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0441" y="5542657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2" name="Line 39">
              <a:extLst>
                <a:ext uri="{FF2B5EF4-FFF2-40B4-BE49-F238E27FC236}">
                  <a16:creationId xmlns:a16="http://schemas.microsoft.com/office/drawing/2014/main" id="{D8428230-3993-4B9A-BE45-92717C44C4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617" y="5542657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3" name="Line 40">
              <a:extLst>
                <a:ext uri="{FF2B5EF4-FFF2-40B4-BE49-F238E27FC236}">
                  <a16:creationId xmlns:a16="http://schemas.microsoft.com/office/drawing/2014/main" id="{CA54BA0A-CBED-461B-9635-6D0CB865D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2784" y="5542657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4" name="AutoShape 32">
              <a:extLst>
                <a:ext uri="{FF2B5EF4-FFF2-40B4-BE49-F238E27FC236}">
                  <a16:creationId xmlns:a16="http://schemas.microsoft.com/office/drawing/2014/main" id="{49BAD51B-C82C-4238-AC97-503CEF318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966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5" name="AutoShape 33">
              <a:extLst>
                <a:ext uri="{FF2B5EF4-FFF2-40B4-BE49-F238E27FC236}">
                  <a16:creationId xmlns:a16="http://schemas.microsoft.com/office/drawing/2014/main" id="{248CFE7E-03E6-4BAD-9F24-7595942DA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6975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6" name="AutoShape 34">
              <a:extLst>
                <a:ext uri="{FF2B5EF4-FFF2-40B4-BE49-F238E27FC236}">
                  <a16:creationId xmlns:a16="http://schemas.microsoft.com/office/drawing/2014/main" id="{41669094-9CCD-4CDC-BFE5-9A9BA7C5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790" y="5695407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" name="Line 38">
              <a:extLst>
                <a:ext uri="{FF2B5EF4-FFF2-40B4-BE49-F238E27FC236}">
                  <a16:creationId xmlns:a16="http://schemas.microsoft.com/office/drawing/2014/main" id="{46D934FE-13A1-4EE3-B421-E1A157B75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3795" y="5542836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8" name="Line 39">
              <a:extLst>
                <a:ext uri="{FF2B5EF4-FFF2-40B4-BE49-F238E27FC236}">
                  <a16:creationId xmlns:a16="http://schemas.microsoft.com/office/drawing/2014/main" id="{8D3829FC-D948-41E0-B18C-A785568D84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5971" y="5542836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9" name="Line 40">
              <a:extLst>
                <a:ext uri="{FF2B5EF4-FFF2-40B4-BE49-F238E27FC236}">
                  <a16:creationId xmlns:a16="http://schemas.microsoft.com/office/drawing/2014/main" id="{19F23A9A-8A2A-474C-9B1D-0D5BB586F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6138" y="5542836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0" name="AutoShape 32">
              <a:extLst>
                <a:ext uri="{FF2B5EF4-FFF2-40B4-BE49-F238E27FC236}">
                  <a16:creationId xmlns:a16="http://schemas.microsoft.com/office/drawing/2014/main" id="{6A359881-A267-4750-8E2B-B1E839D53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982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1" name="AutoShape 33">
              <a:extLst>
                <a:ext uri="{FF2B5EF4-FFF2-40B4-BE49-F238E27FC236}">
                  <a16:creationId xmlns:a16="http://schemas.microsoft.com/office/drawing/2014/main" id="{9D39A9D7-2E18-496C-AA2B-9424F0B1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991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2" name="AutoShape 34">
              <a:extLst>
                <a:ext uri="{FF2B5EF4-FFF2-40B4-BE49-F238E27FC236}">
                  <a16:creationId xmlns:a16="http://schemas.microsoft.com/office/drawing/2014/main" id="{709F8A5E-77D6-41A5-9B8B-A900C673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06" y="5695586"/>
              <a:ext cx="362009" cy="32421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3" name="Line 38">
              <a:extLst>
                <a:ext uri="{FF2B5EF4-FFF2-40B4-BE49-F238E27FC236}">
                  <a16:creationId xmlns:a16="http://schemas.microsoft.com/office/drawing/2014/main" id="{EA17E5FC-58EF-4E64-9B29-5B62A9648E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6811" y="5543015"/>
              <a:ext cx="422344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4" name="Line 39">
              <a:extLst>
                <a:ext uri="{FF2B5EF4-FFF2-40B4-BE49-F238E27FC236}">
                  <a16:creationId xmlns:a16="http://schemas.microsoft.com/office/drawing/2014/main" id="{BD274101-D9B7-43B6-A496-3BBF80A58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8987" y="5543015"/>
              <a:ext cx="30167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5" name="Line 40">
              <a:extLst>
                <a:ext uri="{FF2B5EF4-FFF2-40B4-BE49-F238E27FC236}">
                  <a16:creationId xmlns:a16="http://schemas.microsoft.com/office/drawing/2014/main" id="{F001A017-EF97-45B0-A4FA-DBB348C49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9154" y="5543015"/>
              <a:ext cx="331841" cy="15257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E68F584C-B492-4147-A3FD-A6585084227B}"/>
              </a:ext>
            </a:extLst>
          </p:cNvPr>
          <p:cNvGrpSpPr/>
          <p:nvPr/>
        </p:nvGrpSpPr>
        <p:grpSpPr>
          <a:xfrm>
            <a:off x="5774919" y="697344"/>
            <a:ext cx="2889215" cy="3662363"/>
            <a:chOff x="1583919" y="1992744"/>
            <a:chExt cx="2889215" cy="3662363"/>
          </a:xfrm>
        </p:grpSpPr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2775D976-140B-41B2-994F-415116FC8A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9684" y="1992744"/>
              <a:ext cx="1676400" cy="1676400"/>
              <a:chOff x="2352" y="624"/>
              <a:chExt cx="1056" cy="1056"/>
            </a:xfrm>
          </p:grpSpPr>
          <p:sp>
            <p:nvSpPr>
              <p:cNvPr id="335" name="Rectangle 3">
                <a:extLst>
                  <a:ext uri="{FF2B5EF4-FFF2-40B4-BE49-F238E27FC236}">
                    <a16:creationId xmlns:a16="http://schemas.microsoft.com/office/drawing/2014/main" id="{27CCF5C2-FBC3-4F71-9A57-A1B03E06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6" name="Text Box 4">
                <a:extLst>
                  <a:ext uri="{FF2B5EF4-FFF2-40B4-BE49-F238E27FC236}">
                    <a16:creationId xmlns:a16="http://schemas.microsoft.com/office/drawing/2014/main" id="{5517C17A-097D-4456-8EE3-7282EA000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508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 = 33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12</a:t>
                </a:r>
              </a:p>
            </p:txBody>
          </p:sp>
        </p:grp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34956747-D58A-4C95-9969-B0CFA99312DC}"/>
                </a:ext>
              </a:extLst>
            </p:cNvPr>
            <p:cNvGrpSpPr/>
            <p:nvPr/>
          </p:nvGrpSpPr>
          <p:grpSpPr>
            <a:xfrm>
              <a:off x="1583919" y="2473390"/>
              <a:ext cx="2889215" cy="3181717"/>
              <a:chOff x="1583919" y="2473390"/>
              <a:chExt cx="2889215" cy="3181717"/>
            </a:xfrm>
          </p:grpSpPr>
          <p:grpSp>
            <p:nvGrpSpPr>
              <p:cNvPr id="299" name="Group 8">
                <a:extLst>
                  <a:ext uri="{FF2B5EF4-FFF2-40B4-BE49-F238E27FC236}">
                    <a16:creationId xmlns:a16="http://schemas.microsoft.com/office/drawing/2014/main" id="{A63C8AA2-E5CF-4E7C-A588-9758093A94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64884" y="2907144"/>
                <a:ext cx="441325" cy="1066800"/>
                <a:chOff x="864" y="465"/>
                <a:chExt cx="1046" cy="2358"/>
              </a:xfrm>
            </p:grpSpPr>
            <p:grpSp>
              <p:nvGrpSpPr>
                <p:cNvPr id="312" name="Group 9">
                  <a:extLst>
                    <a:ext uri="{FF2B5EF4-FFF2-40B4-BE49-F238E27FC236}">
                      <a16:creationId xmlns:a16="http://schemas.microsoft.com/office/drawing/2014/main" id="{B8F9A13A-FEFD-4FC7-80D1-3A3A6AFC2B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465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315" name="Group 10">
                    <a:extLst>
                      <a:ext uri="{FF2B5EF4-FFF2-40B4-BE49-F238E27FC236}">
                        <a16:creationId xmlns:a16="http://schemas.microsoft.com/office/drawing/2014/main" id="{347650DC-6069-4BE2-BD99-44DB677A6F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317" name="Group 11">
                      <a:extLst>
                        <a:ext uri="{FF2B5EF4-FFF2-40B4-BE49-F238E27FC236}">
                          <a16:creationId xmlns:a16="http://schemas.microsoft.com/office/drawing/2014/main" id="{CB435C74-0A1D-4841-8BBF-8D0BB97586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1151" y="1104"/>
                      <a:chExt cx="686" cy="1741"/>
                    </a:xfrm>
                  </p:grpSpPr>
                  <p:sp>
                    <p:nvSpPr>
                      <p:cNvPr id="324" name="Freeform 12">
                        <a:extLst>
                          <a:ext uri="{FF2B5EF4-FFF2-40B4-BE49-F238E27FC236}">
                            <a16:creationId xmlns:a16="http://schemas.microsoft.com/office/drawing/2014/main" id="{72531A53-644A-4699-B2B9-46DC8C2FE5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21" y="1581"/>
                        <a:ext cx="304" cy="566"/>
                      </a:xfrm>
                      <a:custGeom>
                        <a:avLst/>
                        <a:gdLst>
                          <a:gd name="T0" fmla="*/ 7 w 304"/>
                          <a:gd name="T1" fmla="*/ 174 h 566"/>
                          <a:gd name="T2" fmla="*/ 18 w 304"/>
                          <a:gd name="T3" fmla="*/ 122 h 566"/>
                          <a:gd name="T4" fmla="*/ 42 w 304"/>
                          <a:gd name="T5" fmla="*/ 83 h 566"/>
                          <a:gd name="T6" fmla="*/ 81 w 304"/>
                          <a:gd name="T7" fmla="*/ 45 h 566"/>
                          <a:gd name="T8" fmla="*/ 148 w 304"/>
                          <a:gd name="T9" fmla="*/ 7 h 566"/>
                          <a:gd name="T10" fmla="*/ 205 w 304"/>
                          <a:gd name="T11" fmla="*/ 0 h 566"/>
                          <a:gd name="T12" fmla="*/ 255 w 304"/>
                          <a:gd name="T13" fmla="*/ 10 h 566"/>
                          <a:gd name="T14" fmla="*/ 290 w 304"/>
                          <a:gd name="T15" fmla="*/ 31 h 566"/>
                          <a:gd name="T16" fmla="*/ 304 w 304"/>
                          <a:gd name="T17" fmla="*/ 59 h 566"/>
                          <a:gd name="T18" fmla="*/ 304 w 304"/>
                          <a:gd name="T19" fmla="*/ 87 h 566"/>
                          <a:gd name="T20" fmla="*/ 290 w 304"/>
                          <a:gd name="T21" fmla="*/ 118 h 566"/>
                          <a:gd name="T22" fmla="*/ 262 w 304"/>
                          <a:gd name="T23" fmla="*/ 146 h 566"/>
                          <a:gd name="T24" fmla="*/ 223 w 304"/>
                          <a:gd name="T25" fmla="*/ 181 h 566"/>
                          <a:gd name="T26" fmla="*/ 201 w 304"/>
                          <a:gd name="T27" fmla="*/ 215 h 566"/>
                          <a:gd name="T28" fmla="*/ 194 w 304"/>
                          <a:gd name="T29" fmla="*/ 240 h 566"/>
                          <a:gd name="T30" fmla="*/ 194 w 304"/>
                          <a:gd name="T31" fmla="*/ 260 h 566"/>
                          <a:gd name="T32" fmla="*/ 205 w 304"/>
                          <a:gd name="T33" fmla="*/ 295 h 566"/>
                          <a:gd name="T34" fmla="*/ 230 w 304"/>
                          <a:gd name="T35" fmla="*/ 344 h 566"/>
                          <a:gd name="T36" fmla="*/ 247 w 304"/>
                          <a:gd name="T37" fmla="*/ 399 h 566"/>
                          <a:gd name="T38" fmla="*/ 251 w 304"/>
                          <a:gd name="T39" fmla="*/ 438 h 566"/>
                          <a:gd name="T40" fmla="*/ 244 w 304"/>
                          <a:gd name="T41" fmla="*/ 479 h 566"/>
                          <a:gd name="T42" fmla="*/ 233 w 304"/>
                          <a:gd name="T43" fmla="*/ 510 h 566"/>
                          <a:gd name="T44" fmla="*/ 201 w 304"/>
                          <a:gd name="T45" fmla="*/ 545 h 566"/>
                          <a:gd name="T46" fmla="*/ 173 w 304"/>
                          <a:gd name="T47" fmla="*/ 559 h 566"/>
                          <a:gd name="T48" fmla="*/ 141 w 304"/>
                          <a:gd name="T49" fmla="*/ 566 h 566"/>
                          <a:gd name="T50" fmla="*/ 113 w 304"/>
                          <a:gd name="T51" fmla="*/ 563 h 566"/>
                          <a:gd name="T52" fmla="*/ 92 w 304"/>
                          <a:gd name="T53" fmla="*/ 549 h 566"/>
                          <a:gd name="T54" fmla="*/ 67 w 304"/>
                          <a:gd name="T55" fmla="*/ 521 h 566"/>
                          <a:gd name="T56" fmla="*/ 42 w 304"/>
                          <a:gd name="T57" fmla="*/ 472 h 566"/>
                          <a:gd name="T58" fmla="*/ 14 w 304"/>
                          <a:gd name="T59" fmla="*/ 392 h 566"/>
                          <a:gd name="T60" fmla="*/ 4 w 304"/>
                          <a:gd name="T61" fmla="*/ 333 h 566"/>
                          <a:gd name="T62" fmla="*/ 0 w 304"/>
                          <a:gd name="T63" fmla="*/ 257 h 566"/>
                          <a:gd name="T64" fmla="*/ 0 w 304"/>
                          <a:gd name="T65" fmla="*/ 222 h 566"/>
                          <a:gd name="T66" fmla="*/ 7 w 304"/>
                          <a:gd name="T67" fmla="*/ 174 h 56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w 304"/>
                          <a:gd name="T103" fmla="*/ 0 h 566"/>
                          <a:gd name="T104" fmla="*/ 304 w 304"/>
                          <a:gd name="T105" fmla="*/ 566 h 566"/>
                        </a:gdLst>
                        <a:ahLst/>
                        <a:cxnLst>
                          <a:cxn ang="T68">
                            <a:pos x="T0" y="T1"/>
                          </a:cxn>
                          <a:cxn ang="T69">
                            <a:pos x="T2" y="T3"/>
                          </a:cxn>
                          <a:cxn ang="T70">
                            <a:pos x="T4" y="T5"/>
                          </a:cxn>
                          <a:cxn ang="T71">
                            <a:pos x="T6" y="T7"/>
                          </a:cxn>
                          <a:cxn ang="T72">
                            <a:pos x="T8" y="T9"/>
                          </a:cxn>
                          <a:cxn ang="T73">
                            <a:pos x="T10" y="T11"/>
                          </a:cxn>
                          <a:cxn ang="T74">
                            <a:pos x="T12" y="T13"/>
                          </a:cxn>
                          <a:cxn ang="T75">
                            <a:pos x="T14" y="T15"/>
                          </a:cxn>
                          <a:cxn ang="T76">
                            <a:pos x="T16" y="T17"/>
                          </a:cxn>
                          <a:cxn ang="T77">
                            <a:pos x="T18" y="T19"/>
                          </a:cxn>
                          <a:cxn ang="T78">
                            <a:pos x="T20" y="T21"/>
                          </a:cxn>
                          <a:cxn ang="T79">
                            <a:pos x="T22" y="T23"/>
                          </a:cxn>
                          <a:cxn ang="T80">
                            <a:pos x="T24" y="T25"/>
                          </a:cxn>
                          <a:cxn ang="T81">
                            <a:pos x="T26" y="T27"/>
                          </a:cxn>
                          <a:cxn ang="T82">
                            <a:pos x="T28" y="T29"/>
                          </a:cxn>
                          <a:cxn ang="T83">
                            <a:pos x="T30" y="T31"/>
                          </a:cxn>
                          <a:cxn ang="T84">
                            <a:pos x="T32" y="T33"/>
                          </a:cxn>
                          <a:cxn ang="T85">
                            <a:pos x="T34" y="T35"/>
                          </a:cxn>
                          <a:cxn ang="T86">
                            <a:pos x="T36" y="T37"/>
                          </a:cxn>
                          <a:cxn ang="T87">
                            <a:pos x="T38" y="T39"/>
                          </a:cxn>
                          <a:cxn ang="T88">
                            <a:pos x="T40" y="T41"/>
                          </a:cxn>
                          <a:cxn ang="T89">
                            <a:pos x="T42" y="T43"/>
                          </a:cxn>
                          <a:cxn ang="T90">
                            <a:pos x="T44" y="T45"/>
                          </a:cxn>
                          <a:cxn ang="T91">
                            <a:pos x="T46" y="T47"/>
                          </a:cxn>
                          <a:cxn ang="T92">
                            <a:pos x="T48" y="T49"/>
                          </a:cxn>
                          <a:cxn ang="T93">
                            <a:pos x="T50" y="T51"/>
                          </a:cxn>
                          <a:cxn ang="T94">
                            <a:pos x="T52" y="T53"/>
                          </a:cxn>
                          <a:cxn ang="T95">
                            <a:pos x="T54" y="T55"/>
                          </a:cxn>
                          <a:cxn ang="T96">
                            <a:pos x="T56" y="T57"/>
                          </a:cxn>
                          <a:cxn ang="T97">
                            <a:pos x="T58" y="T59"/>
                          </a:cxn>
                          <a:cxn ang="T98">
                            <a:pos x="T60" y="T61"/>
                          </a:cxn>
                          <a:cxn ang="T99">
                            <a:pos x="T62" y="T63"/>
                          </a:cxn>
                          <a:cxn ang="T100">
                            <a:pos x="T64" y="T65"/>
                          </a:cxn>
                          <a:cxn ang="T101">
                            <a:pos x="T66" y="T67"/>
                          </a:cxn>
                        </a:cxnLst>
                        <a:rect l="T102" t="T103" r="T104" b="T105"/>
                        <a:pathLst>
                          <a:path w="304" h="566">
                            <a:moveTo>
                              <a:pt x="7" y="174"/>
                            </a:moveTo>
                            <a:lnTo>
                              <a:pt x="18" y="122"/>
                            </a:lnTo>
                            <a:lnTo>
                              <a:pt x="42" y="83"/>
                            </a:lnTo>
                            <a:lnTo>
                              <a:pt x="81" y="45"/>
                            </a:lnTo>
                            <a:lnTo>
                              <a:pt x="148" y="7"/>
                            </a:lnTo>
                            <a:lnTo>
                              <a:pt x="205" y="0"/>
                            </a:lnTo>
                            <a:lnTo>
                              <a:pt x="255" y="10"/>
                            </a:lnTo>
                            <a:lnTo>
                              <a:pt x="290" y="31"/>
                            </a:lnTo>
                            <a:lnTo>
                              <a:pt x="304" y="59"/>
                            </a:lnTo>
                            <a:lnTo>
                              <a:pt x="304" y="87"/>
                            </a:lnTo>
                            <a:lnTo>
                              <a:pt x="290" y="118"/>
                            </a:lnTo>
                            <a:lnTo>
                              <a:pt x="262" y="146"/>
                            </a:lnTo>
                            <a:lnTo>
                              <a:pt x="223" y="181"/>
                            </a:lnTo>
                            <a:lnTo>
                              <a:pt x="201" y="215"/>
                            </a:lnTo>
                            <a:lnTo>
                              <a:pt x="194" y="240"/>
                            </a:lnTo>
                            <a:lnTo>
                              <a:pt x="194" y="260"/>
                            </a:lnTo>
                            <a:lnTo>
                              <a:pt x="205" y="295"/>
                            </a:lnTo>
                            <a:lnTo>
                              <a:pt x="230" y="344"/>
                            </a:lnTo>
                            <a:lnTo>
                              <a:pt x="247" y="399"/>
                            </a:lnTo>
                            <a:lnTo>
                              <a:pt x="251" y="438"/>
                            </a:lnTo>
                            <a:lnTo>
                              <a:pt x="244" y="479"/>
                            </a:lnTo>
                            <a:lnTo>
                              <a:pt x="233" y="510"/>
                            </a:lnTo>
                            <a:lnTo>
                              <a:pt x="201" y="545"/>
                            </a:lnTo>
                            <a:lnTo>
                              <a:pt x="173" y="559"/>
                            </a:lnTo>
                            <a:lnTo>
                              <a:pt x="141" y="566"/>
                            </a:lnTo>
                            <a:lnTo>
                              <a:pt x="113" y="563"/>
                            </a:lnTo>
                            <a:lnTo>
                              <a:pt x="92" y="549"/>
                            </a:lnTo>
                            <a:lnTo>
                              <a:pt x="67" y="521"/>
                            </a:lnTo>
                            <a:lnTo>
                              <a:pt x="42" y="472"/>
                            </a:lnTo>
                            <a:lnTo>
                              <a:pt x="14" y="392"/>
                            </a:lnTo>
                            <a:lnTo>
                              <a:pt x="4" y="333"/>
                            </a:lnTo>
                            <a:lnTo>
                              <a:pt x="0" y="257"/>
                            </a:lnTo>
                            <a:lnTo>
                              <a:pt x="0" y="222"/>
                            </a:lnTo>
                            <a:lnTo>
                              <a:pt x="7" y="17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5" name="Freeform 13">
                        <a:extLst>
                          <a:ext uri="{FF2B5EF4-FFF2-40B4-BE49-F238E27FC236}">
                            <a16:creationId xmlns:a16="http://schemas.microsoft.com/office/drawing/2014/main" id="{5A7248DC-8286-406E-A697-C6B3E98CAB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151" y="1619"/>
                        <a:ext cx="249" cy="572"/>
                      </a:xfrm>
                      <a:custGeom>
                        <a:avLst/>
                        <a:gdLst>
                          <a:gd name="T0" fmla="*/ 25 w 249"/>
                          <a:gd name="T1" fmla="*/ 65 h 572"/>
                          <a:gd name="T2" fmla="*/ 7 w 249"/>
                          <a:gd name="T3" fmla="*/ 44 h 572"/>
                          <a:gd name="T4" fmla="*/ 0 w 249"/>
                          <a:gd name="T5" fmla="*/ 27 h 572"/>
                          <a:gd name="T6" fmla="*/ 11 w 249"/>
                          <a:gd name="T7" fmla="*/ 7 h 572"/>
                          <a:gd name="T8" fmla="*/ 28 w 249"/>
                          <a:gd name="T9" fmla="*/ 0 h 572"/>
                          <a:gd name="T10" fmla="*/ 60 w 249"/>
                          <a:gd name="T11" fmla="*/ 0 h 572"/>
                          <a:gd name="T12" fmla="*/ 96 w 249"/>
                          <a:gd name="T13" fmla="*/ 24 h 572"/>
                          <a:gd name="T14" fmla="*/ 132 w 249"/>
                          <a:gd name="T15" fmla="*/ 61 h 572"/>
                          <a:gd name="T16" fmla="*/ 192 w 249"/>
                          <a:gd name="T17" fmla="*/ 140 h 572"/>
                          <a:gd name="T18" fmla="*/ 231 w 249"/>
                          <a:gd name="T19" fmla="*/ 204 h 572"/>
                          <a:gd name="T20" fmla="*/ 249 w 249"/>
                          <a:gd name="T21" fmla="*/ 255 h 572"/>
                          <a:gd name="T22" fmla="*/ 245 w 249"/>
                          <a:gd name="T23" fmla="*/ 283 h 572"/>
                          <a:gd name="T24" fmla="*/ 224 w 249"/>
                          <a:gd name="T25" fmla="*/ 320 h 572"/>
                          <a:gd name="T26" fmla="*/ 181 w 249"/>
                          <a:gd name="T27" fmla="*/ 347 h 572"/>
                          <a:gd name="T28" fmla="*/ 110 w 249"/>
                          <a:gd name="T29" fmla="*/ 371 h 572"/>
                          <a:gd name="T30" fmla="*/ 75 w 249"/>
                          <a:gd name="T31" fmla="*/ 395 h 572"/>
                          <a:gd name="T32" fmla="*/ 60 w 249"/>
                          <a:gd name="T33" fmla="*/ 415 h 572"/>
                          <a:gd name="T34" fmla="*/ 68 w 249"/>
                          <a:gd name="T35" fmla="*/ 436 h 572"/>
                          <a:gd name="T36" fmla="*/ 107 w 249"/>
                          <a:gd name="T37" fmla="*/ 456 h 572"/>
                          <a:gd name="T38" fmla="*/ 139 w 249"/>
                          <a:gd name="T39" fmla="*/ 497 h 572"/>
                          <a:gd name="T40" fmla="*/ 153 w 249"/>
                          <a:gd name="T41" fmla="*/ 538 h 572"/>
                          <a:gd name="T42" fmla="*/ 149 w 249"/>
                          <a:gd name="T43" fmla="*/ 558 h 572"/>
                          <a:gd name="T44" fmla="*/ 117 w 249"/>
                          <a:gd name="T45" fmla="*/ 572 h 572"/>
                          <a:gd name="T46" fmla="*/ 107 w 249"/>
                          <a:gd name="T47" fmla="*/ 572 h 572"/>
                          <a:gd name="T48" fmla="*/ 92 w 249"/>
                          <a:gd name="T49" fmla="*/ 535 h 572"/>
                          <a:gd name="T50" fmla="*/ 85 w 249"/>
                          <a:gd name="T51" fmla="*/ 494 h 572"/>
                          <a:gd name="T52" fmla="*/ 64 w 249"/>
                          <a:gd name="T53" fmla="*/ 463 h 572"/>
                          <a:gd name="T54" fmla="*/ 32 w 249"/>
                          <a:gd name="T55" fmla="*/ 446 h 572"/>
                          <a:gd name="T56" fmla="*/ 21 w 249"/>
                          <a:gd name="T57" fmla="*/ 426 h 572"/>
                          <a:gd name="T58" fmla="*/ 25 w 249"/>
                          <a:gd name="T59" fmla="*/ 405 h 572"/>
                          <a:gd name="T60" fmla="*/ 53 w 249"/>
                          <a:gd name="T61" fmla="*/ 371 h 572"/>
                          <a:gd name="T62" fmla="*/ 107 w 249"/>
                          <a:gd name="T63" fmla="*/ 351 h 572"/>
                          <a:gd name="T64" fmla="*/ 157 w 249"/>
                          <a:gd name="T65" fmla="*/ 320 h 572"/>
                          <a:gd name="T66" fmla="*/ 196 w 249"/>
                          <a:gd name="T67" fmla="*/ 286 h 572"/>
                          <a:gd name="T68" fmla="*/ 210 w 249"/>
                          <a:gd name="T69" fmla="*/ 252 h 572"/>
                          <a:gd name="T70" fmla="*/ 206 w 249"/>
                          <a:gd name="T71" fmla="*/ 238 h 572"/>
                          <a:gd name="T72" fmla="*/ 189 w 249"/>
                          <a:gd name="T73" fmla="*/ 208 h 572"/>
                          <a:gd name="T74" fmla="*/ 157 w 249"/>
                          <a:gd name="T75" fmla="*/ 163 h 572"/>
                          <a:gd name="T76" fmla="*/ 121 w 249"/>
                          <a:gd name="T77" fmla="*/ 136 h 572"/>
                          <a:gd name="T78" fmla="*/ 82 w 249"/>
                          <a:gd name="T79" fmla="*/ 106 h 572"/>
                          <a:gd name="T80" fmla="*/ 53 w 249"/>
                          <a:gd name="T81" fmla="*/ 89 h 572"/>
                          <a:gd name="T82" fmla="*/ 25 w 249"/>
                          <a:gd name="T83" fmla="*/ 65 h 572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249"/>
                          <a:gd name="T127" fmla="*/ 0 h 572"/>
                          <a:gd name="T128" fmla="*/ 249 w 249"/>
                          <a:gd name="T129" fmla="*/ 572 h 572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249" h="572">
                            <a:moveTo>
                              <a:pt x="25" y="65"/>
                            </a:moveTo>
                            <a:lnTo>
                              <a:pt x="7" y="44"/>
                            </a:lnTo>
                            <a:lnTo>
                              <a:pt x="0" y="27"/>
                            </a:lnTo>
                            <a:lnTo>
                              <a:pt x="11" y="7"/>
                            </a:lnTo>
                            <a:lnTo>
                              <a:pt x="28" y="0"/>
                            </a:lnTo>
                            <a:lnTo>
                              <a:pt x="60" y="0"/>
                            </a:lnTo>
                            <a:lnTo>
                              <a:pt x="96" y="24"/>
                            </a:lnTo>
                            <a:lnTo>
                              <a:pt x="132" y="61"/>
                            </a:lnTo>
                            <a:lnTo>
                              <a:pt x="192" y="140"/>
                            </a:lnTo>
                            <a:lnTo>
                              <a:pt x="231" y="204"/>
                            </a:lnTo>
                            <a:lnTo>
                              <a:pt x="249" y="255"/>
                            </a:lnTo>
                            <a:lnTo>
                              <a:pt x="245" y="283"/>
                            </a:lnTo>
                            <a:lnTo>
                              <a:pt x="224" y="320"/>
                            </a:lnTo>
                            <a:lnTo>
                              <a:pt x="181" y="347"/>
                            </a:lnTo>
                            <a:lnTo>
                              <a:pt x="110" y="371"/>
                            </a:lnTo>
                            <a:lnTo>
                              <a:pt x="75" y="395"/>
                            </a:lnTo>
                            <a:lnTo>
                              <a:pt x="60" y="415"/>
                            </a:lnTo>
                            <a:lnTo>
                              <a:pt x="68" y="436"/>
                            </a:lnTo>
                            <a:lnTo>
                              <a:pt x="107" y="456"/>
                            </a:lnTo>
                            <a:lnTo>
                              <a:pt x="139" y="497"/>
                            </a:lnTo>
                            <a:lnTo>
                              <a:pt x="153" y="538"/>
                            </a:lnTo>
                            <a:lnTo>
                              <a:pt x="149" y="558"/>
                            </a:lnTo>
                            <a:lnTo>
                              <a:pt x="117" y="572"/>
                            </a:lnTo>
                            <a:lnTo>
                              <a:pt x="107" y="572"/>
                            </a:lnTo>
                            <a:lnTo>
                              <a:pt x="92" y="535"/>
                            </a:lnTo>
                            <a:lnTo>
                              <a:pt x="85" y="494"/>
                            </a:lnTo>
                            <a:lnTo>
                              <a:pt x="64" y="463"/>
                            </a:lnTo>
                            <a:lnTo>
                              <a:pt x="32" y="446"/>
                            </a:lnTo>
                            <a:lnTo>
                              <a:pt x="21" y="426"/>
                            </a:lnTo>
                            <a:lnTo>
                              <a:pt x="25" y="405"/>
                            </a:lnTo>
                            <a:lnTo>
                              <a:pt x="53" y="371"/>
                            </a:lnTo>
                            <a:lnTo>
                              <a:pt x="107" y="351"/>
                            </a:lnTo>
                            <a:lnTo>
                              <a:pt x="157" y="320"/>
                            </a:lnTo>
                            <a:lnTo>
                              <a:pt x="196" y="286"/>
                            </a:lnTo>
                            <a:lnTo>
                              <a:pt x="210" y="252"/>
                            </a:lnTo>
                            <a:lnTo>
                              <a:pt x="206" y="238"/>
                            </a:lnTo>
                            <a:lnTo>
                              <a:pt x="189" y="208"/>
                            </a:lnTo>
                            <a:lnTo>
                              <a:pt x="157" y="163"/>
                            </a:lnTo>
                            <a:lnTo>
                              <a:pt x="121" y="136"/>
                            </a:lnTo>
                            <a:lnTo>
                              <a:pt x="82" y="106"/>
                            </a:lnTo>
                            <a:lnTo>
                              <a:pt x="53" y="89"/>
                            </a:lnTo>
                            <a:lnTo>
                              <a:pt x="25" y="6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6" name="Freeform 14">
                        <a:extLst>
                          <a:ext uri="{FF2B5EF4-FFF2-40B4-BE49-F238E27FC236}">
                            <a16:creationId xmlns:a16="http://schemas.microsoft.com/office/drawing/2014/main" id="{5B3F938A-A22F-4E34-820F-69EFC70468E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447" y="1581"/>
                        <a:ext cx="362" cy="499"/>
                      </a:xfrm>
                      <a:custGeom>
                        <a:avLst/>
                        <a:gdLst>
                          <a:gd name="T0" fmla="*/ 151 w 362"/>
                          <a:gd name="T1" fmla="*/ 35 h 499"/>
                          <a:gd name="T2" fmla="*/ 221 w 362"/>
                          <a:gd name="T3" fmla="*/ 0 h 499"/>
                          <a:gd name="T4" fmla="*/ 281 w 362"/>
                          <a:gd name="T5" fmla="*/ 0 h 499"/>
                          <a:gd name="T6" fmla="*/ 344 w 362"/>
                          <a:gd name="T7" fmla="*/ 14 h 499"/>
                          <a:gd name="T8" fmla="*/ 362 w 362"/>
                          <a:gd name="T9" fmla="*/ 35 h 499"/>
                          <a:gd name="T10" fmla="*/ 351 w 362"/>
                          <a:gd name="T11" fmla="*/ 59 h 499"/>
                          <a:gd name="T12" fmla="*/ 334 w 362"/>
                          <a:gd name="T13" fmla="*/ 91 h 499"/>
                          <a:gd name="T14" fmla="*/ 302 w 362"/>
                          <a:gd name="T15" fmla="*/ 87 h 499"/>
                          <a:gd name="T16" fmla="*/ 274 w 362"/>
                          <a:gd name="T17" fmla="*/ 77 h 499"/>
                          <a:gd name="T18" fmla="*/ 253 w 362"/>
                          <a:gd name="T19" fmla="*/ 63 h 499"/>
                          <a:gd name="T20" fmla="*/ 232 w 362"/>
                          <a:gd name="T21" fmla="*/ 59 h 499"/>
                          <a:gd name="T22" fmla="*/ 193 w 362"/>
                          <a:gd name="T23" fmla="*/ 70 h 499"/>
                          <a:gd name="T24" fmla="*/ 137 w 362"/>
                          <a:gd name="T25" fmla="*/ 94 h 499"/>
                          <a:gd name="T26" fmla="*/ 91 w 362"/>
                          <a:gd name="T27" fmla="*/ 136 h 499"/>
                          <a:gd name="T28" fmla="*/ 70 w 362"/>
                          <a:gd name="T29" fmla="*/ 164 h 499"/>
                          <a:gd name="T30" fmla="*/ 60 w 362"/>
                          <a:gd name="T31" fmla="*/ 185 h 499"/>
                          <a:gd name="T32" fmla="*/ 60 w 362"/>
                          <a:gd name="T33" fmla="*/ 202 h 499"/>
                          <a:gd name="T34" fmla="*/ 74 w 362"/>
                          <a:gd name="T35" fmla="*/ 220 h 499"/>
                          <a:gd name="T36" fmla="*/ 116 w 362"/>
                          <a:gd name="T37" fmla="*/ 248 h 499"/>
                          <a:gd name="T38" fmla="*/ 155 w 362"/>
                          <a:gd name="T39" fmla="*/ 286 h 499"/>
                          <a:gd name="T40" fmla="*/ 179 w 362"/>
                          <a:gd name="T41" fmla="*/ 325 h 499"/>
                          <a:gd name="T42" fmla="*/ 193 w 362"/>
                          <a:gd name="T43" fmla="*/ 352 h 499"/>
                          <a:gd name="T44" fmla="*/ 186 w 362"/>
                          <a:gd name="T45" fmla="*/ 370 h 499"/>
                          <a:gd name="T46" fmla="*/ 169 w 362"/>
                          <a:gd name="T47" fmla="*/ 387 h 499"/>
                          <a:gd name="T48" fmla="*/ 134 w 362"/>
                          <a:gd name="T49" fmla="*/ 398 h 499"/>
                          <a:gd name="T50" fmla="*/ 95 w 362"/>
                          <a:gd name="T51" fmla="*/ 412 h 499"/>
                          <a:gd name="T52" fmla="*/ 77 w 362"/>
                          <a:gd name="T53" fmla="*/ 433 h 499"/>
                          <a:gd name="T54" fmla="*/ 81 w 362"/>
                          <a:gd name="T55" fmla="*/ 468 h 499"/>
                          <a:gd name="T56" fmla="*/ 53 w 362"/>
                          <a:gd name="T57" fmla="*/ 499 h 499"/>
                          <a:gd name="T58" fmla="*/ 39 w 362"/>
                          <a:gd name="T59" fmla="*/ 489 h 499"/>
                          <a:gd name="T60" fmla="*/ 42 w 362"/>
                          <a:gd name="T61" fmla="*/ 429 h 499"/>
                          <a:gd name="T62" fmla="*/ 67 w 362"/>
                          <a:gd name="T63" fmla="*/ 398 h 499"/>
                          <a:gd name="T64" fmla="*/ 102 w 362"/>
                          <a:gd name="T65" fmla="*/ 373 h 499"/>
                          <a:gd name="T66" fmla="*/ 137 w 362"/>
                          <a:gd name="T67" fmla="*/ 359 h 499"/>
                          <a:gd name="T68" fmla="*/ 155 w 362"/>
                          <a:gd name="T69" fmla="*/ 352 h 499"/>
                          <a:gd name="T70" fmla="*/ 158 w 362"/>
                          <a:gd name="T71" fmla="*/ 342 h 499"/>
                          <a:gd name="T72" fmla="*/ 148 w 362"/>
                          <a:gd name="T73" fmla="*/ 325 h 499"/>
                          <a:gd name="T74" fmla="*/ 112 w 362"/>
                          <a:gd name="T75" fmla="*/ 290 h 499"/>
                          <a:gd name="T76" fmla="*/ 70 w 362"/>
                          <a:gd name="T77" fmla="*/ 262 h 499"/>
                          <a:gd name="T78" fmla="*/ 35 w 362"/>
                          <a:gd name="T79" fmla="*/ 241 h 499"/>
                          <a:gd name="T80" fmla="*/ 7 w 362"/>
                          <a:gd name="T81" fmla="*/ 220 h 499"/>
                          <a:gd name="T82" fmla="*/ 0 w 362"/>
                          <a:gd name="T83" fmla="*/ 195 h 499"/>
                          <a:gd name="T84" fmla="*/ 18 w 362"/>
                          <a:gd name="T85" fmla="*/ 157 h 499"/>
                          <a:gd name="T86" fmla="*/ 56 w 362"/>
                          <a:gd name="T87" fmla="*/ 108 h 499"/>
                          <a:gd name="T88" fmla="*/ 95 w 362"/>
                          <a:gd name="T89" fmla="*/ 70 h 499"/>
                          <a:gd name="T90" fmla="*/ 123 w 362"/>
                          <a:gd name="T91" fmla="*/ 52 h 499"/>
                          <a:gd name="T92" fmla="*/ 151 w 362"/>
                          <a:gd name="T93" fmla="*/ 35 h 499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w 362"/>
                          <a:gd name="T142" fmla="*/ 0 h 499"/>
                          <a:gd name="T143" fmla="*/ 362 w 362"/>
                          <a:gd name="T144" fmla="*/ 499 h 499"/>
                        </a:gdLst>
                        <a:ahLst/>
                        <a:cxnLst>
                          <a:cxn ang="T94">
                            <a:pos x="T0" y="T1"/>
                          </a:cxn>
                          <a:cxn ang="T95">
                            <a:pos x="T2" y="T3"/>
                          </a:cxn>
                          <a:cxn ang="T96">
                            <a:pos x="T4" y="T5"/>
                          </a:cxn>
                          <a:cxn ang="T97">
                            <a:pos x="T6" y="T7"/>
                          </a:cxn>
                          <a:cxn ang="T98">
                            <a:pos x="T8" y="T9"/>
                          </a:cxn>
                          <a:cxn ang="T99">
                            <a:pos x="T10" y="T11"/>
                          </a:cxn>
                          <a:cxn ang="T100">
                            <a:pos x="T12" y="T13"/>
                          </a:cxn>
                          <a:cxn ang="T101">
                            <a:pos x="T14" y="T15"/>
                          </a:cxn>
                          <a:cxn ang="T102">
                            <a:pos x="T16" y="T17"/>
                          </a:cxn>
                          <a:cxn ang="T103">
                            <a:pos x="T18" y="T19"/>
                          </a:cxn>
                          <a:cxn ang="T104">
                            <a:pos x="T20" y="T21"/>
                          </a:cxn>
                          <a:cxn ang="T105">
                            <a:pos x="T22" y="T23"/>
                          </a:cxn>
                          <a:cxn ang="T106">
                            <a:pos x="T24" y="T25"/>
                          </a:cxn>
                          <a:cxn ang="T107">
                            <a:pos x="T26" y="T27"/>
                          </a:cxn>
                          <a:cxn ang="T108">
                            <a:pos x="T28" y="T29"/>
                          </a:cxn>
                          <a:cxn ang="T109">
                            <a:pos x="T30" y="T31"/>
                          </a:cxn>
                          <a:cxn ang="T110">
                            <a:pos x="T32" y="T33"/>
                          </a:cxn>
                          <a:cxn ang="T111">
                            <a:pos x="T34" y="T35"/>
                          </a:cxn>
                          <a:cxn ang="T112">
                            <a:pos x="T36" y="T37"/>
                          </a:cxn>
                          <a:cxn ang="T113">
                            <a:pos x="T38" y="T39"/>
                          </a:cxn>
                          <a:cxn ang="T114">
                            <a:pos x="T40" y="T41"/>
                          </a:cxn>
                          <a:cxn ang="T115">
                            <a:pos x="T42" y="T43"/>
                          </a:cxn>
                          <a:cxn ang="T116">
                            <a:pos x="T44" y="T45"/>
                          </a:cxn>
                          <a:cxn ang="T117">
                            <a:pos x="T46" y="T47"/>
                          </a:cxn>
                          <a:cxn ang="T118">
                            <a:pos x="T48" y="T49"/>
                          </a:cxn>
                          <a:cxn ang="T119">
                            <a:pos x="T50" y="T51"/>
                          </a:cxn>
                          <a:cxn ang="T120">
                            <a:pos x="T52" y="T53"/>
                          </a:cxn>
                          <a:cxn ang="T121">
                            <a:pos x="T54" y="T55"/>
                          </a:cxn>
                          <a:cxn ang="T122">
                            <a:pos x="T56" y="T57"/>
                          </a:cxn>
                          <a:cxn ang="T123">
                            <a:pos x="T58" y="T59"/>
                          </a:cxn>
                          <a:cxn ang="T124">
                            <a:pos x="T60" y="T61"/>
                          </a:cxn>
                          <a:cxn ang="T125">
                            <a:pos x="T62" y="T63"/>
                          </a:cxn>
                          <a:cxn ang="T126">
                            <a:pos x="T64" y="T65"/>
                          </a:cxn>
                          <a:cxn ang="T127">
                            <a:pos x="T66" y="T67"/>
                          </a:cxn>
                          <a:cxn ang="T128">
                            <a:pos x="T68" y="T69"/>
                          </a:cxn>
                          <a:cxn ang="T129">
                            <a:pos x="T70" y="T71"/>
                          </a:cxn>
                          <a:cxn ang="T130">
                            <a:pos x="T72" y="T73"/>
                          </a:cxn>
                          <a:cxn ang="T131">
                            <a:pos x="T74" y="T75"/>
                          </a:cxn>
                          <a:cxn ang="T132">
                            <a:pos x="T76" y="T77"/>
                          </a:cxn>
                          <a:cxn ang="T133">
                            <a:pos x="T78" y="T79"/>
                          </a:cxn>
                          <a:cxn ang="T134">
                            <a:pos x="T80" y="T81"/>
                          </a:cxn>
                          <a:cxn ang="T135">
                            <a:pos x="T82" y="T83"/>
                          </a:cxn>
                          <a:cxn ang="T136">
                            <a:pos x="T84" y="T85"/>
                          </a:cxn>
                          <a:cxn ang="T137">
                            <a:pos x="T86" y="T87"/>
                          </a:cxn>
                          <a:cxn ang="T138">
                            <a:pos x="T88" y="T89"/>
                          </a:cxn>
                          <a:cxn ang="T139">
                            <a:pos x="T90" y="T91"/>
                          </a:cxn>
                          <a:cxn ang="T140">
                            <a:pos x="T92" y="T93"/>
                          </a:cxn>
                        </a:cxnLst>
                        <a:rect l="T141" t="T142" r="T143" b="T144"/>
                        <a:pathLst>
                          <a:path w="362" h="499">
                            <a:moveTo>
                              <a:pt x="151" y="35"/>
                            </a:moveTo>
                            <a:lnTo>
                              <a:pt x="221" y="0"/>
                            </a:lnTo>
                            <a:lnTo>
                              <a:pt x="281" y="0"/>
                            </a:lnTo>
                            <a:lnTo>
                              <a:pt x="344" y="14"/>
                            </a:lnTo>
                            <a:lnTo>
                              <a:pt x="362" y="35"/>
                            </a:lnTo>
                            <a:lnTo>
                              <a:pt x="351" y="59"/>
                            </a:lnTo>
                            <a:lnTo>
                              <a:pt x="334" y="91"/>
                            </a:lnTo>
                            <a:lnTo>
                              <a:pt x="302" y="87"/>
                            </a:lnTo>
                            <a:lnTo>
                              <a:pt x="274" y="77"/>
                            </a:lnTo>
                            <a:lnTo>
                              <a:pt x="253" y="63"/>
                            </a:lnTo>
                            <a:lnTo>
                              <a:pt x="232" y="59"/>
                            </a:lnTo>
                            <a:lnTo>
                              <a:pt x="193" y="70"/>
                            </a:lnTo>
                            <a:lnTo>
                              <a:pt x="137" y="94"/>
                            </a:lnTo>
                            <a:lnTo>
                              <a:pt x="91" y="136"/>
                            </a:lnTo>
                            <a:lnTo>
                              <a:pt x="70" y="164"/>
                            </a:lnTo>
                            <a:lnTo>
                              <a:pt x="60" y="185"/>
                            </a:lnTo>
                            <a:lnTo>
                              <a:pt x="60" y="202"/>
                            </a:lnTo>
                            <a:lnTo>
                              <a:pt x="74" y="220"/>
                            </a:lnTo>
                            <a:lnTo>
                              <a:pt x="116" y="248"/>
                            </a:lnTo>
                            <a:lnTo>
                              <a:pt x="155" y="286"/>
                            </a:lnTo>
                            <a:lnTo>
                              <a:pt x="179" y="325"/>
                            </a:lnTo>
                            <a:lnTo>
                              <a:pt x="193" y="352"/>
                            </a:lnTo>
                            <a:lnTo>
                              <a:pt x="186" y="370"/>
                            </a:lnTo>
                            <a:lnTo>
                              <a:pt x="169" y="387"/>
                            </a:lnTo>
                            <a:lnTo>
                              <a:pt x="134" y="398"/>
                            </a:lnTo>
                            <a:lnTo>
                              <a:pt x="95" y="412"/>
                            </a:lnTo>
                            <a:lnTo>
                              <a:pt x="77" y="433"/>
                            </a:lnTo>
                            <a:lnTo>
                              <a:pt x="81" y="468"/>
                            </a:lnTo>
                            <a:lnTo>
                              <a:pt x="53" y="499"/>
                            </a:lnTo>
                            <a:lnTo>
                              <a:pt x="39" y="489"/>
                            </a:lnTo>
                            <a:lnTo>
                              <a:pt x="42" y="429"/>
                            </a:lnTo>
                            <a:lnTo>
                              <a:pt x="67" y="398"/>
                            </a:lnTo>
                            <a:lnTo>
                              <a:pt x="102" y="373"/>
                            </a:lnTo>
                            <a:lnTo>
                              <a:pt x="137" y="359"/>
                            </a:lnTo>
                            <a:lnTo>
                              <a:pt x="155" y="352"/>
                            </a:lnTo>
                            <a:lnTo>
                              <a:pt x="158" y="342"/>
                            </a:lnTo>
                            <a:lnTo>
                              <a:pt x="148" y="325"/>
                            </a:lnTo>
                            <a:lnTo>
                              <a:pt x="112" y="290"/>
                            </a:lnTo>
                            <a:lnTo>
                              <a:pt x="70" y="262"/>
                            </a:lnTo>
                            <a:lnTo>
                              <a:pt x="35" y="241"/>
                            </a:lnTo>
                            <a:lnTo>
                              <a:pt x="7" y="220"/>
                            </a:lnTo>
                            <a:lnTo>
                              <a:pt x="0" y="195"/>
                            </a:lnTo>
                            <a:lnTo>
                              <a:pt x="18" y="157"/>
                            </a:lnTo>
                            <a:lnTo>
                              <a:pt x="56" y="108"/>
                            </a:lnTo>
                            <a:lnTo>
                              <a:pt x="95" y="70"/>
                            </a:lnTo>
                            <a:lnTo>
                              <a:pt x="123" y="52"/>
                            </a:lnTo>
                            <a:lnTo>
                              <a:pt x="151" y="35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7" name="Freeform 15">
                        <a:extLst>
                          <a:ext uri="{FF2B5EF4-FFF2-40B4-BE49-F238E27FC236}">
                            <a16:creationId xmlns:a16="http://schemas.microsoft.com/office/drawing/2014/main" id="{151AC2C4-F615-4035-892E-1B396675DC5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76" y="2005"/>
                        <a:ext cx="229" cy="840"/>
                      </a:xfrm>
                      <a:custGeom>
                        <a:avLst/>
                        <a:gdLst>
                          <a:gd name="T0" fmla="*/ 132 w 229"/>
                          <a:gd name="T1" fmla="*/ 69 h 840"/>
                          <a:gd name="T2" fmla="*/ 136 w 229"/>
                          <a:gd name="T3" fmla="*/ 21 h 840"/>
                          <a:gd name="T4" fmla="*/ 168 w 229"/>
                          <a:gd name="T5" fmla="*/ 0 h 840"/>
                          <a:gd name="T6" fmla="*/ 204 w 229"/>
                          <a:gd name="T7" fmla="*/ 3 h 840"/>
                          <a:gd name="T8" fmla="*/ 225 w 229"/>
                          <a:gd name="T9" fmla="*/ 21 h 840"/>
                          <a:gd name="T10" fmla="*/ 229 w 229"/>
                          <a:gd name="T11" fmla="*/ 90 h 840"/>
                          <a:gd name="T12" fmla="*/ 218 w 229"/>
                          <a:gd name="T13" fmla="*/ 266 h 840"/>
                          <a:gd name="T14" fmla="*/ 204 w 229"/>
                          <a:gd name="T15" fmla="*/ 373 h 840"/>
                          <a:gd name="T16" fmla="*/ 222 w 229"/>
                          <a:gd name="T17" fmla="*/ 460 h 840"/>
                          <a:gd name="T18" fmla="*/ 225 w 229"/>
                          <a:gd name="T19" fmla="*/ 546 h 840"/>
                          <a:gd name="T20" fmla="*/ 215 w 229"/>
                          <a:gd name="T21" fmla="*/ 633 h 840"/>
                          <a:gd name="T22" fmla="*/ 197 w 229"/>
                          <a:gd name="T23" fmla="*/ 743 h 840"/>
                          <a:gd name="T24" fmla="*/ 204 w 229"/>
                          <a:gd name="T25" fmla="*/ 802 h 840"/>
                          <a:gd name="T26" fmla="*/ 186 w 229"/>
                          <a:gd name="T27" fmla="*/ 812 h 840"/>
                          <a:gd name="T28" fmla="*/ 72 w 229"/>
                          <a:gd name="T29" fmla="*/ 833 h 840"/>
                          <a:gd name="T30" fmla="*/ 43 w 229"/>
                          <a:gd name="T31" fmla="*/ 840 h 840"/>
                          <a:gd name="T32" fmla="*/ 0 w 229"/>
                          <a:gd name="T33" fmla="*/ 816 h 840"/>
                          <a:gd name="T34" fmla="*/ 0 w 229"/>
                          <a:gd name="T35" fmla="*/ 802 h 840"/>
                          <a:gd name="T36" fmla="*/ 125 w 229"/>
                          <a:gd name="T37" fmla="*/ 795 h 840"/>
                          <a:gd name="T38" fmla="*/ 168 w 229"/>
                          <a:gd name="T39" fmla="*/ 778 h 840"/>
                          <a:gd name="T40" fmla="*/ 172 w 229"/>
                          <a:gd name="T41" fmla="*/ 740 h 840"/>
                          <a:gd name="T42" fmla="*/ 175 w 229"/>
                          <a:gd name="T43" fmla="*/ 622 h 840"/>
                          <a:gd name="T44" fmla="*/ 165 w 229"/>
                          <a:gd name="T45" fmla="*/ 525 h 840"/>
                          <a:gd name="T46" fmla="*/ 154 w 229"/>
                          <a:gd name="T47" fmla="*/ 408 h 840"/>
                          <a:gd name="T48" fmla="*/ 157 w 229"/>
                          <a:gd name="T49" fmla="*/ 335 h 840"/>
                          <a:gd name="T50" fmla="*/ 165 w 229"/>
                          <a:gd name="T51" fmla="*/ 242 h 840"/>
                          <a:gd name="T52" fmla="*/ 147 w 229"/>
                          <a:gd name="T53" fmla="*/ 152 h 840"/>
                          <a:gd name="T54" fmla="*/ 132 w 229"/>
                          <a:gd name="T55" fmla="*/ 69 h 840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w 229"/>
                          <a:gd name="T85" fmla="*/ 0 h 840"/>
                          <a:gd name="T86" fmla="*/ 229 w 229"/>
                          <a:gd name="T87" fmla="*/ 840 h 840"/>
                        </a:gdLst>
                        <a:ahLst/>
                        <a:cxnLst>
                          <a:cxn ang="T56">
                            <a:pos x="T0" y="T1"/>
                          </a:cxn>
                          <a:cxn ang="T57">
                            <a:pos x="T2" y="T3"/>
                          </a:cxn>
                          <a:cxn ang="T58">
                            <a:pos x="T4" y="T5"/>
                          </a:cxn>
                          <a:cxn ang="T59">
                            <a:pos x="T6" y="T7"/>
                          </a:cxn>
                          <a:cxn ang="T60">
                            <a:pos x="T8" y="T9"/>
                          </a:cxn>
                          <a:cxn ang="T61">
                            <a:pos x="T10" y="T11"/>
                          </a:cxn>
                          <a:cxn ang="T62">
                            <a:pos x="T12" y="T13"/>
                          </a:cxn>
                          <a:cxn ang="T63">
                            <a:pos x="T14" y="T15"/>
                          </a:cxn>
                          <a:cxn ang="T64">
                            <a:pos x="T16" y="T17"/>
                          </a:cxn>
                          <a:cxn ang="T65">
                            <a:pos x="T18" y="T19"/>
                          </a:cxn>
                          <a:cxn ang="T66">
                            <a:pos x="T20" y="T21"/>
                          </a:cxn>
                          <a:cxn ang="T67">
                            <a:pos x="T22" y="T23"/>
                          </a:cxn>
                          <a:cxn ang="T68">
                            <a:pos x="T24" y="T25"/>
                          </a:cxn>
                          <a:cxn ang="T69">
                            <a:pos x="T26" y="T27"/>
                          </a:cxn>
                          <a:cxn ang="T70">
                            <a:pos x="T28" y="T29"/>
                          </a:cxn>
                          <a:cxn ang="T71">
                            <a:pos x="T30" y="T31"/>
                          </a:cxn>
                          <a:cxn ang="T72">
                            <a:pos x="T32" y="T33"/>
                          </a:cxn>
                          <a:cxn ang="T73">
                            <a:pos x="T34" y="T35"/>
                          </a:cxn>
                          <a:cxn ang="T74">
                            <a:pos x="T36" y="T37"/>
                          </a:cxn>
                          <a:cxn ang="T75">
                            <a:pos x="T38" y="T39"/>
                          </a:cxn>
                          <a:cxn ang="T76">
                            <a:pos x="T40" y="T41"/>
                          </a:cxn>
                          <a:cxn ang="T77">
                            <a:pos x="T42" y="T43"/>
                          </a:cxn>
                          <a:cxn ang="T78">
                            <a:pos x="T44" y="T45"/>
                          </a:cxn>
                          <a:cxn ang="T79">
                            <a:pos x="T46" y="T47"/>
                          </a:cxn>
                          <a:cxn ang="T80">
                            <a:pos x="T48" y="T49"/>
                          </a:cxn>
                          <a:cxn ang="T81">
                            <a:pos x="T50" y="T51"/>
                          </a:cxn>
                          <a:cxn ang="T82">
                            <a:pos x="T52" y="T53"/>
                          </a:cxn>
                          <a:cxn ang="T83">
                            <a:pos x="T54" y="T55"/>
                          </a:cxn>
                        </a:cxnLst>
                        <a:rect l="T84" t="T85" r="T86" b="T87"/>
                        <a:pathLst>
                          <a:path w="229" h="840">
                            <a:moveTo>
                              <a:pt x="132" y="69"/>
                            </a:moveTo>
                            <a:lnTo>
                              <a:pt x="136" y="21"/>
                            </a:lnTo>
                            <a:lnTo>
                              <a:pt x="168" y="0"/>
                            </a:lnTo>
                            <a:lnTo>
                              <a:pt x="204" y="3"/>
                            </a:lnTo>
                            <a:lnTo>
                              <a:pt x="225" y="21"/>
                            </a:lnTo>
                            <a:lnTo>
                              <a:pt x="229" y="90"/>
                            </a:lnTo>
                            <a:lnTo>
                              <a:pt x="218" y="266"/>
                            </a:lnTo>
                            <a:lnTo>
                              <a:pt x="204" y="373"/>
                            </a:lnTo>
                            <a:lnTo>
                              <a:pt x="222" y="460"/>
                            </a:lnTo>
                            <a:lnTo>
                              <a:pt x="225" y="546"/>
                            </a:lnTo>
                            <a:lnTo>
                              <a:pt x="215" y="633"/>
                            </a:lnTo>
                            <a:lnTo>
                              <a:pt x="197" y="743"/>
                            </a:lnTo>
                            <a:lnTo>
                              <a:pt x="204" y="802"/>
                            </a:lnTo>
                            <a:lnTo>
                              <a:pt x="186" y="812"/>
                            </a:lnTo>
                            <a:lnTo>
                              <a:pt x="72" y="833"/>
                            </a:lnTo>
                            <a:lnTo>
                              <a:pt x="43" y="840"/>
                            </a:lnTo>
                            <a:lnTo>
                              <a:pt x="0" y="816"/>
                            </a:lnTo>
                            <a:lnTo>
                              <a:pt x="0" y="802"/>
                            </a:lnTo>
                            <a:lnTo>
                              <a:pt x="125" y="795"/>
                            </a:lnTo>
                            <a:lnTo>
                              <a:pt x="168" y="778"/>
                            </a:lnTo>
                            <a:lnTo>
                              <a:pt x="172" y="740"/>
                            </a:lnTo>
                            <a:lnTo>
                              <a:pt x="175" y="622"/>
                            </a:lnTo>
                            <a:lnTo>
                              <a:pt x="165" y="525"/>
                            </a:lnTo>
                            <a:lnTo>
                              <a:pt x="154" y="408"/>
                            </a:lnTo>
                            <a:lnTo>
                              <a:pt x="157" y="335"/>
                            </a:lnTo>
                            <a:lnTo>
                              <a:pt x="165" y="242"/>
                            </a:lnTo>
                            <a:lnTo>
                              <a:pt x="147" y="152"/>
                            </a:lnTo>
                            <a:lnTo>
                              <a:pt x="132" y="69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8" name="Freeform 16">
                        <a:extLst>
                          <a:ext uri="{FF2B5EF4-FFF2-40B4-BE49-F238E27FC236}">
                            <a16:creationId xmlns:a16="http://schemas.microsoft.com/office/drawing/2014/main" id="{B90EA79D-9449-4F07-8CEA-0F59D7A1CE7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90" y="2033"/>
                        <a:ext cx="447" cy="658"/>
                      </a:xfrm>
                      <a:custGeom>
                        <a:avLst/>
                        <a:gdLst>
                          <a:gd name="T0" fmla="*/ 212 w 447"/>
                          <a:gd name="T1" fmla="*/ 268 h 658"/>
                          <a:gd name="T2" fmla="*/ 212 w 447"/>
                          <a:gd name="T3" fmla="*/ 233 h 658"/>
                          <a:gd name="T4" fmla="*/ 230 w 447"/>
                          <a:gd name="T5" fmla="*/ 174 h 658"/>
                          <a:gd name="T6" fmla="*/ 284 w 447"/>
                          <a:gd name="T7" fmla="*/ 80 h 658"/>
                          <a:gd name="T8" fmla="*/ 370 w 447"/>
                          <a:gd name="T9" fmla="*/ 0 h 658"/>
                          <a:gd name="T10" fmla="*/ 424 w 447"/>
                          <a:gd name="T11" fmla="*/ 0 h 658"/>
                          <a:gd name="T12" fmla="*/ 447 w 447"/>
                          <a:gd name="T13" fmla="*/ 38 h 658"/>
                          <a:gd name="T14" fmla="*/ 415 w 447"/>
                          <a:gd name="T15" fmla="*/ 91 h 658"/>
                          <a:gd name="T16" fmla="*/ 348 w 447"/>
                          <a:gd name="T17" fmla="*/ 129 h 658"/>
                          <a:gd name="T18" fmla="*/ 307 w 447"/>
                          <a:gd name="T19" fmla="*/ 167 h 658"/>
                          <a:gd name="T20" fmla="*/ 266 w 447"/>
                          <a:gd name="T21" fmla="*/ 223 h 658"/>
                          <a:gd name="T22" fmla="*/ 257 w 447"/>
                          <a:gd name="T23" fmla="*/ 261 h 658"/>
                          <a:gd name="T24" fmla="*/ 262 w 447"/>
                          <a:gd name="T25" fmla="*/ 303 h 658"/>
                          <a:gd name="T26" fmla="*/ 284 w 447"/>
                          <a:gd name="T27" fmla="*/ 373 h 658"/>
                          <a:gd name="T28" fmla="*/ 289 w 447"/>
                          <a:gd name="T29" fmla="*/ 449 h 658"/>
                          <a:gd name="T30" fmla="*/ 280 w 447"/>
                          <a:gd name="T31" fmla="*/ 547 h 658"/>
                          <a:gd name="T32" fmla="*/ 257 w 447"/>
                          <a:gd name="T33" fmla="*/ 616 h 658"/>
                          <a:gd name="T34" fmla="*/ 217 w 447"/>
                          <a:gd name="T35" fmla="*/ 658 h 658"/>
                          <a:gd name="T36" fmla="*/ 190 w 447"/>
                          <a:gd name="T37" fmla="*/ 658 h 658"/>
                          <a:gd name="T38" fmla="*/ 104 w 447"/>
                          <a:gd name="T39" fmla="*/ 637 h 658"/>
                          <a:gd name="T40" fmla="*/ 27 w 447"/>
                          <a:gd name="T41" fmla="*/ 634 h 658"/>
                          <a:gd name="T42" fmla="*/ 0 w 447"/>
                          <a:gd name="T43" fmla="*/ 620 h 658"/>
                          <a:gd name="T44" fmla="*/ 50 w 447"/>
                          <a:gd name="T45" fmla="*/ 606 h 658"/>
                          <a:gd name="T46" fmla="*/ 131 w 447"/>
                          <a:gd name="T47" fmla="*/ 609 h 658"/>
                          <a:gd name="T48" fmla="*/ 181 w 447"/>
                          <a:gd name="T49" fmla="*/ 623 h 658"/>
                          <a:gd name="T50" fmla="*/ 212 w 447"/>
                          <a:gd name="T51" fmla="*/ 613 h 658"/>
                          <a:gd name="T52" fmla="*/ 244 w 447"/>
                          <a:gd name="T53" fmla="*/ 557 h 658"/>
                          <a:gd name="T54" fmla="*/ 248 w 447"/>
                          <a:gd name="T55" fmla="*/ 477 h 658"/>
                          <a:gd name="T56" fmla="*/ 239 w 447"/>
                          <a:gd name="T57" fmla="*/ 404 h 658"/>
                          <a:gd name="T58" fmla="*/ 212 w 447"/>
                          <a:gd name="T59" fmla="*/ 317 h 658"/>
                          <a:gd name="T60" fmla="*/ 212 w 447"/>
                          <a:gd name="T61" fmla="*/ 268 h 658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w 447"/>
                          <a:gd name="T94" fmla="*/ 0 h 658"/>
                          <a:gd name="T95" fmla="*/ 447 w 447"/>
                          <a:gd name="T96" fmla="*/ 658 h 658"/>
                        </a:gdLst>
                        <a:ahLst/>
                        <a:cxnLst>
                          <a:cxn ang="T62">
                            <a:pos x="T0" y="T1"/>
                          </a:cxn>
                          <a:cxn ang="T63">
                            <a:pos x="T2" y="T3"/>
                          </a:cxn>
                          <a:cxn ang="T64">
                            <a:pos x="T4" y="T5"/>
                          </a:cxn>
                          <a:cxn ang="T65">
                            <a:pos x="T6" y="T7"/>
                          </a:cxn>
                          <a:cxn ang="T66">
                            <a:pos x="T8" y="T9"/>
                          </a:cxn>
                          <a:cxn ang="T67">
                            <a:pos x="T10" y="T11"/>
                          </a:cxn>
                          <a:cxn ang="T68">
                            <a:pos x="T12" y="T13"/>
                          </a:cxn>
                          <a:cxn ang="T69">
                            <a:pos x="T14" y="T15"/>
                          </a:cxn>
                          <a:cxn ang="T70">
                            <a:pos x="T16" y="T17"/>
                          </a:cxn>
                          <a:cxn ang="T71">
                            <a:pos x="T18" y="T19"/>
                          </a:cxn>
                          <a:cxn ang="T72">
                            <a:pos x="T20" y="T21"/>
                          </a:cxn>
                          <a:cxn ang="T73">
                            <a:pos x="T22" y="T23"/>
                          </a:cxn>
                          <a:cxn ang="T74">
                            <a:pos x="T24" y="T25"/>
                          </a:cxn>
                          <a:cxn ang="T75">
                            <a:pos x="T26" y="T27"/>
                          </a:cxn>
                          <a:cxn ang="T76">
                            <a:pos x="T28" y="T29"/>
                          </a:cxn>
                          <a:cxn ang="T77">
                            <a:pos x="T30" y="T31"/>
                          </a:cxn>
                          <a:cxn ang="T78">
                            <a:pos x="T32" y="T33"/>
                          </a:cxn>
                          <a:cxn ang="T79">
                            <a:pos x="T34" y="T35"/>
                          </a:cxn>
                          <a:cxn ang="T80">
                            <a:pos x="T36" y="T37"/>
                          </a:cxn>
                          <a:cxn ang="T81">
                            <a:pos x="T38" y="T39"/>
                          </a:cxn>
                          <a:cxn ang="T82">
                            <a:pos x="T40" y="T41"/>
                          </a:cxn>
                          <a:cxn ang="T83">
                            <a:pos x="T42" y="T43"/>
                          </a:cxn>
                          <a:cxn ang="T84">
                            <a:pos x="T44" y="T45"/>
                          </a:cxn>
                          <a:cxn ang="T85">
                            <a:pos x="T46" y="T47"/>
                          </a:cxn>
                          <a:cxn ang="T86">
                            <a:pos x="T48" y="T49"/>
                          </a:cxn>
                          <a:cxn ang="T87">
                            <a:pos x="T50" y="T51"/>
                          </a:cxn>
                          <a:cxn ang="T88">
                            <a:pos x="T52" y="T53"/>
                          </a:cxn>
                          <a:cxn ang="T89">
                            <a:pos x="T54" y="T55"/>
                          </a:cxn>
                          <a:cxn ang="T90">
                            <a:pos x="T56" y="T57"/>
                          </a:cxn>
                          <a:cxn ang="T91">
                            <a:pos x="T58" y="T59"/>
                          </a:cxn>
                          <a:cxn ang="T92">
                            <a:pos x="T60" y="T61"/>
                          </a:cxn>
                        </a:cxnLst>
                        <a:rect l="T93" t="T94" r="T95" b="T96"/>
                        <a:pathLst>
                          <a:path w="447" h="658">
                            <a:moveTo>
                              <a:pt x="212" y="268"/>
                            </a:moveTo>
                            <a:lnTo>
                              <a:pt x="212" y="233"/>
                            </a:lnTo>
                            <a:lnTo>
                              <a:pt x="230" y="174"/>
                            </a:lnTo>
                            <a:lnTo>
                              <a:pt x="284" y="80"/>
                            </a:lnTo>
                            <a:lnTo>
                              <a:pt x="370" y="0"/>
                            </a:lnTo>
                            <a:lnTo>
                              <a:pt x="424" y="0"/>
                            </a:lnTo>
                            <a:lnTo>
                              <a:pt x="447" y="38"/>
                            </a:lnTo>
                            <a:lnTo>
                              <a:pt x="415" y="91"/>
                            </a:lnTo>
                            <a:lnTo>
                              <a:pt x="348" y="129"/>
                            </a:lnTo>
                            <a:lnTo>
                              <a:pt x="307" y="167"/>
                            </a:lnTo>
                            <a:lnTo>
                              <a:pt x="266" y="223"/>
                            </a:lnTo>
                            <a:lnTo>
                              <a:pt x="257" y="261"/>
                            </a:lnTo>
                            <a:lnTo>
                              <a:pt x="262" y="303"/>
                            </a:lnTo>
                            <a:lnTo>
                              <a:pt x="284" y="373"/>
                            </a:lnTo>
                            <a:lnTo>
                              <a:pt x="289" y="449"/>
                            </a:lnTo>
                            <a:lnTo>
                              <a:pt x="280" y="547"/>
                            </a:lnTo>
                            <a:lnTo>
                              <a:pt x="257" y="616"/>
                            </a:lnTo>
                            <a:lnTo>
                              <a:pt x="217" y="658"/>
                            </a:lnTo>
                            <a:lnTo>
                              <a:pt x="190" y="658"/>
                            </a:lnTo>
                            <a:lnTo>
                              <a:pt x="104" y="637"/>
                            </a:lnTo>
                            <a:lnTo>
                              <a:pt x="27" y="634"/>
                            </a:lnTo>
                            <a:lnTo>
                              <a:pt x="0" y="620"/>
                            </a:lnTo>
                            <a:lnTo>
                              <a:pt x="50" y="606"/>
                            </a:lnTo>
                            <a:lnTo>
                              <a:pt x="131" y="609"/>
                            </a:lnTo>
                            <a:lnTo>
                              <a:pt x="181" y="623"/>
                            </a:lnTo>
                            <a:lnTo>
                              <a:pt x="212" y="613"/>
                            </a:lnTo>
                            <a:lnTo>
                              <a:pt x="244" y="557"/>
                            </a:lnTo>
                            <a:lnTo>
                              <a:pt x="248" y="477"/>
                            </a:lnTo>
                            <a:lnTo>
                              <a:pt x="239" y="404"/>
                            </a:lnTo>
                            <a:lnTo>
                              <a:pt x="212" y="317"/>
                            </a:lnTo>
                            <a:lnTo>
                              <a:pt x="212" y="26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9" name="Freeform 17">
                        <a:extLst>
                          <a:ext uri="{FF2B5EF4-FFF2-40B4-BE49-F238E27FC236}">
                            <a16:creationId xmlns:a16="http://schemas.microsoft.com/office/drawing/2014/main" id="{DB4601AA-0D18-4013-9E50-91C84434D27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1353" y="1223"/>
                        <a:ext cx="282" cy="326"/>
                      </a:xfrm>
                      <a:custGeom>
                        <a:avLst/>
                        <a:gdLst>
                          <a:gd name="T0" fmla="*/ 81 w 282"/>
                          <a:gd name="T1" fmla="*/ 137 h 326"/>
                          <a:gd name="T2" fmla="*/ 78 w 282"/>
                          <a:gd name="T3" fmla="*/ 84 h 326"/>
                          <a:gd name="T4" fmla="*/ 88 w 282"/>
                          <a:gd name="T5" fmla="*/ 35 h 326"/>
                          <a:gd name="T6" fmla="*/ 127 w 282"/>
                          <a:gd name="T7" fmla="*/ 7 h 326"/>
                          <a:gd name="T8" fmla="*/ 173 w 282"/>
                          <a:gd name="T9" fmla="*/ 0 h 326"/>
                          <a:gd name="T10" fmla="*/ 208 w 282"/>
                          <a:gd name="T11" fmla="*/ 4 h 326"/>
                          <a:gd name="T12" fmla="*/ 240 w 282"/>
                          <a:gd name="T13" fmla="*/ 25 h 326"/>
                          <a:gd name="T14" fmla="*/ 257 w 282"/>
                          <a:gd name="T15" fmla="*/ 60 h 326"/>
                          <a:gd name="T16" fmla="*/ 278 w 282"/>
                          <a:gd name="T17" fmla="*/ 130 h 326"/>
                          <a:gd name="T18" fmla="*/ 282 w 282"/>
                          <a:gd name="T19" fmla="*/ 207 h 326"/>
                          <a:gd name="T20" fmla="*/ 271 w 282"/>
                          <a:gd name="T21" fmla="*/ 263 h 326"/>
                          <a:gd name="T22" fmla="*/ 250 w 282"/>
                          <a:gd name="T23" fmla="*/ 298 h 326"/>
                          <a:gd name="T24" fmla="*/ 215 w 282"/>
                          <a:gd name="T25" fmla="*/ 319 h 326"/>
                          <a:gd name="T26" fmla="*/ 187 w 282"/>
                          <a:gd name="T27" fmla="*/ 326 h 326"/>
                          <a:gd name="T28" fmla="*/ 145 w 282"/>
                          <a:gd name="T29" fmla="*/ 315 h 326"/>
                          <a:gd name="T30" fmla="*/ 123 w 282"/>
                          <a:gd name="T31" fmla="*/ 284 h 326"/>
                          <a:gd name="T32" fmla="*/ 102 w 282"/>
                          <a:gd name="T33" fmla="*/ 238 h 326"/>
                          <a:gd name="T34" fmla="*/ 85 w 282"/>
                          <a:gd name="T35" fmla="*/ 186 h 326"/>
                          <a:gd name="T36" fmla="*/ 53 w 282"/>
                          <a:gd name="T37" fmla="*/ 207 h 326"/>
                          <a:gd name="T38" fmla="*/ 18 w 282"/>
                          <a:gd name="T39" fmla="*/ 221 h 326"/>
                          <a:gd name="T40" fmla="*/ 4 w 282"/>
                          <a:gd name="T41" fmla="*/ 221 h 326"/>
                          <a:gd name="T42" fmla="*/ 0 w 282"/>
                          <a:gd name="T43" fmla="*/ 207 h 326"/>
                          <a:gd name="T44" fmla="*/ 7 w 282"/>
                          <a:gd name="T45" fmla="*/ 189 h 326"/>
                          <a:gd name="T46" fmla="*/ 60 w 282"/>
                          <a:gd name="T47" fmla="*/ 168 h 326"/>
                          <a:gd name="T48" fmla="*/ 81 w 282"/>
                          <a:gd name="T49" fmla="*/ 137 h 32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282"/>
                          <a:gd name="T76" fmla="*/ 0 h 326"/>
                          <a:gd name="T77" fmla="*/ 282 w 282"/>
                          <a:gd name="T78" fmla="*/ 326 h 326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282" h="326">
                            <a:moveTo>
                              <a:pt x="81" y="137"/>
                            </a:moveTo>
                            <a:lnTo>
                              <a:pt x="78" y="84"/>
                            </a:lnTo>
                            <a:lnTo>
                              <a:pt x="88" y="35"/>
                            </a:lnTo>
                            <a:lnTo>
                              <a:pt x="127" y="7"/>
                            </a:lnTo>
                            <a:lnTo>
                              <a:pt x="173" y="0"/>
                            </a:lnTo>
                            <a:lnTo>
                              <a:pt x="208" y="4"/>
                            </a:lnTo>
                            <a:lnTo>
                              <a:pt x="240" y="25"/>
                            </a:lnTo>
                            <a:lnTo>
                              <a:pt x="257" y="60"/>
                            </a:lnTo>
                            <a:lnTo>
                              <a:pt x="278" y="130"/>
                            </a:lnTo>
                            <a:lnTo>
                              <a:pt x="282" y="207"/>
                            </a:lnTo>
                            <a:lnTo>
                              <a:pt x="271" y="263"/>
                            </a:lnTo>
                            <a:lnTo>
                              <a:pt x="250" y="298"/>
                            </a:lnTo>
                            <a:lnTo>
                              <a:pt x="215" y="319"/>
                            </a:lnTo>
                            <a:lnTo>
                              <a:pt x="187" y="326"/>
                            </a:lnTo>
                            <a:lnTo>
                              <a:pt x="145" y="315"/>
                            </a:lnTo>
                            <a:lnTo>
                              <a:pt x="123" y="284"/>
                            </a:lnTo>
                            <a:lnTo>
                              <a:pt x="102" y="238"/>
                            </a:lnTo>
                            <a:lnTo>
                              <a:pt x="85" y="186"/>
                            </a:lnTo>
                            <a:lnTo>
                              <a:pt x="53" y="207"/>
                            </a:lnTo>
                            <a:lnTo>
                              <a:pt x="18" y="221"/>
                            </a:lnTo>
                            <a:lnTo>
                              <a:pt x="4" y="221"/>
                            </a:lnTo>
                            <a:lnTo>
                              <a:pt x="0" y="207"/>
                            </a:lnTo>
                            <a:lnTo>
                              <a:pt x="7" y="189"/>
                            </a:lnTo>
                            <a:lnTo>
                              <a:pt x="60" y="168"/>
                            </a:lnTo>
                            <a:lnTo>
                              <a:pt x="81" y="137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grpSp>
                    <p:nvGrpSpPr>
                      <p:cNvPr id="330" name="Group 18">
                        <a:extLst>
                          <a:ext uri="{FF2B5EF4-FFF2-40B4-BE49-F238E27FC236}">
                            <a16:creationId xmlns:a16="http://schemas.microsoft.com/office/drawing/2014/main" id="{46B9BC3D-905D-4280-AE62-13001E26D49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 flipH="1">
                        <a:off x="1212" y="1104"/>
                        <a:ext cx="277" cy="235"/>
                        <a:chOff x="1590" y="1104"/>
                        <a:chExt cx="277" cy="235"/>
                      </a:xfrm>
                    </p:grpSpPr>
                    <p:sp>
                      <p:nvSpPr>
                        <p:cNvPr id="331" name="Freeform 19">
                          <a:extLst>
                            <a:ext uri="{FF2B5EF4-FFF2-40B4-BE49-F238E27FC236}">
                              <a16:creationId xmlns:a16="http://schemas.microsoft.com/office/drawing/2014/main" id="{47E9D872-5FBB-462D-9398-713E14C7D07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83" y="1257"/>
                          <a:ext cx="184" cy="82"/>
                        </a:xfrm>
                        <a:custGeom>
                          <a:avLst/>
                          <a:gdLst>
                            <a:gd name="T0" fmla="*/ 13 w 184"/>
                            <a:gd name="T1" fmla="*/ 82 h 82"/>
                            <a:gd name="T2" fmla="*/ 0 w 184"/>
                            <a:gd name="T3" fmla="*/ 71 h 82"/>
                            <a:gd name="T4" fmla="*/ 0 w 184"/>
                            <a:gd name="T5" fmla="*/ 45 h 82"/>
                            <a:gd name="T6" fmla="*/ 16 w 184"/>
                            <a:gd name="T7" fmla="*/ 17 h 82"/>
                            <a:gd name="T8" fmla="*/ 36 w 184"/>
                            <a:gd name="T9" fmla="*/ 9 h 82"/>
                            <a:gd name="T10" fmla="*/ 61 w 184"/>
                            <a:gd name="T11" fmla="*/ 22 h 82"/>
                            <a:gd name="T12" fmla="*/ 86 w 184"/>
                            <a:gd name="T13" fmla="*/ 19 h 82"/>
                            <a:gd name="T14" fmla="*/ 102 w 184"/>
                            <a:gd name="T15" fmla="*/ 0 h 82"/>
                            <a:gd name="T16" fmla="*/ 123 w 184"/>
                            <a:gd name="T17" fmla="*/ 2 h 82"/>
                            <a:gd name="T18" fmla="*/ 155 w 184"/>
                            <a:gd name="T19" fmla="*/ 15 h 82"/>
                            <a:gd name="T20" fmla="*/ 182 w 184"/>
                            <a:gd name="T21" fmla="*/ 13 h 82"/>
                            <a:gd name="T22" fmla="*/ 184 w 184"/>
                            <a:gd name="T23" fmla="*/ 32 h 82"/>
                            <a:gd name="T24" fmla="*/ 175 w 184"/>
                            <a:gd name="T25" fmla="*/ 45 h 82"/>
                            <a:gd name="T26" fmla="*/ 141 w 184"/>
                            <a:gd name="T27" fmla="*/ 43 h 82"/>
                            <a:gd name="T28" fmla="*/ 118 w 184"/>
                            <a:gd name="T29" fmla="*/ 39 h 82"/>
                            <a:gd name="T30" fmla="*/ 105 w 184"/>
                            <a:gd name="T31" fmla="*/ 48 h 82"/>
                            <a:gd name="T32" fmla="*/ 91 w 184"/>
                            <a:gd name="T33" fmla="*/ 67 h 82"/>
                            <a:gd name="T34" fmla="*/ 66 w 184"/>
                            <a:gd name="T35" fmla="*/ 62 h 82"/>
                            <a:gd name="T36" fmla="*/ 54 w 184"/>
                            <a:gd name="T37" fmla="*/ 56 h 82"/>
                            <a:gd name="T38" fmla="*/ 45 w 184"/>
                            <a:gd name="T39" fmla="*/ 63 h 82"/>
                            <a:gd name="T40" fmla="*/ 32 w 184"/>
                            <a:gd name="T41" fmla="*/ 76 h 82"/>
                            <a:gd name="T42" fmla="*/ 13 w 184"/>
                            <a:gd name="T43" fmla="*/ 82 h 82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84"/>
                            <a:gd name="T67" fmla="*/ 0 h 82"/>
                            <a:gd name="T68" fmla="*/ 184 w 184"/>
                            <a:gd name="T69" fmla="*/ 82 h 82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84" h="82">
                              <a:moveTo>
                                <a:pt x="13" y="82"/>
                              </a:moveTo>
                              <a:lnTo>
                                <a:pt x="0" y="71"/>
                              </a:lnTo>
                              <a:lnTo>
                                <a:pt x="0" y="45"/>
                              </a:lnTo>
                              <a:lnTo>
                                <a:pt x="16" y="17"/>
                              </a:lnTo>
                              <a:lnTo>
                                <a:pt x="36" y="9"/>
                              </a:lnTo>
                              <a:lnTo>
                                <a:pt x="61" y="22"/>
                              </a:lnTo>
                              <a:lnTo>
                                <a:pt x="86" y="19"/>
                              </a:lnTo>
                              <a:lnTo>
                                <a:pt x="102" y="0"/>
                              </a:lnTo>
                              <a:lnTo>
                                <a:pt x="123" y="2"/>
                              </a:lnTo>
                              <a:lnTo>
                                <a:pt x="155" y="15"/>
                              </a:lnTo>
                              <a:lnTo>
                                <a:pt x="182" y="13"/>
                              </a:lnTo>
                              <a:lnTo>
                                <a:pt x="184" y="32"/>
                              </a:lnTo>
                              <a:lnTo>
                                <a:pt x="175" y="45"/>
                              </a:lnTo>
                              <a:lnTo>
                                <a:pt x="141" y="43"/>
                              </a:lnTo>
                              <a:lnTo>
                                <a:pt x="118" y="39"/>
                              </a:lnTo>
                              <a:lnTo>
                                <a:pt x="105" y="48"/>
                              </a:lnTo>
                              <a:lnTo>
                                <a:pt x="91" y="67"/>
                              </a:lnTo>
                              <a:lnTo>
                                <a:pt x="66" y="62"/>
                              </a:lnTo>
                              <a:lnTo>
                                <a:pt x="54" y="56"/>
                              </a:lnTo>
                              <a:lnTo>
                                <a:pt x="45" y="63"/>
                              </a:lnTo>
                              <a:lnTo>
                                <a:pt x="32" y="76"/>
                              </a:lnTo>
                              <a:lnTo>
                                <a:pt x="13" y="8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2" name="Freeform 20">
                          <a:extLst>
                            <a:ext uri="{FF2B5EF4-FFF2-40B4-BE49-F238E27FC236}">
                              <a16:creationId xmlns:a16="http://schemas.microsoft.com/office/drawing/2014/main" id="{9C663606-0577-420F-A059-B180608BDDC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54" y="1193"/>
                          <a:ext cx="178" cy="114"/>
                        </a:xfrm>
                        <a:custGeom>
                          <a:avLst/>
                          <a:gdLst>
                            <a:gd name="T0" fmla="*/ 23 w 178"/>
                            <a:gd name="T1" fmla="*/ 114 h 114"/>
                            <a:gd name="T2" fmla="*/ 11 w 178"/>
                            <a:gd name="T3" fmla="*/ 108 h 114"/>
                            <a:gd name="T4" fmla="*/ 0 w 178"/>
                            <a:gd name="T5" fmla="*/ 79 h 114"/>
                            <a:gd name="T6" fmla="*/ 11 w 178"/>
                            <a:gd name="T7" fmla="*/ 51 h 114"/>
                            <a:gd name="T8" fmla="*/ 27 w 178"/>
                            <a:gd name="T9" fmla="*/ 39 h 114"/>
                            <a:gd name="T10" fmla="*/ 56 w 178"/>
                            <a:gd name="T11" fmla="*/ 42 h 114"/>
                            <a:gd name="T12" fmla="*/ 76 w 178"/>
                            <a:gd name="T13" fmla="*/ 35 h 114"/>
                            <a:gd name="T14" fmla="*/ 90 w 178"/>
                            <a:gd name="T15" fmla="*/ 13 h 114"/>
                            <a:gd name="T16" fmla="*/ 111 w 178"/>
                            <a:gd name="T17" fmla="*/ 4 h 114"/>
                            <a:gd name="T18" fmla="*/ 146 w 178"/>
                            <a:gd name="T19" fmla="*/ 9 h 114"/>
                            <a:gd name="T20" fmla="*/ 171 w 178"/>
                            <a:gd name="T21" fmla="*/ 0 h 114"/>
                            <a:gd name="T22" fmla="*/ 178 w 178"/>
                            <a:gd name="T23" fmla="*/ 17 h 114"/>
                            <a:gd name="T24" fmla="*/ 171 w 178"/>
                            <a:gd name="T25" fmla="*/ 33 h 114"/>
                            <a:gd name="T26" fmla="*/ 140 w 178"/>
                            <a:gd name="T27" fmla="*/ 42 h 114"/>
                            <a:gd name="T28" fmla="*/ 120 w 178"/>
                            <a:gd name="T29" fmla="*/ 40 h 114"/>
                            <a:gd name="T30" fmla="*/ 108 w 178"/>
                            <a:gd name="T31" fmla="*/ 57 h 114"/>
                            <a:gd name="T32" fmla="*/ 97 w 178"/>
                            <a:gd name="T33" fmla="*/ 79 h 114"/>
                            <a:gd name="T34" fmla="*/ 72 w 178"/>
                            <a:gd name="T35" fmla="*/ 81 h 114"/>
                            <a:gd name="T36" fmla="*/ 59 w 178"/>
                            <a:gd name="T37" fmla="*/ 79 h 114"/>
                            <a:gd name="T38" fmla="*/ 47 w 178"/>
                            <a:gd name="T39" fmla="*/ 88 h 114"/>
                            <a:gd name="T40" fmla="*/ 41 w 178"/>
                            <a:gd name="T41" fmla="*/ 99 h 114"/>
                            <a:gd name="T42" fmla="*/ 23 w 178"/>
                            <a:gd name="T43" fmla="*/ 114 h 11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78"/>
                            <a:gd name="T67" fmla="*/ 0 h 114"/>
                            <a:gd name="T68" fmla="*/ 178 w 178"/>
                            <a:gd name="T69" fmla="*/ 114 h 11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78" h="114">
                              <a:moveTo>
                                <a:pt x="23" y="114"/>
                              </a:moveTo>
                              <a:lnTo>
                                <a:pt x="11" y="108"/>
                              </a:lnTo>
                              <a:lnTo>
                                <a:pt x="0" y="79"/>
                              </a:lnTo>
                              <a:lnTo>
                                <a:pt x="11" y="51"/>
                              </a:lnTo>
                              <a:lnTo>
                                <a:pt x="27" y="39"/>
                              </a:lnTo>
                              <a:lnTo>
                                <a:pt x="56" y="42"/>
                              </a:lnTo>
                              <a:lnTo>
                                <a:pt x="76" y="35"/>
                              </a:lnTo>
                              <a:lnTo>
                                <a:pt x="90" y="13"/>
                              </a:lnTo>
                              <a:lnTo>
                                <a:pt x="111" y="4"/>
                              </a:lnTo>
                              <a:lnTo>
                                <a:pt x="146" y="9"/>
                              </a:lnTo>
                              <a:lnTo>
                                <a:pt x="171" y="0"/>
                              </a:lnTo>
                              <a:lnTo>
                                <a:pt x="178" y="17"/>
                              </a:lnTo>
                              <a:lnTo>
                                <a:pt x="171" y="33"/>
                              </a:lnTo>
                              <a:lnTo>
                                <a:pt x="140" y="42"/>
                              </a:lnTo>
                              <a:lnTo>
                                <a:pt x="120" y="40"/>
                              </a:lnTo>
                              <a:lnTo>
                                <a:pt x="108" y="57"/>
                              </a:lnTo>
                              <a:lnTo>
                                <a:pt x="97" y="79"/>
                              </a:lnTo>
                              <a:lnTo>
                                <a:pt x="72" y="81"/>
                              </a:lnTo>
                              <a:lnTo>
                                <a:pt x="59" y="79"/>
                              </a:lnTo>
                              <a:lnTo>
                                <a:pt x="47" y="88"/>
                              </a:lnTo>
                              <a:lnTo>
                                <a:pt x="41" y="99"/>
                              </a:lnTo>
                              <a:lnTo>
                                <a:pt x="23" y="11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3" name="Freeform 21">
                          <a:extLst>
                            <a:ext uri="{FF2B5EF4-FFF2-40B4-BE49-F238E27FC236}">
                              <a16:creationId xmlns:a16="http://schemas.microsoft.com/office/drawing/2014/main" id="{00F8A25C-CD79-4E55-AF7A-6BC98F8CEF4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630" y="1154"/>
                          <a:ext cx="161" cy="138"/>
                        </a:xfrm>
                        <a:custGeom>
                          <a:avLst/>
                          <a:gdLst>
                            <a:gd name="T0" fmla="*/ 31 w 161"/>
                            <a:gd name="T1" fmla="*/ 138 h 138"/>
                            <a:gd name="T2" fmla="*/ 16 w 161"/>
                            <a:gd name="T3" fmla="*/ 133 h 138"/>
                            <a:gd name="T4" fmla="*/ 0 w 161"/>
                            <a:gd name="T5" fmla="*/ 109 h 138"/>
                            <a:gd name="T6" fmla="*/ 5 w 161"/>
                            <a:gd name="T7" fmla="*/ 78 h 138"/>
                            <a:gd name="T8" fmla="*/ 16 w 161"/>
                            <a:gd name="T9" fmla="*/ 65 h 138"/>
                            <a:gd name="T10" fmla="*/ 43 w 161"/>
                            <a:gd name="T11" fmla="*/ 62 h 138"/>
                            <a:gd name="T12" fmla="*/ 65 w 161"/>
                            <a:gd name="T13" fmla="*/ 51 h 138"/>
                            <a:gd name="T14" fmla="*/ 72 w 161"/>
                            <a:gd name="T15" fmla="*/ 25 h 138"/>
                            <a:gd name="T16" fmla="*/ 92 w 161"/>
                            <a:gd name="T17" fmla="*/ 15 h 138"/>
                            <a:gd name="T18" fmla="*/ 127 w 161"/>
                            <a:gd name="T19" fmla="*/ 13 h 138"/>
                            <a:gd name="T20" fmla="*/ 148 w 161"/>
                            <a:gd name="T21" fmla="*/ 0 h 138"/>
                            <a:gd name="T22" fmla="*/ 161 w 161"/>
                            <a:gd name="T23" fmla="*/ 13 h 138"/>
                            <a:gd name="T24" fmla="*/ 156 w 161"/>
                            <a:gd name="T25" fmla="*/ 25 h 138"/>
                            <a:gd name="T26" fmla="*/ 128 w 161"/>
                            <a:gd name="T27" fmla="*/ 44 h 138"/>
                            <a:gd name="T28" fmla="*/ 107 w 161"/>
                            <a:gd name="T29" fmla="*/ 49 h 138"/>
                            <a:gd name="T30" fmla="*/ 99 w 161"/>
                            <a:gd name="T31" fmla="*/ 65 h 138"/>
                            <a:gd name="T32" fmla="*/ 94 w 161"/>
                            <a:gd name="T33" fmla="*/ 91 h 138"/>
                            <a:gd name="T34" fmla="*/ 69 w 161"/>
                            <a:gd name="T35" fmla="*/ 98 h 138"/>
                            <a:gd name="T36" fmla="*/ 54 w 161"/>
                            <a:gd name="T37" fmla="*/ 94 h 138"/>
                            <a:gd name="T38" fmla="*/ 45 w 161"/>
                            <a:gd name="T39" fmla="*/ 105 h 138"/>
                            <a:gd name="T40" fmla="*/ 40 w 161"/>
                            <a:gd name="T41" fmla="*/ 123 h 138"/>
                            <a:gd name="T42" fmla="*/ 31 w 161"/>
                            <a:gd name="T43" fmla="*/ 138 h 138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61"/>
                            <a:gd name="T67" fmla="*/ 0 h 138"/>
                            <a:gd name="T68" fmla="*/ 161 w 161"/>
                            <a:gd name="T69" fmla="*/ 138 h 138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61" h="138">
                              <a:moveTo>
                                <a:pt x="31" y="138"/>
                              </a:moveTo>
                              <a:lnTo>
                                <a:pt x="16" y="133"/>
                              </a:lnTo>
                              <a:lnTo>
                                <a:pt x="0" y="109"/>
                              </a:lnTo>
                              <a:lnTo>
                                <a:pt x="5" y="78"/>
                              </a:lnTo>
                              <a:lnTo>
                                <a:pt x="16" y="65"/>
                              </a:lnTo>
                              <a:lnTo>
                                <a:pt x="43" y="62"/>
                              </a:lnTo>
                              <a:lnTo>
                                <a:pt x="65" y="51"/>
                              </a:lnTo>
                              <a:lnTo>
                                <a:pt x="72" y="25"/>
                              </a:lnTo>
                              <a:lnTo>
                                <a:pt x="92" y="15"/>
                              </a:lnTo>
                              <a:lnTo>
                                <a:pt x="127" y="13"/>
                              </a:lnTo>
                              <a:lnTo>
                                <a:pt x="148" y="0"/>
                              </a:lnTo>
                              <a:lnTo>
                                <a:pt x="161" y="13"/>
                              </a:lnTo>
                              <a:lnTo>
                                <a:pt x="156" y="25"/>
                              </a:lnTo>
                              <a:lnTo>
                                <a:pt x="128" y="44"/>
                              </a:lnTo>
                              <a:lnTo>
                                <a:pt x="107" y="49"/>
                              </a:lnTo>
                              <a:lnTo>
                                <a:pt x="99" y="65"/>
                              </a:lnTo>
                              <a:lnTo>
                                <a:pt x="94" y="91"/>
                              </a:lnTo>
                              <a:lnTo>
                                <a:pt x="69" y="98"/>
                              </a:lnTo>
                              <a:lnTo>
                                <a:pt x="54" y="94"/>
                              </a:lnTo>
                              <a:lnTo>
                                <a:pt x="45" y="105"/>
                              </a:lnTo>
                              <a:lnTo>
                                <a:pt x="40" y="123"/>
                              </a:lnTo>
                              <a:lnTo>
                                <a:pt x="31" y="13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334" name="Freeform 22">
                          <a:extLst>
                            <a:ext uri="{FF2B5EF4-FFF2-40B4-BE49-F238E27FC236}">
                              <a16:creationId xmlns:a16="http://schemas.microsoft.com/office/drawing/2014/main" id="{01553B2C-8637-4091-A452-22BCAEF401A2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0" y="1104"/>
                          <a:ext cx="123" cy="174"/>
                        </a:xfrm>
                        <a:custGeom>
                          <a:avLst/>
                          <a:gdLst>
                            <a:gd name="T0" fmla="*/ 48 w 123"/>
                            <a:gd name="T1" fmla="*/ 172 h 174"/>
                            <a:gd name="T2" fmla="*/ 31 w 123"/>
                            <a:gd name="T3" fmla="*/ 174 h 174"/>
                            <a:gd name="T4" fmla="*/ 9 w 123"/>
                            <a:gd name="T5" fmla="*/ 158 h 174"/>
                            <a:gd name="T6" fmla="*/ 0 w 123"/>
                            <a:gd name="T7" fmla="*/ 131 h 174"/>
                            <a:gd name="T8" fmla="*/ 4 w 123"/>
                            <a:gd name="T9" fmla="*/ 113 h 174"/>
                            <a:gd name="T10" fmla="*/ 29 w 123"/>
                            <a:gd name="T11" fmla="*/ 97 h 174"/>
                            <a:gd name="T12" fmla="*/ 46 w 123"/>
                            <a:gd name="T13" fmla="*/ 79 h 174"/>
                            <a:gd name="T14" fmla="*/ 46 w 123"/>
                            <a:gd name="T15" fmla="*/ 52 h 174"/>
                            <a:gd name="T16" fmla="*/ 59 w 123"/>
                            <a:gd name="T17" fmla="*/ 39 h 174"/>
                            <a:gd name="T18" fmla="*/ 90 w 123"/>
                            <a:gd name="T19" fmla="*/ 22 h 174"/>
                            <a:gd name="T20" fmla="*/ 106 w 123"/>
                            <a:gd name="T21" fmla="*/ 0 h 174"/>
                            <a:gd name="T22" fmla="*/ 121 w 123"/>
                            <a:gd name="T23" fmla="*/ 7 h 174"/>
                            <a:gd name="T24" fmla="*/ 123 w 123"/>
                            <a:gd name="T25" fmla="*/ 22 h 174"/>
                            <a:gd name="T26" fmla="*/ 105 w 123"/>
                            <a:gd name="T27" fmla="*/ 47 h 174"/>
                            <a:gd name="T28" fmla="*/ 84 w 123"/>
                            <a:gd name="T29" fmla="*/ 61 h 174"/>
                            <a:gd name="T30" fmla="*/ 86 w 123"/>
                            <a:gd name="T31" fmla="*/ 81 h 174"/>
                            <a:gd name="T32" fmla="*/ 90 w 123"/>
                            <a:gd name="T33" fmla="*/ 104 h 174"/>
                            <a:gd name="T34" fmla="*/ 68 w 123"/>
                            <a:gd name="T35" fmla="*/ 118 h 174"/>
                            <a:gd name="T36" fmla="*/ 59 w 123"/>
                            <a:gd name="T37" fmla="*/ 124 h 174"/>
                            <a:gd name="T38" fmla="*/ 51 w 123"/>
                            <a:gd name="T39" fmla="*/ 138 h 174"/>
                            <a:gd name="T40" fmla="*/ 50 w 123"/>
                            <a:gd name="T41" fmla="*/ 152 h 174"/>
                            <a:gd name="T42" fmla="*/ 48 w 123"/>
                            <a:gd name="T43" fmla="*/ 172 h 174"/>
                            <a:gd name="T44" fmla="*/ 0 60000 65536"/>
                            <a:gd name="T45" fmla="*/ 0 60000 65536"/>
                            <a:gd name="T46" fmla="*/ 0 60000 65536"/>
                            <a:gd name="T47" fmla="*/ 0 60000 65536"/>
                            <a:gd name="T48" fmla="*/ 0 60000 65536"/>
                            <a:gd name="T49" fmla="*/ 0 60000 6553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w 123"/>
                            <a:gd name="T67" fmla="*/ 0 h 174"/>
                            <a:gd name="T68" fmla="*/ 123 w 123"/>
                            <a:gd name="T69" fmla="*/ 174 h 174"/>
                          </a:gdLst>
                          <a:ahLst/>
                          <a:cxnLst>
                            <a:cxn ang="T44">
                              <a:pos x="T0" y="T1"/>
                            </a:cxn>
                            <a:cxn ang="T45">
                              <a:pos x="T2" y="T3"/>
                            </a:cxn>
                            <a:cxn ang="T46">
                              <a:pos x="T4" y="T5"/>
                            </a:cxn>
                            <a:cxn ang="T47">
                              <a:pos x="T6" y="T7"/>
                            </a:cxn>
                            <a:cxn ang="T48">
                              <a:pos x="T8" y="T9"/>
                            </a:cxn>
                            <a:cxn ang="T49">
                              <a:pos x="T10" y="T11"/>
                            </a:cxn>
                            <a:cxn ang="T50">
                              <a:pos x="T12" y="T13"/>
                            </a:cxn>
                            <a:cxn ang="T51">
                              <a:pos x="T14" y="T15"/>
                            </a:cxn>
                            <a:cxn ang="T52">
                              <a:pos x="T16" y="T17"/>
                            </a:cxn>
                            <a:cxn ang="T53">
                              <a:pos x="T18" y="T19"/>
                            </a:cxn>
                            <a:cxn ang="T54">
                              <a:pos x="T20" y="T21"/>
                            </a:cxn>
                            <a:cxn ang="T55">
                              <a:pos x="T22" y="T23"/>
                            </a:cxn>
                            <a:cxn ang="T56">
                              <a:pos x="T24" y="T25"/>
                            </a:cxn>
                            <a:cxn ang="T57">
                              <a:pos x="T26" y="T27"/>
                            </a:cxn>
                            <a:cxn ang="T58">
                              <a:pos x="T28" y="T29"/>
                            </a:cxn>
                            <a:cxn ang="T59">
                              <a:pos x="T30" y="T31"/>
                            </a:cxn>
                            <a:cxn ang="T60">
                              <a:pos x="T32" y="T33"/>
                            </a:cxn>
                            <a:cxn ang="T61">
                              <a:pos x="T34" y="T35"/>
                            </a:cxn>
                            <a:cxn ang="T62">
                              <a:pos x="T36" y="T37"/>
                            </a:cxn>
                            <a:cxn ang="T63">
                              <a:pos x="T38" y="T39"/>
                            </a:cxn>
                            <a:cxn ang="T64">
                              <a:pos x="T40" y="T41"/>
                            </a:cxn>
                            <a:cxn ang="T65">
                              <a:pos x="T42" y="T43"/>
                            </a:cxn>
                          </a:cxnLst>
                          <a:rect l="T66" t="T67" r="T68" b="T69"/>
                          <a:pathLst>
                            <a:path w="123" h="174">
                              <a:moveTo>
                                <a:pt x="48" y="172"/>
                              </a:moveTo>
                              <a:lnTo>
                                <a:pt x="31" y="174"/>
                              </a:lnTo>
                              <a:lnTo>
                                <a:pt x="9" y="158"/>
                              </a:lnTo>
                              <a:lnTo>
                                <a:pt x="0" y="131"/>
                              </a:lnTo>
                              <a:lnTo>
                                <a:pt x="4" y="113"/>
                              </a:lnTo>
                              <a:lnTo>
                                <a:pt x="29" y="97"/>
                              </a:lnTo>
                              <a:lnTo>
                                <a:pt x="46" y="79"/>
                              </a:lnTo>
                              <a:lnTo>
                                <a:pt x="46" y="52"/>
                              </a:lnTo>
                              <a:lnTo>
                                <a:pt x="59" y="39"/>
                              </a:lnTo>
                              <a:lnTo>
                                <a:pt x="90" y="22"/>
                              </a:lnTo>
                              <a:lnTo>
                                <a:pt x="106" y="0"/>
                              </a:lnTo>
                              <a:lnTo>
                                <a:pt x="121" y="7"/>
                              </a:lnTo>
                              <a:lnTo>
                                <a:pt x="123" y="22"/>
                              </a:lnTo>
                              <a:lnTo>
                                <a:pt x="105" y="47"/>
                              </a:lnTo>
                              <a:lnTo>
                                <a:pt x="84" y="61"/>
                              </a:lnTo>
                              <a:lnTo>
                                <a:pt x="86" y="81"/>
                              </a:lnTo>
                              <a:lnTo>
                                <a:pt x="90" y="104"/>
                              </a:lnTo>
                              <a:lnTo>
                                <a:pt x="68" y="118"/>
                              </a:lnTo>
                              <a:lnTo>
                                <a:pt x="59" y="124"/>
                              </a:lnTo>
                              <a:lnTo>
                                <a:pt x="51" y="138"/>
                              </a:lnTo>
                              <a:lnTo>
                                <a:pt x="50" y="152"/>
                              </a:lnTo>
                              <a:lnTo>
                                <a:pt x="48" y="172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28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Arial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18" name="Group 23">
                      <a:extLst>
                        <a:ext uri="{FF2B5EF4-FFF2-40B4-BE49-F238E27FC236}">
                          <a16:creationId xmlns:a16="http://schemas.microsoft.com/office/drawing/2014/main" id="{FF7904D8-D00E-43E0-ABFB-A15232B400C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1038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22" name="Oval 24">
                        <a:extLst>
                          <a:ext uri="{FF2B5EF4-FFF2-40B4-BE49-F238E27FC236}">
                            <a16:creationId xmlns:a16="http://schemas.microsoft.com/office/drawing/2014/main" id="{E6615916-D6C2-4DC4-88C3-208C505BF04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3" name="Oval 25">
                        <a:extLst>
                          <a:ext uri="{FF2B5EF4-FFF2-40B4-BE49-F238E27FC236}">
                            <a16:creationId xmlns:a16="http://schemas.microsoft.com/office/drawing/2014/main" id="{D3966C38-8EA0-4E17-825F-AB636E1934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" name="Group 26">
                      <a:extLst>
                        <a:ext uri="{FF2B5EF4-FFF2-40B4-BE49-F238E27FC236}">
                          <a16:creationId xmlns:a16="http://schemas.microsoft.com/office/drawing/2014/main" id="{66D1746E-7013-473F-A283-ACDA663CD3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286940" flipH="1">
                      <a:off x="962" y="766"/>
                      <a:ext cx="141" cy="50"/>
                      <a:chOff x="4032" y="2817"/>
                      <a:chExt cx="417" cy="635"/>
                    </a:xfrm>
                  </p:grpSpPr>
                  <p:sp>
                    <p:nvSpPr>
                      <p:cNvPr id="320" name="Oval 27">
                        <a:extLst>
                          <a:ext uri="{FF2B5EF4-FFF2-40B4-BE49-F238E27FC236}">
                            <a16:creationId xmlns:a16="http://schemas.microsoft.com/office/drawing/2014/main" id="{DD190343-51E3-4318-89AB-3F462857CBA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2817"/>
                        <a:ext cx="417" cy="635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321" name="Oval 28">
                        <a:extLst>
                          <a:ext uri="{FF2B5EF4-FFF2-40B4-BE49-F238E27FC236}">
                            <a16:creationId xmlns:a16="http://schemas.microsoft.com/office/drawing/2014/main" id="{FBF223FB-DF81-423D-A1FB-B079610C149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80" y="2928"/>
                        <a:ext cx="240" cy="240"/>
                      </a:xfrm>
                      <a:prstGeom prst="ellipse">
                        <a:avLst/>
                      </a:prstGeom>
                      <a:solidFill>
                        <a:schemeClr val="bg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rgbClr val="000000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  <p:txBody>
                      <a:bodyPr wrap="none" lIns="274320" rIns="274320" anchor="ctr">
                        <a:spAutoFit/>
                      </a:bodyPr>
                      <a:lstStyle>
                        <a:lvl1pPr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marL="0" marR="0" lvl="0" indent="0" algn="ct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CA" altLang="en-US" sz="32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16" name="Oval 29">
                    <a:extLst>
                      <a:ext uri="{FF2B5EF4-FFF2-40B4-BE49-F238E27FC236}">
                        <a16:creationId xmlns:a16="http://schemas.microsoft.com/office/drawing/2014/main" id="{E1A80189-B388-4487-B1F8-FABC22525E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98" y="1008"/>
                    <a:ext cx="198" cy="74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274320" rIns="274320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4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313" name="Freeform 30">
                  <a:extLst>
                    <a:ext uri="{FF2B5EF4-FFF2-40B4-BE49-F238E27FC236}">
                      <a16:creationId xmlns:a16="http://schemas.microsoft.com/office/drawing/2014/main" id="{F09A13B1-9283-4FA3-9423-3241C9D525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53" y="2448"/>
                  <a:ext cx="446" cy="375"/>
                </a:xfrm>
                <a:custGeom>
                  <a:avLst/>
                  <a:gdLst>
                    <a:gd name="T0" fmla="*/ 194 w 446"/>
                    <a:gd name="T1" fmla="*/ 93 h 375"/>
                    <a:gd name="T2" fmla="*/ 183 w 446"/>
                    <a:gd name="T3" fmla="*/ 57 h 375"/>
                    <a:gd name="T4" fmla="*/ 164 w 446"/>
                    <a:gd name="T5" fmla="*/ 22 h 375"/>
                    <a:gd name="T6" fmla="*/ 131 w 446"/>
                    <a:gd name="T7" fmla="*/ 0 h 375"/>
                    <a:gd name="T8" fmla="*/ 93 w 446"/>
                    <a:gd name="T9" fmla="*/ 0 h 375"/>
                    <a:gd name="T10" fmla="*/ 54 w 446"/>
                    <a:gd name="T11" fmla="*/ 13 h 375"/>
                    <a:gd name="T12" fmla="*/ 2 w 446"/>
                    <a:gd name="T13" fmla="*/ 57 h 375"/>
                    <a:gd name="T14" fmla="*/ 0 w 446"/>
                    <a:gd name="T15" fmla="*/ 79 h 375"/>
                    <a:gd name="T16" fmla="*/ 16 w 446"/>
                    <a:gd name="T17" fmla="*/ 115 h 375"/>
                    <a:gd name="T18" fmla="*/ 68 w 446"/>
                    <a:gd name="T19" fmla="*/ 159 h 375"/>
                    <a:gd name="T20" fmla="*/ 68 w 446"/>
                    <a:gd name="T21" fmla="*/ 177 h 375"/>
                    <a:gd name="T22" fmla="*/ 46 w 446"/>
                    <a:gd name="T23" fmla="*/ 203 h 375"/>
                    <a:gd name="T24" fmla="*/ 49 w 446"/>
                    <a:gd name="T25" fmla="*/ 225 h 375"/>
                    <a:gd name="T26" fmla="*/ 63 w 446"/>
                    <a:gd name="T27" fmla="*/ 234 h 375"/>
                    <a:gd name="T28" fmla="*/ 80 w 446"/>
                    <a:gd name="T29" fmla="*/ 243 h 375"/>
                    <a:gd name="T30" fmla="*/ 80 w 446"/>
                    <a:gd name="T31" fmla="*/ 265 h 375"/>
                    <a:gd name="T32" fmla="*/ 52 w 446"/>
                    <a:gd name="T33" fmla="*/ 305 h 375"/>
                    <a:gd name="T34" fmla="*/ 54 w 446"/>
                    <a:gd name="T35" fmla="*/ 322 h 375"/>
                    <a:gd name="T36" fmla="*/ 82 w 446"/>
                    <a:gd name="T37" fmla="*/ 344 h 375"/>
                    <a:gd name="T38" fmla="*/ 123 w 446"/>
                    <a:gd name="T39" fmla="*/ 327 h 375"/>
                    <a:gd name="T40" fmla="*/ 142 w 446"/>
                    <a:gd name="T41" fmla="*/ 331 h 375"/>
                    <a:gd name="T42" fmla="*/ 189 w 446"/>
                    <a:gd name="T43" fmla="*/ 340 h 375"/>
                    <a:gd name="T44" fmla="*/ 232 w 446"/>
                    <a:gd name="T45" fmla="*/ 366 h 375"/>
                    <a:gd name="T46" fmla="*/ 259 w 446"/>
                    <a:gd name="T47" fmla="*/ 375 h 375"/>
                    <a:gd name="T48" fmla="*/ 355 w 446"/>
                    <a:gd name="T49" fmla="*/ 356 h 375"/>
                    <a:gd name="T50" fmla="*/ 446 w 446"/>
                    <a:gd name="T51" fmla="*/ 273 h 375"/>
                    <a:gd name="T52" fmla="*/ 408 w 446"/>
                    <a:gd name="T53" fmla="*/ 349 h 375"/>
                    <a:gd name="T54" fmla="*/ 325 w 446"/>
                    <a:gd name="T55" fmla="*/ 364 h 375"/>
                    <a:gd name="T56" fmla="*/ 431 w 446"/>
                    <a:gd name="T57" fmla="*/ 303 h 375"/>
                    <a:gd name="T58" fmla="*/ 393 w 446"/>
                    <a:gd name="T59" fmla="*/ 273 h 375"/>
                    <a:gd name="T60" fmla="*/ 281 w 446"/>
                    <a:gd name="T61" fmla="*/ 260 h 375"/>
                    <a:gd name="T62" fmla="*/ 197 w 446"/>
                    <a:gd name="T63" fmla="*/ 247 h 375"/>
                    <a:gd name="T64" fmla="*/ 153 w 446"/>
                    <a:gd name="T65" fmla="*/ 238 h 375"/>
                    <a:gd name="T66" fmla="*/ 161 w 446"/>
                    <a:gd name="T67" fmla="*/ 221 h 375"/>
                    <a:gd name="T68" fmla="*/ 186 w 446"/>
                    <a:gd name="T69" fmla="*/ 199 h 375"/>
                    <a:gd name="T70" fmla="*/ 180 w 446"/>
                    <a:gd name="T71" fmla="*/ 172 h 375"/>
                    <a:gd name="T72" fmla="*/ 156 w 446"/>
                    <a:gd name="T73" fmla="*/ 146 h 375"/>
                    <a:gd name="T74" fmla="*/ 156 w 446"/>
                    <a:gd name="T75" fmla="*/ 124 h 375"/>
                    <a:gd name="T76" fmla="*/ 169 w 446"/>
                    <a:gd name="T77" fmla="*/ 75 h 375"/>
                    <a:gd name="T78" fmla="*/ 147 w 446"/>
                    <a:gd name="T79" fmla="*/ 167 h 37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6"/>
                    <a:gd name="T121" fmla="*/ 0 h 375"/>
                    <a:gd name="T122" fmla="*/ 446 w 446"/>
                    <a:gd name="T123" fmla="*/ 375 h 37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6" h="375">
                      <a:moveTo>
                        <a:pt x="194" y="93"/>
                      </a:moveTo>
                      <a:lnTo>
                        <a:pt x="183" y="57"/>
                      </a:lnTo>
                      <a:lnTo>
                        <a:pt x="164" y="22"/>
                      </a:lnTo>
                      <a:lnTo>
                        <a:pt x="131" y="0"/>
                      </a:lnTo>
                      <a:lnTo>
                        <a:pt x="93" y="0"/>
                      </a:lnTo>
                      <a:lnTo>
                        <a:pt x="54" y="13"/>
                      </a:lnTo>
                      <a:lnTo>
                        <a:pt x="2" y="57"/>
                      </a:lnTo>
                      <a:lnTo>
                        <a:pt x="0" y="79"/>
                      </a:lnTo>
                      <a:lnTo>
                        <a:pt x="16" y="115"/>
                      </a:lnTo>
                      <a:lnTo>
                        <a:pt x="68" y="159"/>
                      </a:lnTo>
                      <a:lnTo>
                        <a:pt x="68" y="177"/>
                      </a:lnTo>
                      <a:lnTo>
                        <a:pt x="46" y="203"/>
                      </a:lnTo>
                      <a:lnTo>
                        <a:pt x="49" y="225"/>
                      </a:lnTo>
                      <a:lnTo>
                        <a:pt x="63" y="234"/>
                      </a:lnTo>
                      <a:lnTo>
                        <a:pt x="80" y="243"/>
                      </a:lnTo>
                      <a:lnTo>
                        <a:pt x="80" y="265"/>
                      </a:lnTo>
                      <a:lnTo>
                        <a:pt x="52" y="305"/>
                      </a:lnTo>
                      <a:lnTo>
                        <a:pt x="54" y="322"/>
                      </a:lnTo>
                      <a:lnTo>
                        <a:pt x="82" y="344"/>
                      </a:lnTo>
                      <a:lnTo>
                        <a:pt x="123" y="327"/>
                      </a:lnTo>
                      <a:lnTo>
                        <a:pt x="142" y="331"/>
                      </a:lnTo>
                      <a:lnTo>
                        <a:pt x="189" y="340"/>
                      </a:lnTo>
                      <a:lnTo>
                        <a:pt x="232" y="366"/>
                      </a:lnTo>
                      <a:lnTo>
                        <a:pt x="259" y="375"/>
                      </a:lnTo>
                      <a:lnTo>
                        <a:pt x="355" y="356"/>
                      </a:lnTo>
                      <a:lnTo>
                        <a:pt x="446" y="273"/>
                      </a:lnTo>
                      <a:lnTo>
                        <a:pt x="408" y="349"/>
                      </a:lnTo>
                      <a:lnTo>
                        <a:pt x="325" y="364"/>
                      </a:lnTo>
                      <a:lnTo>
                        <a:pt x="431" y="303"/>
                      </a:lnTo>
                      <a:lnTo>
                        <a:pt x="393" y="273"/>
                      </a:lnTo>
                      <a:lnTo>
                        <a:pt x="281" y="260"/>
                      </a:lnTo>
                      <a:lnTo>
                        <a:pt x="197" y="247"/>
                      </a:lnTo>
                      <a:lnTo>
                        <a:pt x="153" y="238"/>
                      </a:lnTo>
                      <a:lnTo>
                        <a:pt x="161" y="221"/>
                      </a:lnTo>
                      <a:lnTo>
                        <a:pt x="186" y="199"/>
                      </a:lnTo>
                      <a:lnTo>
                        <a:pt x="180" y="172"/>
                      </a:lnTo>
                      <a:lnTo>
                        <a:pt x="156" y="146"/>
                      </a:lnTo>
                      <a:lnTo>
                        <a:pt x="156" y="124"/>
                      </a:lnTo>
                      <a:lnTo>
                        <a:pt x="169" y="75"/>
                      </a:lnTo>
                      <a:lnTo>
                        <a:pt x="147" y="167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314" name="Freeform 31">
                  <a:extLst>
                    <a:ext uri="{FF2B5EF4-FFF2-40B4-BE49-F238E27FC236}">
                      <a16:creationId xmlns:a16="http://schemas.microsoft.com/office/drawing/2014/main" id="{A2F6A692-A4C2-468F-82C3-4078C3C0E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0" y="2304"/>
                  <a:ext cx="470" cy="320"/>
                </a:xfrm>
                <a:custGeom>
                  <a:avLst/>
                  <a:gdLst>
                    <a:gd name="T0" fmla="*/ 88 w 470"/>
                    <a:gd name="T1" fmla="*/ 0 h 320"/>
                    <a:gd name="T2" fmla="*/ 48 w 470"/>
                    <a:gd name="T3" fmla="*/ 9 h 320"/>
                    <a:gd name="T4" fmla="*/ 13 w 470"/>
                    <a:gd name="T5" fmla="*/ 77 h 320"/>
                    <a:gd name="T6" fmla="*/ 0 w 470"/>
                    <a:gd name="T7" fmla="*/ 133 h 320"/>
                    <a:gd name="T8" fmla="*/ 8 w 470"/>
                    <a:gd name="T9" fmla="*/ 133 h 320"/>
                    <a:gd name="T10" fmla="*/ 19 w 470"/>
                    <a:gd name="T11" fmla="*/ 124 h 320"/>
                    <a:gd name="T12" fmla="*/ 31 w 470"/>
                    <a:gd name="T13" fmla="*/ 133 h 320"/>
                    <a:gd name="T14" fmla="*/ 25 w 470"/>
                    <a:gd name="T15" fmla="*/ 152 h 320"/>
                    <a:gd name="T16" fmla="*/ 17 w 470"/>
                    <a:gd name="T17" fmla="*/ 181 h 320"/>
                    <a:gd name="T18" fmla="*/ 23 w 470"/>
                    <a:gd name="T19" fmla="*/ 206 h 320"/>
                    <a:gd name="T20" fmla="*/ 35 w 470"/>
                    <a:gd name="T21" fmla="*/ 200 h 320"/>
                    <a:gd name="T22" fmla="*/ 40 w 470"/>
                    <a:gd name="T23" fmla="*/ 220 h 320"/>
                    <a:gd name="T24" fmla="*/ 35 w 470"/>
                    <a:gd name="T25" fmla="*/ 253 h 320"/>
                    <a:gd name="T26" fmla="*/ 40 w 470"/>
                    <a:gd name="T27" fmla="*/ 301 h 320"/>
                    <a:gd name="T28" fmla="*/ 48 w 470"/>
                    <a:gd name="T29" fmla="*/ 320 h 320"/>
                    <a:gd name="T30" fmla="*/ 65 w 470"/>
                    <a:gd name="T31" fmla="*/ 320 h 320"/>
                    <a:gd name="T32" fmla="*/ 88 w 470"/>
                    <a:gd name="T33" fmla="*/ 306 h 320"/>
                    <a:gd name="T34" fmla="*/ 103 w 470"/>
                    <a:gd name="T35" fmla="*/ 301 h 320"/>
                    <a:gd name="T36" fmla="*/ 111 w 470"/>
                    <a:gd name="T37" fmla="*/ 291 h 320"/>
                    <a:gd name="T38" fmla="*/ 132 w 470"/>
                    <a:gd name="T39" fmla="*/ 282 h 320"/>
                    <a:gd name="T40" fmla="*/ 178 w 470"/>
                    <a:gd name="T41" fmla="*/ 291 h 320"/>
                    <a:gd name="T42" fmla="*/ 195 w 470"/>
                    <a:gd name="T43" fmla="*/ 301 h 320"/>
                    <a:gd name="T44" fmla="*/ 204 w 470"/>
                    <a:gd name="T45" fmla="*/ 277 h 320"/>
                    <a:gd name="T46" fmla="*/ 394 w 470"/>
                    <a:gd name="T47" fmla="*/ 264 h 320"/>
                    <a:gd name="T48" fmla="*/ 470 w 470"/>
                    <a:gd name="T49" fmla="*/ 219 h 320"/>
                    <a:gd name="T50" fmla="*/ 341 w 470"/>
                    <a:gd name="T51" fmla="*/ 205 h 320"/>
                    <a:gd name="T52" fmla="*/ 265 w 470"/>
                    <a:gd name="T53" fmla="*/ 205 h 320"/>
                    <a:gd name="T54" fmla="*/ 197 w 470"/>
                    <a:gd name="T55" fmla="*/ 205 h 320"/>
                    <a:gd name="T56" fmla="*/ 181 w 470"/>
                    <a:gd name="T57" fmla="*/ 177 h 320"/>
                    <a:gd name="T58" fmla="*/ 135 w 470"/>
                    <a:gd name="T59" fmla="*/ 177 h 320"/>
                    <a:gd name="T60" fmla="*/ 120 w 470"/>
                    <a:gd name="T61" fmla="*/ 172 h 320"/>
                    <a:gd name="T62" fmla="*/ 101 w 470"/>
                    <a:gd name="T63" fmla="*/ 162 h 320"/>
                    <a:gd name="T64" fmla="*/ 94 w 470"/>
                    <a:gd name="T65" fmla="*/ 143 h 320"/>
                    <a:gd name="T66" fmla="*/ 97 w 470"/>
                    <a:gd name="T67" fmla="*/ 124 h 320"/>
                    <a:gd name="T68" fmla="*/ 93 w 470"/>
                    <a:gd name="T69" fmla="*/ 106 h 320"/>
                    <a:gd name="T70" fmla="*/ 84 w 470"/>
                    <a:gd name="T71" fmla="*/ 91 h 320"/>
                    <a:gd name="T72" fmla="*/ 90 w 470"/>
                    <a:gd name="T73" fmla="*/ 67 h 320"/>
                    <a:gd name="T74" fmla="*/ 107 w 470"/>
                    <a:gd name="T75" fmla="*/ 52 h 320"/>
                    <a:gd name="T76" fmla="*/ 105 w 470"/>
                    <a:gd name="T77" fmla="*/ 29 h 320"/>
                    <a:gd name="T78" fmla="*/ 88 w 470"/>
                    <a:gd name="T79" fmla="*/ 0 h 3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0"/>
                    <a:gd name="T121" fmla="*/ 0 h 320"/>
                    <a:gd name="T122" fmla="*/ 470 w 470"/>
                    <a:gd name="T123" fmla="*/ 320 h 3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0" h="320">
                      <a:moveTo>
                        <a:pt x="88" y="0"/>
                      </a:moveTo>
                      <a:lnTo>
                        <a:pt x="48" y="9"/>
                      </a:lnTo>
                      <a:lnTo>
                        <a:pt x="13" y="77"/>
                      </a:lnTo>
                      <a:lnTo>
                        <a:pt x="0" y="133"/>
                      </a:lnTo>
                      <a:lnTo>
                        <a:pt x="8" y="133"/>
                      </a:lnTo>
                      <a:lnTo>
                        <a:pt x="19" y="124"/>
                      </a:lnTo>
                      <a:lnTo>
                        <a:pt x="31" y="133"/>
                      </a:lnTo>
                      <a:lnTo>
                        <a:pt x="25" y="152"/>
                      </a:lnTo>
                      <a:lnTo>
                        <a:pt x="17" y="181"/>
                      </a:lnTo>
                      <a:lnTo>
                        <a:pt x="23" y="206"/>
                      </a:lnTo>
                      <a:lnTo>
                        <a:pt x="35" y="200"/>
                      </a:lnTo>
                      <a:lnTo>
                        <a:pt x="40" y="220"/>
                      </a:lnTo>
                      <a:lnTo>
                        <a:pt x="35" y="253"/>
                      </a:lnTo>
                      <a:lnTo>
                        <a:pt x="40" y="301"/>
                      </a:lnTo>
                      <a:lnTo>
                        <a:pt x="48" y="320"/>
                      </a:lnTo>
                      <a:lnTo>
                        <a:pt x="65" y="320"/>
                      </a:lnTo>
                      <a:lnTo>
                        <a:pt x="88" y="306"/>
                      </a:lnTo>
                      <a:lnTo>
                        <a:pt x="103" y="301"/>
                      </a:lnTo>
                      <a:lnTo>
                        <a:pt x="111" y="291"/>
                      </a:lnTo>
                      <a:lnTo>
                        <a:pt x="132" y="282"/>
                      </a:lnTo>
                      <a:lnTo>
                        <a:pt x="178" y="291"/>
                      </a:lnTo>
                      <a:lnTo>
                        <a:pt x="195" y="301"/>
                      </a:lnTo>
                      <a:lnTo>
                        <a:pt x="204" y="277"/>
                      </a:lnTo>
                      <a:lnTo>
                        <a:pt x="394" y="264"/>
                      </a:lnTo>
                      <a:lnTo>
                        <a:pt x="470" y="219"/>
                      </a:lnTo>
                      <a:lnTo>
                        <a:pt x="341" y="205"/>
                      </a:lnTo>
                      <a:lnTo>
                        <a:pt x="265" y="205"/>
                      </a:lnTo>
                      <a:lnTo>
                        <a:pt x="197" y="205"/>
                      </a:lnTo>
                      <a:lnTo>
                        <a:pt x="181" y="177"/>
                      </a:lnTo>
                      <a:lnTo>
                        <a:pt x="135" y="177"/>
                      </a:lnTo>
                      <a:lnTo>
                        <a:pt x="120" y="172"/>
                      </a:lnTo>
                      <a:lnTo>
                        <a:pt x="101" y="162"/>
                      </a:lnTo>
                      <a:lnTo>
                        <a:pt x="94" y="143"/>
                      </a:lnTo>
                      <a:lnTo>
                        <a:pt x="97" y="124"/>
                      </a:lnTo>
                      <a:lnTo>
                        <a:pt x="93" y="106"/>
                      </a:lnTo>
                      <a:lnTo>
                        <a:pt x="84" y="91"/>
                      </a:lnTo>
                      <a:lnTo>
                        <a:pt x="90" y="67"/>
                      </a:lnTo>
                      <a:lnTo>
                        <a:pt x="107" y="52"/>
                      </a:lnTo>
                      <a:lnTo>
                        <a:pt x="105" y="29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300" name="AutoShape 32">
                <a:extLst>
                  <a:ext uri="{FF2B5EF4-FFF2-40B4-BE49-F238E27FC236}">
                    <a16:creationId xmlns:a16="http://schemas.microsoft.com/office/drawing/2014/main" id="{EE4F9178-3066-4640-BD1B-E583EF00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671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1" name="AutoShape 33">
                <a:extLst>
                  <a:ext uri="{FF2B5EF4-FFF2-40B4-BE49-F238E27FC236}">
                    <a16:creationId xmlns:a16="http://schemas.microsoft.com/office/drawing/2014/main" id="{6922996F-F69D-4D84-A465-7615C0128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212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2" name="AutoShape 34">
                <a:extLst>
                  <a:ext uri="{FF2B5EF4-FFF2-40B4-BE49-F238E27FC236}">
                    <a16:creationId xmlns:a16="http://schemas.microsoft.com/office/drawing/2014/main" id="{9E3454EF-8494-4DA9-8DCE-49B3A04DA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919" y="4278519"/>
                <a:ext cx="914541" cy="1294921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3" name="Text Box 35">
                <a:extLst>
                  <a:ext uri="{FF2B5EF4-FFF2-40B4-BE49-F238E27FC236}">
                    <a16:creationId xmlns:a16="http://schemas.microsoft.com/office/drawing/2014/main" id="{6F31C4A0-8E35-4DBF-83DA-B771FCF9D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2156" y="4824417"/>
                <a:ext cx="766675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1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3</a:t>
                </a:r>
              </a:p>
            </p:txBody>
          </p:sp>
          <p:sp>
            <p:nvSpPr>
              <p:cNvPr id="304" name="Text Box 36">
                <a:extLst>
                  <a:ext uri="{FF2B5EF4-FFF2-40B4-BE49-F238E27FC236}">
                    <a16:creationId xmlns:a16="http://schemas.microsoft.com/office/drawing/2014/main" id="{2C1884D1-C026-4393-BB52-DCB337B5A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6558" y="4811722"/>
                <a:ext cx="766675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2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6</a:t>
                </a:r>
              </a:p>
            </p:txBody>
          </p:sp>
          <p:sp>
            <p:nvSpPr>
              <p:cNvPr id="305" name="Text Box 37">
                <a:extLst>
                  <a:ext uri="{FF2B5EF4-FFF2-40B4-BE49-F238E27FC236}">
                    <a16:creationId xmlns:a16="http://schemas.microsoft.com/office/drawing/2014/main" id="{DBD92C29-3B5F-4199-AA84-11AD35F114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09880" y="4824417"/>
                <a:ext cx="863254" cy="8306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 = 6</a:t>
                </a:r>
                <a:endParaRPr kumimoji="0" lang="en-US" altLang="en-US" sz="1600" b="1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Y = 3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18</a:t>
                </a:r>
              </a:p>
            </p:txBody>
          </p:sp>
          <p:sp>
            <p:nvSpPr>
              <p:cNvPr id="306" name="Line 38">
                <a:extLst>
                  <a:ext uri="{FF2B5EF4-FFF2-40B4-BE49-F238E27FC236}">
                    <a16:creationId xmlns:a16="http://schemas.microsoft.com/office/drawing/2014/main" id="{15478FBD-080D-4363-A2D0-EA1C2D9FD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41189" y="3669144"/>
                <a:ext cx="1066964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7" name="Line 39">
                <a:extLst>
                  <a:ext uri="{FF2B5EF4-FFF2-40B4-BE49-F238E27FC236}">
                    <a16:creationId xmlns:a16="http://schemas.microsoft.com/office/drawing/2014/main" id="{4DF84633-6BF1-4BEA-AD89-05C2881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31942" y="3669144"/>
                <a:ext cx="76212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8" name="Line 40">
                <a:extLst>
                  <a:ext uri="{FF2B5EF4-FFF2-40B4-BE49-F238E27FC236}">
                    <a16:creationId xmlns:a16="http://schemas.microsoft.com/office/drawing/2014/main" id="{76F53468-C1F7-4CBB-AEC6-2D27F239A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153" y="3669144"/>
                <a:ext cx="838329" cy="609375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9" name="Text Box 4">
                <a:extLst>
                  <a:ext uri="{FF2B5EF4-FFF2-40B4-BE49-F238E27FC236}">
                    <a16:creationId xmlns:a16="http://schemas.microsoft.com/office/drawing/2014/main" id="{05437DD0-58D5-4A15-96D8-94C3A71A9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4565" y="2473390"/>
                <a:ext cx="1641796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ac = 3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1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bd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 = 3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2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(</a:t>
                </a: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a+b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)(</a:t>
                </a:r>
                <a:r>
                  <a:rPr kumimoji="0" lang="en-US" altLang="en-US" sz="16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c+d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) =6</a:t>
                </a: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  <a:sym typeface="Symbol"/>
                  </a:rPr>
                  <a:t>3</a:t>
                </a:r>
              </a:p>
            </p:txBody>
          </p:sp>
          <p:sp>
            <p:nvSpPr>
              <p:cNvPr id="310" name="Text Box 4">
                <a:extLst>
                  <a:ext uri="{FF2B5EF4-FFF2-40B4-BE49-F238E27FC236}">
                    <a16:creationId xmlns:a16="http://schemas.microsoft.com/office/drawing/2014/main" id="{78769892-E7DA-431D-94D8-07DEA418B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9567" y="3340898"/>
                <a:ext cx="101021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XY = </a:t>
                </a:r>
                <a:r>
                  <a:rPr kumimoji="0" lang="en-US" alt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396</a:t>
                </a:r>
              </a:p>
            </p:txBody>
          </p:sp>
          <p:sp>
            <p:nvSpPr>
              <p:cNvPr id="311" name="Text Box 4">
                <a:extLst>
                  <a:ext uri="{FF2B5EF4-FFF2-40B4-BE49-F238E27FC236}">
                    <a16:creationId xmlns:a16="http://schemas.microsoft.com/office/drawing/2014/main" id="{AE57B801-F7E2-4079-AC2C-E126E1D0A2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00420" y="2498178"/>
                <a:ext cx="527709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 3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 6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 </a:t>
                </a:r>
                <a:b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</a:b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=18</a:t>
                </a:r>
                <a:endPara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  <a:sym typeface="Symbo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20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761119"/>
            <a:ext cx="7045376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/>
          <p:nvPr/>
        </p:nvGrpSpPr>
        <p:grpSpPr>
          <a:xfrm>
            <a:off x="1219200" y="2718976"/>
            <a:ext cx="6161754" cy="4144494"/>
            <a:chOff x="1219200" y="2718976"/>
            <a:chExt cx="6161754" cy="4144494"/>
          </a:xfrm>
        </p:grpSpPr>
        <p:grpSp>
          <p:nvGrpSpPr>
            <p:cNvPr id="51" name="Group 29">
              <a:extLst>
                <a:ext uri="{FF2B5EF4-FFF2-40B4-BE49-F238E27FC236}">
                  <a16:creationId xmlns:a16="http://schemas.microsoft.com/office/drawing/2014/main" id="{EFF7CCE9-B045-4A09-B213-322B64D24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9200" y="5791200"/>
              <a:ext cx="931353" cy="993870"/>
              <a:chOff x="2065" y="1551"/>
              <a:chExt cx="1628" cy="1988"/>
            </a:xfrm>
          </p:grpSpPr>
          <p:sp>
            <p:nvSpPr>
              <p:cNvPr id="52" name="Freeform 30">
                <a:extLst>
                  <a:ext uri="{FF2B5EF4-FFF2-40B4-BE49-F238E27FC236}">
                    <a16:creationId xmlns:a16="http://schemas.microsoft.com/office/drawing/2014/main" id="{5E19A951-707D-41C2-B318-E4C0A699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492C5700-31CC-48CE-A605-E77E8BA0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2">
                <a:extLst>
                  <a:ext uri="{FF2B5EF4-FFF2-40B4-BE49-F238E27FC236}">
                    <a16:creationId xmlns:a16="http://schemas.microsoft.com/office/drawing/2014/main" id="{3D7BE376-38B4-4953-A488-04A67BBA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3">
                <a:extLst>
                  <a:ext uri="{FF2B5EF4-FFF2-40B4-BE49-F238E27FC236}">
                    <a16:creationId xmlns:a16="http://schemas.microsoft.com/office/drawing/2014/main" id="{AB731765-DA66-448C-92AC-EB76021D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4">
                <a:extLst>
                  <a:ext uri="{FF2B5EF4-FFF2-40B4-BE49-F238E27FC236}">
                    <a16:creationId xmlns:a16="http://schemas.microsoft.com/office/drawing/2014/main" id="{890590D9-5642-473A-ADC4-CB5E7FB5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5">
                <a:extLst>
                  <a:ext uri="{FF2B5EF4-FFF2-40B4-BE49-F238E27FC236}">
                    <a16:creationId xmlns:a16="http://schemas.microsoft.com/office/drawing/2014/main" id="{648D8038-DB09-408F-A4FB-44DFDECB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6">
                <a:extLst>
                  <a:ext uri="{FF2B5EF4-FFF2-40B4-BE49-F238E27FC236}">
                    <a16:creationId xmlns:a16="http://schemas.microsoft.com/office/drawing/2014/main" id="{FDC69932-FDB7-4EA0-B4C6-F439D788F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7">
                <a:extLst>
                  <a:ext uri="{FF2B5EF4-FFF2-40B4-BE49-F238E27FC236}">
                    <a16:creationId xmlns:a16="http://schemas.microsoft.com/office/drawing/2014/main" id="{A2C54EFF-4538-4EEE-A70E-EEEE98FA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8">
                <a:extLst>
                  <a:ext uri="{FF2B5EF4-FFF2-40B4-BE49-F238E27FC236}">
                    <a16:creationId xmlns:a16="http://schemas.microsoft.com/office/drawing/2014/main" id="{0BEEABF8-029E-4972-8C24-678D1D272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9">
                <a:extLst>
                  <a:ext uri="{FF2B5EF4-FFF2-40B4-BE49-F238E27FC236}">
                    <a16:creationId xmlns:a16="http://schemas.microsoft.com/office/drawing/2014/main" id="{965980FB-A42E-413F-AB9A-9CAD30FA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40">
                <a:extLst>
                  <a:ext uri="{FF2B5EF4-FFF2-40B4-BE49-F238E27FC236}">
                    <a16:creationId xmlns:a16="http://schemas.microsoft.com/office/drawing/2014/main" id="{A24BD1F5-0053-43C7-902C-310A684FC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41">
                <a:extLst>
                  <a:ext uri="{FF2B5EF4-FFF2-40B4-BE49-F238E27FC236}">
                    <a16:creationId xmlns:a16="http://schemas.microsoft.com/office/drawing/2014/main" id="{087A6094-8080-4184-86E1-9569150DD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42">
                <a:extLst>
                  <a:ext uri="{FF2B5EF4-FFF2-40B4-BE49-F238E27FC236}">
                    <a16:creationId xmlns:a16="http://schemas.microsoft.com/office/drawing/2014/main" id="{4841F25B-B2BB-4CC7-AA74-837BF6528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43">
                <a:extLst>
                  <a:ext uri="{FF2B5EF4-FFF2-40B4-BE49-F238E27FC236}">
                    <a16:creationId xmlns:a16="http://schemas.microsoft.com/office/drawing/2014/main" id="{73B396FE-0455-47CD-A739-10FDD31A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44">
                <a:extLst>
                  <a:ext uri="{FF2B5EF4-FFF2-40B4-BE49-F238E27FC236}">
                    <a16:creationId xmlns:a16="http://schemas.microsoft.com/office/drawing/2014/main" id="{8A76B6C8-3DD7-47AC-B53E-C85141AA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45">
                <a:extLst>
                  <a:ext uri="{FF2B5EF4-FFF2-40B4-BE49-F238E27FC236}">
                    <a16:creationId xmlns:a16="http://schemas.microsoft.com/office/drawing/2014/main" id="{E3716E56-3201-4209-A648-194DE92AD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46">
                <a:extLst>
                  <a:ext uri="{FF2B5EF4-FFF2-40B4-BE49-F238E27FC236}">
                    <a16:creationId xmlns:a16="http://schemas.microsoft.com/office/drawing/2014/main" id="{94613155-FA87-494F-8A9F-2CA9983E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" name="AutoShape 35">
              <a:extLst>
                <a:ext uri="{FF2B5EF4-FFF2-40B4-BE49-F238E27FC236}">
                  <a16:creationId xmlns:a16="http://schemas.microsoft.com/office/drawing/2014/main" id="{CE8AD798-C8D5-4BBC-B8C2-6D090F7C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197" y="6324600"/>
              <a:ext cx="5018757" cy="538870"/>
            </a:xfrm>
            <a:prstGeom prst="wedgeRoundRectCallout">
              <a:avLst>
                <a:gd name="adj1" fmla="val -53324"/>
                <a:gd name="adj2" fmla="val -21789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/>
                <a:t>Crazy! This </a:t>
              </a:r>
              <a:r>
                <a:rPr lang="en-CA" altLang="en-US" sz="2400" dirty="0">
                  <a:solidFill>
                    <a:srgbClr val="FFFFFF"/>
                  </a:solidFill>
                </a:rPr>
                <a:t>algorithm</a:t>
              </a:r>
              <a:r>
                <a:rPr lang="en-CA" altLang="en-US" sz="2400" dirty="0"/>
                <a:t> is calling itself.</a:t>
              </a:r>
              <a:endParaRPr lang="en-US" altLang="en-US" sz="2400" dirty="0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8637D729-84E9-44AA-B6AE-2B27A7B170F6}"/>
                </a:ext>
              </a:extLst>
            </p:cNvPr>
            <p:cNvSpPr/>
            <p:nvPr/>
          </p:nvSpPr>
          <p:spPr bwMode="auto">
            <a:xfrm>
              <a:off x="1371601" y="2718976"/>
              <a:ext cx="1295400" cy="433766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8637D729-84E9-44AA-B6AE-2B27A7B170F6}"/>
                </a:ext>
              </a:extLst>
            </p:cNvPr>
            <p:cNvSpPr/>
            <p:nvPr/>
          </p:nvSpPr>
          <p:spPr bwMode="auto">
            <a:xfrm>
              <a:off x="2819400" y="4540930"/>
              <a:ext cx="2590800" cy="433766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>
              <a:off x="2362198" y="3124200"/>
              <a:ext cx="838202" cy="1416730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01027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219219" y="978425"/>
            <a:ext cx="12671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is to prove that my recursive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input.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852392"/>
            <a:ext cx="4953000" cy="1304847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for every size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it works for every input of that size (or smaller). </a:t>
            </a:r>
          </a:p>
        </p:txBody>
      </p:sp>
      <p:sp>
        <p:nvSpPr>
          <p:cNvPr id="49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5278633"/>
            <a:ext cx="4953000" cy="1304847"/>
          </a:xfrm>
          <a:prstGeom prst="wedgeRoundRectCallout">
            <a:avLst>
              <a:gd name="adj1" fmla="val -56423"/>
              <a:gd name="adj2" fmla="val -4448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we use induction,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sufficient to prove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914400"/>
            <a:ext cx="3781781" cy="6217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8700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4" grpId="1" animBg="1"/>
      <p:bldP spid="45" grpId="0" animBg="1"/>
      <p:bldP spid="47" grpId="0" animBg="1"/>
      <p:bldP spid="49" grpId="0" animBg="1"/>
      <p:bldP spid="5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for every input of size 0.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740" y="4619689"/>
            <a:ext cx="5972406" cy="1683107"/>
          </a:xfrm>
          <a:prstGeom prst="wedgeRoundRectCallout">
            <a:avLst>
              <a:gd name="adj1" fmla="val -52570"/>
              <a:gd name="adj2" fmla="val -5060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like to expand this to proving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base case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inputs that are small enough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can solve them on my own.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217046" y="3870500"/>
            <a:ext cx="931353" cy="993870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674" y="3902288"/>
            <a:ext cx="5300526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How many inputs can there be of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size 0?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93451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50" grpId="0" animBg="1"/>
      <p:bldP spid="66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simply states that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for every input of size 0.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740" y="4619689"/>
            <a:ext cx="5972406" cy="1683107"/>
          </a:xfrm>
          <a:prstGeom prst="wedgeRoundRectCallout">
            <a:avLst>
              <a:gd name="adj1" fmla="val -52570"/>
              <a:gd name="adj2" fmla="val -5060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like to expand this to proving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works on every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base case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These are inputs that are small enough that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can solve them on my own.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561619" y="1034324"/>
            <a:ext cx="934121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217046" y="3870500"/>
            <a:ext cx="931353" cy="993870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674" y="3902288"/>
            <a:ext cx="5300526" cy="53887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How many inputs can there be of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size 0?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pic>
        <p:nvPicPr>
          <p:cNvPr id="44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136" y="2913334"/>
            <a:ext cx="7045376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Oval 4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295400" y="4102625"/>
            <a:ext cx="6324600" cy="545575"/>
          </a:xfrm>
          <a:prstGeom prst="ellipse">
            <a:avLst/>
          </a:prstGeom>
          <a:noFill/>
          <a:ln w="254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30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4765" y="4556549"/>
            <a:ext cx="4240835" cy="2155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Induction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graphicFrame>
        <p:nvGraphicFramePr>
          <p:cNvPr id="116" name="Object 47"/>
          <p:cNvGraphicFramePr>
            <a:graphicFrameLocks noChangeAspect="1"/>
          </p:cNvGraphicFramePr>
          <p:nvPr/>
        </p:nvGraphicFramePr>
        <p:xfrm>
          <a:off x="7419975" y="135413"/>
          <a:ext cx="1636804" cy="7152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116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135413"/>
                        <a:ext cx="1636804" cy="7152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iterative algorithm maintains its loop invariants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for the first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 iterations.”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sp>
        <p:nvSpPr>
          <p:cNvPr id="77" name="Text Box 2">
            <a:extLst>
              <a:ext uri="{FF2B5EF4-FFF2-40B4-BE49-F238E27FC236}">
                <a16:creationId xmlns:a16="http://schemas.microsoft.com/office/drawing/2014/main" id="{36B4C988-32EA-4F8E-935F-A300EB99B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0994" y="4495800"/>
            <a:ext cx="2287806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preCond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1600" i="0" dirty="0"/>
              <a:t>        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codeA</a:t>
            </a:r>
            <a:r>
              <a:rPr lang="en-CA" altLang="en-US" sz="1600" i="0" dirty="0"/>
              <a:t>  </a:t>
            </a:r>
            <a:endParaRPr lang="en-US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loop 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00FF00"/>
                </a:solidFill>
              </a:rPr>
              <a:t>loop-invariant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exit when 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>
                <a:solidFill>
                  <a:srgbClr val="FFC000"/>
                </a:solidFill>
              </a:rPr>
              <a:t>exit Cond</a:t>
            </a:r>
            <a:r>
              <a:rPr lang="el-GR" altLang="en-US" sz="1600" i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FFC000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/>
              <a:t>      </a:t>
            </a:r>
            <a:r>
              <a:rPr lang="en-CA" altLang="en-US" sz="1600" i="0" dirty="0" err="1">
                <a:solidFill>
                  <a:schemeClr val="accent2"/>
                </a:solidFill>
              </a:rPr>
              <a:t>codeB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600" i="0" dirty="0" err="1"/>
              <a:t>endloop</a:t>
            </a:r>
            <a:endParaRPr lang="en-CA" altLang="en-US" sz="1600" i="0" dirty="0"/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CA" altLang="en-US" sz="1600" i="0" dirty="0" err="1">
                <a:solidFill>
                  <a:schemeClr val="accent2"/>
                </a:solidFill>
              </a:rPr>
              <a:t>codeC</a:t>
            </a:r>
            <a:endParaRPr lang="en-CA" altLang="en-US" sz="1600" i="0" dirty="0">
              <a:solidFill>
                <a:schemeClr val="accent2"/>
              </a:solidFill>
            </a:endParaRP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1600" i="0" dirty="0" err="1">
                <a:solidFill>
                  <a:srgbClr val="00FF00"/>
                </a:solidFill>
              </a:rPr>
              <a:t>postCond</a:t>
            </a:r>
            <a:r>
              <a:rPr lang="el-GR" altLang="en-US" sz="1600" i="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1600" i="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992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7" grpId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55">
            <a:extLst>
              <a:ext uri="{FF2B5EF4-FFF2-40B4-BE49-F238E27FC236}">
                <a16:creationId xmlns:a16="http://schemas.microsoft.com/office/drawing/2014/main" id="{473A834B-4420-4DBC-BDFA-4290B602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819401"/>
            <a:ext cx="4953000" cy="938928"/>
          </a:xfrm>
          <a:prstGeom prst="wedgeRoundRectCallout">
            <a:avLst>
              <a:gd name="adj1" fmla="val -57890"/>
              <a:gd name="adj2" fmla="val -2638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My goal now is to prove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858431"/>
            <a:ext cx="4114801" cy="877034"/>
          </a:xfrm>
          <a:prstGeom prst="wedgeRoundRectCallout">
            <a:avLst>
              <a:gd name="adj1" fmla="val 55313"/>
              <a:gd name="adj2" fmla="val -202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grpSp>
        <p:nvGrpSpPr>
          <p:cNvPr id="49" name="Group 45">
            <a:extLst>
              <a:ext uri="{FF2B5EF4-FFF2-40B4-BE49-F238E27FC236}">
                <a16:creationId xmlns:a16="http://schemas.microsoft.com/office/drawing/2014/main" id="{6AF02AAF-D774-4295-BCA7-C982B92C90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49411" y="3581400"/>
            <a:ext cx="632884" cy="1270000"/>
            <a:chOff x="2593" y="768"/>
            <a:chExt cx="849" cy="1475"/>
          </a:xfrm>
        </p:grpSpPr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A317D781-BB20-44DE-A863-5BD19BC6F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CEF578E9-91F8-47EB-BA5C-0DCE5BE8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DB1AD5B6-7E01-490D-9BE5-5219A570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23F60DA3-3918-4B26-9E6C-AF334EA3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DB980B34-5664-4BBC-A2CD-786EBC86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781E32CB-7BA1-415B-85BC-6260AAA0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94CF8CAB-855B-45FF-ADD4-E28E28A4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" name="Group 53">
              <a:extLst>
                <a:ext uri="{FF2B5EF4-FFF2-40B4-BE49-F238E27FC236}">
                  <a16:creationId xmlns:a16="http://schemas.microsoft.com/office/drawing/2014/main" id="{E59315CB-5DD3-42F6-AD62-992DC5598A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5" name="Freeform 54">
                <a:extLst>
                  <a:ext uri="{FF2B5EF4-FFF2-40B4-BE49-F238E27FC236}">
                    <a16:creationId xmlns:a16="http://schemas.microsoft.com/office/drawing/2014/main" id="{9DC8EB72-1B0B-4CCF-9E40-02B357C78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5">
                <a:extLst>
                  <a:ext uri="{FF2B5EF4-FFF2-40B4-BE49-F238E27FC236}">
                    <a16:creationId xmlns:a16="http://schemas.microsoft.com/office/drawing/2014/main" id="{6112FB34-C554-4442-BA8D-F3378A29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381" y="4892658"/>
            <a:ext cx="4815819" cy="545576"/>
          </a:xfrm>
          <a:prstGeom prst="wedgeRoundRectCallout">
            <a:avLst>
              <a:gd name="adj1" fmla="val -54484"/>
              <a:gd name="adj2" fmla="val -1488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help you by assuring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5578457"/>
            <a:ext cx="2438400" cy="549259"/>
          </a:xfrm>
          <a:prstGeom prst="wedgeRoundRectCallout">
            <a:avLst>
              <a:gd name="adj1" fmla="val -53163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2804886" y="3231932"/>
            <a:ext cx="685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344342" y="3231932"/>
            <a:ext cx="908344" cy="471508"/>
          </a:xfrm>
          <a:prstGeom prst="ellipse">
            <a:avLst/>
          </a:prstGeom>
          <a:noFill/>
          <a:ln w="127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4252686" y="3231932"/>
            <a:ext cx="990600" cy="471508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DE40BDB-2291-4E60-860E-45F1A845DDAA}"/>
              </a:ext>
            </a:extLst>
          </p:cNvPr>
          <p:cNvSpPr/>
          <p:nvPr/>
        </p:nvSpPr>
        <p:spPr bwMode="auto">
          <a:xfrm>
            <a:off x="1780819" y="990600"/>
            <a:ext cx="2257781" cy="545575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5141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4" grpId="0" animBg="1"/>
      <p:bldP spid="78" grpId="0" animBg="1"/>
      <p:bldP spid="79" grpId="0" animBg="1"/>
      <p:bldP spid="80" grpId="0" animBg="1"/>
      <p:bldP spid="80" grpId="1" animBg="1"/>
      <p:bldP spid="81" grpId="0" animBg="1"/>
      <p:bldP spid="82" grpId="0" animBg="1"/>
      <p:bldP spid="47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752600" y="1752600"/>
            <a:ext cx="6705600" cy="954093"/>
          </a:xfrm>
          <a:prstGeom prst="ellipse">
            <a:avLst/>
          </a:prstGeom>
          <a:noFill/>
          <a:ln w="127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7894" y="3391501"/>
            <a:ext cx="4493427" cy="1332899"/>
          </a:xfrm>
          <a:prstGeom prst="wedgeRoundRectCallout">
            <a:avLst>
              <a:gd name="adj1" fmla="val 52729"/>
              <a:gd name="adj2" fmla="val -17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To prove this using the game,</a:t>
            </a:r>
            <a:br>
              <a:rPr lang="en-CA" altLang="en-US" sz="2400" dirty="0"/>
            </a:br>
            <a:r>
              <a:rPr lang="en-CA" altLang="en-US" sz="2400" dirty="0"/>
              <a:t>I first give you an arbitrary input whose size is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  <p:grpSp>
        <p:nvGrpSpPr>
          <p:cNvPr id="49" name="Group 45">
            <a:extLst>
              <a:ext uri="{FF2B5EF4-FFF2-40B4-BE49-F238E27FC236}">
                <a16:creationId xmlns:a16="http://schemas.microsoft.com/office/drawing/2014/main" id="{6AF02AAF-D774-4295-BCA7-C982B92C90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49411" y="3581400"/>
            <a:ext cx="632884" cy="1270000"/>
            <a:chOff x="2593" y="768"/>
            <a:chExt cx="849" cy="1475"/>
          </a:xfrm>
        </p:grpSpPr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A317D781-BB20-44DE-A863-5BD19BC6F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CEF578E9-91F8-47EB-BA5C-0DCE5BE8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DB1AD5B6-7E01-490D-9BE5-5219A570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23F60DA3-3918-4B26-9E6C-AF334EA3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DB980B34-5664-4BBC-A2CD-786EBC86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781E32CB-7BA1-415B-85BC-6260AAA0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94CF8CAB-855B-45FF-ADD4-E28E28A4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" name="Group 53">
              <a:extLst>
                <a:ext uri="{FF2B5EF4-FFF2-40B4-BE49-F238E27FC236}">
                  <a16:creationId xmlns:a16="http://schemas.microsoft.com/office/drawing/2014/main" id="{E59315CB-5DD3-42F6-AD62-992DC5598A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5" name="Freeform 54">
                <a:extLst>
                  <a:ext uri="{FF2B5EF4-FFF2-40B4-BE49-F238E27FC236}">
                    <a16:creationId xmlns:a16="http://schemas.microsoft.com/office/drawing/2014/main" id="{9DC8EB72-1B0B-4CCF-9E40-02B357C78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55">
                <a:extLst>
                  <a:ext uri="{FF2B5EF4-FFF2-40B4-BE49-F238E27FC236}">
                    <a16:creationId xmlns:a16="http://schemas.microsoft.com/office/drawing/2014/main" id="{6112FB34-C554-4442-BA8D-F3378A29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626" y="4849258"/>
            <a:ext cx="4844891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of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S(i-1)</a:t>
            </a:r>
            <a:r>
              <a:rPr lang="en-CA" altLang="en-US" sz="2400" dirty="0">
                <a:sym typeface="Symbol" panose="05050102010706020507" pitchFamily="18" charset="2"/>
              </a:rPr>
              <a:t>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CA" altLang="en-US" sz="2400" dirty="0" err="1">
                <a:sym typeface="Symbol" panose="05050102010706020507" pitchFamily="18" charset="2"/>
              </a:rPr>
              <a:t>ie</a:t>
            </a:r>
            <a:r>
              <a:rPr lang="en-CA" altLang="en-US" sz="2400" dirty="0">
                <a:sym typeface="Symbol" panose="05050102010706020507" pitchFamily="18" charset="2"/>
              </a:rPr>
              <a:t>, the </a:t>
            </a:r>
            <a:r>
              <a:rPr lang="en-CA" altLang="en-US" sz="2400" dirty="0">
                <a:solidFill>
                  <a:srgbClr val="FFFFFF"/>
                </a:solidFill>
              </a:rPr>
              <a:t>algorithm</a:t>
            </a:r>
            <a:r>
              <a:rPr lang="en-CA" altLang="en-US" sz="2400" dirty="0">
                <a:sym typeface="Symbol" panose="05050102010706020507" pitchFamily="18" charset="2"/>
              </a:rPr>
              <a:t> works for </a:t>
            </a:r>
            <a:r>
              <a:rPr lang="en-CA" altLang="en-US" sz="2400" dirty="0">
                <a:solidFill>
                  <a:srgbClr val="FFFFFF"/>
                </a:solidFill>
              </a:rPr>
              <a:t>on every input is size at most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i-1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739882"/>
            <a:ext cx="2438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I prove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2286000" y="2273888"/>
            <a:ext cx="1828800" cy="471508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AutoShape 55">
            <a:extLst>
              <a:ext uri="{FF2B5EF4-FFF2-40B4-BE49-F238E27FC236}">
                <a16:creationId xmlns:a16="http://schemas.microsoft.com/office/drawing/2014/main" id="{788D4220-3796-48A4-8454-6CF6D4A8E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5686" y="6210901"/>
            <a:ext cx="5712627" cy="570899"/>
          </a:xfrm>
          <a:prstGeom prst="wedgeRoundRectCallout">
            <a:avLst>
              <a:gd name="adj1" fmla="val 27858"/>
              <a:gd name="adj2" fmla="val -6688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Then the input I give you will have size</a:t>
            </a:r>
            <a:r>
              <a:rPr lang="en-CA" altLang="en-US" sz="2400" dirty="0">
                <a:solidFill>
                  <a:srgbClr val="FFFFFF"/>
                </a:solidFill>
              </a:rPr>
              <a:t>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r>
              <a:rPr lang="en-CA" altLang="en-US" sz="2400" dirty="0"/>
              <a:t> 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69203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0" grpId="1" animBg="1"/>
      <p:bldP spid="44" grpId="0" animBg="1"/>
      <p:bldP spid="78" grpId="0" animBg="1"/>
      <p:bldP spid="79" grpId="0" animBg="1"/>
      <p:bldP spid="47" grpId="0" animBg="1"/>
      <p:bldP spid="47" grpId="1" animBg="1"/>
      <p:bldP spid="52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29">
            <a:extLst>
              <a:ext uri="{FF2B5EF4-FFF2-40B4-BE49-F238E27FC236}">
                <a16:creationId xmlns:a16="http://schemas.microsoft.com/office/drawing/2014/main" id="{EFF7CCE9-B045-4A09-B213-322B64D249F6}"/>
              </a:ext>
            </a:extLst>
          </p:cNvPr>
          <p:cNvGrpSpPr>
            <a:grpSpLocks/>
          </p:cNvGrpSpPr>
          <p:nvPr/>
        </p:nvGrpSpPr>
        <p:grpSpPr bwMode="auto">
          <a:xfrm>
            <a:off x="462645" y="5718800"/>
            <a:ext cx="931353" cy="993870"/>
            <a:chOff x="2065" y="1551"/>
            <a:chExt cx="1628" cy="1988"/>
          </a:xfrm>
        </p:grpSpPr>
        <p:sp>
          <p:nvSpPr>
            <p:cNvPr id="58" name="Freeform 30">
              <a:extLst>
                <a:ext uri="{FF2B5EF4-FFF2-40B4-BE49-F238E27FC236}">
                  <a16:creationId xmlns:a16="http://schemas.microsoft.com/office/drawing/2014/main" id="{5E19A951-707D-41C2-B318-E4C0A699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1">
              <a:extLst>
                <a:ext uri="{FF2B5EF4-FFF2-40B4-BE49-F238E27FC236}">
                  <a16:creationId xmlns:a16="http://schemas.microsoft.com/office/drawing/2014/main" id="{492C5700-31CC-48CE-A605-E77E8BA0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>
              <a:extLst>
                <a:ext uri="{FF2B5EF4-FFF2-40B4-BE49-F238E27FC236}">
                  <a16:creationId xmlns:a16="http://schemas.microsoft.com/office/drawing/2014/main" id="{3D7BE376-38B4-4953-A488-04A67BBA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3">
              <a:extLst>
                <a:ext uri="{FF2B5EF4-FFF2-40B4-BE49-F238E27FC236}">
                  <a16:creationId xmlns:a16="http://schemas.microsoft.com/office/drawing/2014/main" id="{AB731765-DA66-448C-92AC-EB76021D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34">
              <a:extLst>
                <a:ext uri="{FF2B5EF4-FFF2-40B4-BE49-F238E27FC236}">
                  <a16:creationId xmlns:a16="http://schemas.microsoft.com/office/drawing/2014/main" id="{890590D9-5642-473A-ADC4-CB5E7FB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5">
              <a:extLst>
                <a:ext uri="{FF2B5EF4-FFF2-40B4-BE49-F238E27FC236}">
                  <a16:creationId xmlns:a16="http://schemas.microsoft.com/office/drawing/2014/main" id="{648D8038-DB09-408F-A4FB-44DFDEC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6">
              <a:extLst>
                <a:ext uri="{FF2B5EF4-FFF2-40B4-BE49-F238E27FC236}">
                  <a16:creationId xmlns:a16="http://schemas.microsoft.com/office/drawing/2014/main" id="{FDC69932-FDB7-4EA0-B4C6-F439D78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7">
              <a:extLst>
                <a:ext uri="{FF2B5EF4-FFF2-40B4-BE49-F238E27FC236}">
                  <a16:creationId xmlns:a16="http://schemas.microsoft.com/office/drawing/2014/main" id="{A2C54EFF-4538-4EEE-A70E-EEEE98FA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8">
              <a:extLst>
                <a:ext uri="{FF2B5EF4-FFF2-40B4-BE49-F238E27FC236}">
                  <a16:creationId xmlns:a16="http://schemas.microsoft.com/office/drawing/2014/main" id="{0BEEABF8-029E-4972-8C24-678D1D27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965980FB-A42E-413F-AB9A-9CAD30F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0">
              <a:extLst>
                <a:ext uri="{FF2B5EF4-FFF2-40B4-BE49-F238E27FC236}">
                  <a16:creationId xmlns:a16="http://schemas.microsoft.com/office/drawing/2014/main" id="{A24BD1F5-0053-43C7-902C-310A684F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1">
              <a:extLst>
                <a:ext uri="{FF2B5EF4-FFF2-40B4-BE49-F238E27FC236}">
                  <a16:creationId xmlns:a16="http://schemas.microsoft.com/office/drawing/2014/main" id="{087A6094-8080-4184-86E1-9569150D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2">
              <a:extLst>
                <a:ext uri="{FF2B5EF4-FFF2-40B4-BE49-F238E27FC236}">
                  <a16:creationId xmlns:a16="http://schemas.microsoft.com/office/drawing/2014/main" id="{4841F25B-B2BB-4CC7-AA74-837BF652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3">
              <a:extLst>
                <a:ext uri="{FF2B5EF4-FFF2-40B4-BE49-F238E27FC236}">
                  <a16:creationId xmlns:a16="http://schemas.microsoft.com/office/drawing/2014/main" id="{73B396FE-0455-47CD-A739-10FDD31A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4">
              <a:extLst>
                <a:ext uri="{FF2B5EF4-FFF2-40B4-BE49-F238E27FC236}">
                  <a16:creationId xmlns:a16="http://schemas.microsoft.com/office/drawing/2014/main" id="{8A76B6C8-3DD7-47AC-B53E-C85141AA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E3716E56-3201-4209-A648-194DE92A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94613155-FA87-494F-8A9F-2CA9983E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" name="AutoShape 35">
            <a:extLst>
              <a:ext uri="{FF2B5EF4-FFF2-40B4-BE49-F238E27FC236}">
                <a16:creationId xmlns:a16="http://schemas.microsoft.com/office/drawing/2014/main" id="{CE8AD798-C8D5-4BBC-B8C2-6D090F7C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1" y="4718929"/>
            <a:ext cx="6705600" cy="849839"/>
          </a:xfrm>
          <a:prstGeom prst="wedgeRoundRectCallout">
            <a:avLst>
              <a:gd name="adj1" fmla="val -50524"/>
              <a:gd name="adj2" fmla="val 7939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What about those crazy calls to the same algorithm?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Do they give the right answer?</a:t>
            </a:r>
            <a:endParaRPr lang="en-US" altLang="en-US" sz="2400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2621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53" grpId="0" animBg="1"/>
      <p:bldP spid="55" grpId="0" animBg="1"/>
      <p:bldP spid="8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4648200"/>
            <a:ext cx="6826092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of </a:t>
            </a:r>
            <a:r>
              <a:rPr lang="en-US" altLang="en-US" sz="2400" dirty="0">
                <a:solidFill>
                  <a:srgbClr val="FFC000"/>
                </a:solidFill>
              </a:rPr>
              <a:t>S(i-1)</a:t>
            </a:r>
            <a:r>
              <a:rPr lang="en-US" altLang="en-US" sz="2400" dirty="0"/>
              <a:t>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i.e.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>
                <a:solidFill>
                  <a:srgbClr val="FFC000"/>
                </a:solidFill>
              </a:rPr>
              <a:t>i-1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  <a:endParaRPr lang="en-US" altLang="en-US" sz="2400" dirty="0"/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15059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57600" y="1886832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3687880" y="2416704"/>
            <a:ext cx="25908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4648200"/>
            <a:ext cx="6826092" cy="1277168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I can assure you that these calls are to friends.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As long as you give them inputs that are smaller than yours, they will magically give you the answer.</a:t>
            </a:r>
          </a:p>
        </p:txBody>
      </p:sp>
      <p:sp>
        <p:nvSpPr>
          <p:cNvPr id="91" name="AutoShape 55">
            <a:extLst>
              <a:ext uri="{FF2B5EF4-FFF2-40B4-BE49-F238E27FC236}">
                <a16:creationId xmlns:a16="http://schemas.microsoft.com/office/drawing/2014/main" id="{8B9BBFE2-18D4-408C-81E9-217FAF68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658" y="5996570"/>
            <a:ext cx="7224942" cy="861430"/>
          </a:xfrm>
          <a:prstGeom prst="wedgeRoundRectCallout">
            <a:avLst>
              <a:gd name="adj1" fmla="val -54609"/>
              <a:gd name="adj2" fmla="val -2531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/>
              <a:t>Trust them &amp; don’t micro manage them,</a:t>
            </a:r>
          </a:p>
          <a:p>
            <a:pPr algn="ctr">
              <a:spcBef>
                <a:spcPts val="0"/>
              </a:spcBef>
              <a:buNone/>
              <a:defRPr/>
            </a:pPr>
            <a:r>
              <a:rPr lang="en-US" altLang="en-US" sz="2400" dirty="0" err="1"/>
              <a:t>ie</a:t>
            </a:r>
            <a:r>
              <a:rPr lang="en-US" altLang="en-US" sz="2400" dirty="0"/>
              <a:t> don’t trace out what they do and their friend’s friends </a:t>
            </a: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5327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1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/>
          <p:cNvSpPr>
            <a:spLocks noChangeArrowheads="1"/>
          </p:cNvSpPr>
          <p:nvPr/>
        </p:nvSpPr>
        <p:spPr bwMode="auto">
          <a:xfrm>
            <a:off x="0" y="-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</a:t>
            </a:r>
          </a:p>
        </p:txBody>
      </p:sp>
      <p:sp>
        <p:nvSpPr>
          <p:cNvPr id="56" name="Rectangle 5"/>
          <p:cNvSpPr>
            <a:spLocks noChangeArrowheads="1"/>
          </p:cNvSpPr>
          <p:nvPr/>
        </p:nvSpPr>
        <p:spPr bwMode="auto">
          <a:xfrm>
            <a:off x="381000" y="646093"/>
            <a:ext cx="7467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CA" altLang="en-US" sz="2400" dirty="0">
                <a:sym typeface="Symbol" panose="05050102010706020507" pitchFamily="18" charset="2"/>
              </a:rPr>
              <a:t>Induction Axiom:</a:t>
            </a:r>
          </a:p>
          <a:p>
            <a:pPr lvl="0" algn="l" eaLnBrk="1" hangingPunct="1"/>
            <a:r>
              <a:rPr lang="en-CA" altLang="en-US" sz="2400" dirty="0"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[S(0)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]]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0" name="Rectangle 5">
            <a:extLst>
              <a:ext uri="{FF2B5EF4-FFF2-40B4-BE49-F238E27FC236}">
                <a16:creationId xmlns:a16="http://schemas.microsoft.com/office/drawing/2014/main" id="{FD16D571-DA09-4B2B-BA44-0CE1E3EC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502490"/>
            <a:ext cx="8610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Let </a:t>
            </a: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 be a yes/no statement, for each positive integer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C000"/>
                </a:solidFill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C000"/>
                </a:solidFill>
              </a:rPr>
              <a:t>)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“My recursive algorithm gives the correct answer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           on every input is size at most </a:t>
            </a:r>
            <a:r>
              <a:rPr lang="en-CA" altLang="en-US" sz="2400" dirty="0" err="1">
                <a:solidFill>
                  <a:srgbClr val="FFC000"/>
                </a:solidFill>
              </a:rPr>
              <a:t>i</a:t>
            </a:r>
            <a:r>
              <a:rPr lang="en-CA" altLang="en-US" sz="2400" dirty="0">
                <a:solidFill>
                  <a:srgbClr val="FFFFFF"/>
                </a:solidFill>
              </a:rPr>
              <a:t>.”</a:t>
            </a:r>
          </a:p>
        </p:txBody>
      </p:sp>
      <p:grpSp>
        <p:nvGrpSpPr>
          <p:cNvPr id="29" name="Group 26">
            <a:extLst>
              <a:ext uri="{FF2B5EF4-FFF2-40B4-BE49-F238E27FC236}">
                <a16:creationId xmlns:a16="http://schemas.microsoft.com/office/drawing/2014/main" id="{8704A488-8D87-4A1E-8CFE-7619E76A50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61807" y="2776523"/>
            <a:ext cx="545267" cy="957277"/>
            <a:chOff x="2308" y="1513"/>
            <a:chExt cx="1162" cy="2570"/>
          </a:xfrm>
        </p:grpSpPr>
        <p:grpSp>
          <p:nvGrpSpPr>
            <p:cNvPr id="30" name="Group 27">
              <a:extLst>
                <a:ext uri="{FF2B5EF4-FFF2-40B4-BE49-F238E27FC236}">
                  <a16:creationId xmlns:a16="http://schemas.microsoft.com/office/drawing/2014/main" id="{00189D6E-66CB-4E7F-B92A-1DABF05D73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8" name="Freeform 28">
                <a:extLst>
                  <a:ext uri="{FF2B5EF4-FFF2-40B4-BE49-F238E27FC236}">
                    <a16:creationId xmlns:a16="http://schemas.microsoft.com/office/drawing/2014/main" id="{57D412CF-3951-4C3C-8382-401E16D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9">
                <a:extLst>
                  <a:ext uri="{FF2B5EF4-FFF2-40B4-BE49-F238E27FC236}">
                    <a16:creationId xmlns:a16="http://schemas.microsoft.com/office/drawing/2014/main" id="{025BF5E1-C416-4E7A-A3C5-39280423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">
                <a:extLst>
                  <a:ext uri="{FF2B5EF4-FFF2-40B4-BE49-F238E27FC236}">
                    <a16:creationId xmlns:a16="http://schemas.microsoft.com/office/drawing/2014/main" id="{0A24AEA2-DD77-459F-9F26-3BDFEA4F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1">
                <a:extLst>
                  <a:ext uri="{FF2B5EF4-FFF2-40B4-BE49-F238E27FC236}">
                    <a16:creationId xmlns:a16="http://schemas.microsoft.com/office/drawing/2014/main" id="{900C8D25-2D27-491F-9370-98D06B38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5EE02A54-9430-4C80-9DAE-4B73D329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3">
                <a:extLst>
                  <a:ext uri="{FF2B5EF4-FFF2-40B4-BE49-F238E27FC236}">
                    <a16:creationId xmlns:a16="http://schemas.microsoft.com/office/drawing/2014/main" id="{24F5E1E7-B19E-47CE-8D51-3E7FDCEA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221F910D-9B4A-47A5-91F0-F0F4AB47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6715BD8E-B2E1-4A60-B502-CC5A935A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76B8B4C2-72D3-48E7-8027-4B6964ED6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797C0F6A-6612-4DCF-B54C-350DE620F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C320640C-0E21-4BB0-8110-5D8FE27D62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E470DB-6E78-49A9-B9EF-26B7DCD07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40">
              <a:extLst>
                <a:ext uri="{FF2B5EF4-FFF2-40B4-BE49-F238E27FC236}">
                  <a16:creationId xmlns:a16="http://schemas.microsoft.com/office/drawing/2014/main" id="{4D3E7962-4751-4180-A859-DB0511150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7" name="Picture 2" descr="http://www.swordofthespirit.net/bulwark/mosesbush.gif">
            <a:extLst>
              <a:ext uri="{FF2B5EF4-FFF2-40B4-BE49-F238E27FC236}">
                <a16:creationId xmlns:a16="http://schemas.microsoft.com/office/drawing/2014/main" id="{B72DF3B7-F365-4E54-95EF-8F32624D0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800600"/>
            <a:ext cx="1372963" cy="799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9" descr="02-153">
            <a:extLst>
              <a:ext uri="{FF2B5EF4-FFF2-40B4-BE49-F238E27FC236}">
                <a16:creationId xmlns:a16="http://schemas.microsoft.com/office/drawing/2014/main" id="{3B6969F7-AFC5-428D-8ACA-CD783CFA78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19" y="72794"/>
            <a:ext cx="7211064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Oval 54">
            <a:extLst>
              <a:ext uri="{FF2B5EF4-FFF2-40B4-BE49-F238E27FC236}">
                <a16:creationId xmlns:a16="http://schemas.microsoft.com/office/drawing/2014/main" id="{8637D729-84E9-44AA-B6AE-2B27A7B170F6}"/>
              </a:ext>
            </a:extLst>
          </p:cNvPr>
          <p:cNvSpPr/>
          <p:nvPr/>
        </p:nvSpPr>
        <p:spPr bwMode="auto">
          <a:xfrm>
            <a:off x="1524000" y="2702819"/>
            <a:ext cx="6629400" cy="433766"/>
          </a:xfrm>
          <a:prstGeom prst="ellips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95505986-742E-4922-A14D-809558C6E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868" y="3720505"/>
            <a:ext cx="5334000" cy="879773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 must prove that the algorithm works </a:t>
            </a: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his input of size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27" name="AutoShape 55">
            <a:extLst>
              <a:ext uri="{FF2B5EF4-FFF2-40B4-BE49-F238E27FC236}">
                <a16:creationId xmlns:a16="http://schemas.microsoft.com/office/drawing/2014/main" id="{63D658AF-5F67-46C1-82DE-EBBE03C89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611" y="4648200"/>
            <a:ext cx="5334000" cy="1295400"/>
          </a:xfrm>
          <a:prstGeom prst="wedgeRoundRectCallout">
            <a:avLst>
              <a:gd name="adj1" fmla="val -56484"/>
              <a:gd name="adj2" fmla="val -395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Finally, I must combine my friend’s answers to their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subinstances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indent="-285750" algn="ctr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 obtain an answer to my instance.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C6CD01E7-6036-4CD1-A85E-0B84DE029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937277"/>
            <a:ext cx="2438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 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S(</a:t>
            </a:r>
            <a:r>
              <a:rPr lang="en-CA" altLang="en-US" sz="2400" dirty="0" err="1">
                <a:solidFill>
                  <a:srgbClr val="FFC000"/>
                </a:solidFill>
                <a:sym typeface="Wingdings" panose="05000000000000000000" pitchFamily="2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7FDEEFA7-0796-47E4-9FD3-53AB06C96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0466" y="5955028"/>
            <a:ext cx="4986612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S(0)  &amp;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[S(i-1)S(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]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B672AB79-A5D4-4333-B643-737618839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17" y="6351853"/>
            <a:ext cx="280341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</a:t>
            </a:r>
            <a:r>
              <a:rPr lang="en-CA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S(</a:t>
            </a:r>
            <a:r>
              <a:rPr lang="en-CA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F2D70F39-7BE6-470D-A598-DC419160A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6357258"/>
            <a:ext cx="5486400" cy="549259"/>
          </a:xfrm>
          <a:prstGeom prst="wedgeRoundRectCallout">
            <a:avLst>
              <a:gd name="adj1" fmla="val -56143"/>
              <a:gd name="adj2" fmla="val 1690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proves my recursive algorithm works.</a:t>
            </a:r>
          </a:p>
        </p:txBody>
      </p:sp>
    </p:spTree>
    <p:extLst>
      <p:ext uri="{BB962C8B-B14F-4D97-AF65-F5344CB8AC3E}">
        <p14:creationId xmlns:p14="http://schemas.microsoft.com/office/powerpoint/2010/main" val="371094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27" grpId="0" animBg="1"/>
      <p:bldP spid="28" grpId="0" animBg="1"/>
      <p:bldP spid="44" grpId="0" animBg="1"/>
      <p:bldP spid="47" grpId="0" animBg="1"/>
      <p:bldP spid="48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Merge Sort</a:t>
            </a:r>
          </a:p>
        </p:txBody>
      </p:sp>
      <p:grpSp>
        <p:nvGrpSpPr>
          <p:cNvPr id="197635" name="Group 3"/>
          <p:cNvGrpSpPr>
            <a:grpSpLocks/>
          </p:cNvGrpSpPr>
          <p:nvPr/>
        </p:nvGrpSpPr>
        <p:grpSpPr bwMode="auto">
          <a:xfrm>
            <a:off x="6019800" y="668338"/>
            <a:ext cx="2946400" cy="2151062"/>
            <a:chOff x="118" y="2928"/>
            <a:chExt cx="1856" cy="1355"/>
          </a:xfrm>
        </p:grpSpPr>
        <p:sp>
          <p:nvSpPr>
            <p:cNvPr id="197644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5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6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7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8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9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0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1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2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3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4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711135"/>
            <a:ext cx="609599" cy="889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2667001" cy="2255281"/>
          </a:xfrm>
          <a:prstGeom prst="wedgeRectCallout">
            <a:avLst>
              <a:gd name="adj1" fmla="val -34776"/>
              <a:gd name="adj2" fmla="val -668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Consider your input instance.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are assured that it meets the precondition.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10" y="4828308"/>
            <a:ext cx="2833251" cy="1877292"/>
          </a:xfrm>
          <a:prstGeom prst="wedgeRectCallout">
            <a:avLst>
              <a:gd name="adj1" fmla="val -39959"/>
              <a:gd name="adj2" fmla="val -6601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Your job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to produce an output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that meets the post condition.</a:t>
            </a:r>
          </a:p>
        </p:txBody>
      </p:sp>
      <p:grpSp>
        <p:nvGrpSpPr>
          <p:cNvPr id="32" name="Group 18"/>
          <p:cNvGrpSpPr>
            <a:grpSpLocks/>
          </p:cNvGrpSpPr>
          <p:nvPr/>
        </p:nvGrpSpPr>
        <p:grpSpPr bwMode="auto">
          <a:xfrm>
            <a:off x="5181600" y="5181600"/>
            <a:ext cx="3733800" cy="533400"/>
            <a:chOff x="3072" y="3360"/>
            <a:chExt cx="2352" cy="336"/>
          </a:xfrm>
        </p:grpSpPr>
        <p:sp>
          <p:nvSpPr>
            <p:cNvPr id="33" name="Text Box 19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14,23,25,30,31,52,62,79,88,98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4" name="Rectangle 20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4463" y="5715000"/>
            <a:ext cx="1068537" cy="96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17" y="3612119"/>
            <a:ext cx="3082983" cy="959881"/>
          </a:xfrm>
          <a:prstGeom prst="wedgeRectCallout">
            <a:avLst>
              <a:gd name="adj1" fmla="val -34776"/>
              <a:gd name="adj2" fmla="val -668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Technique: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Divide and Conquer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87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34" grpId="0"/>
      <p:bldP spid="27" grpId="0" animBg="1"/>
      <p:bldP spid="29" grpId="0" animBg="1"/>
      <p:bldP spid="37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5" name="Group 3"/>
          <p:cNvGrpSpPr>
            <a:grpSpLocks/>
          </p:cNvGrpSpPr>
          <p:nvPr/>
        </p:nvGrpSpPr>
        <p:grpSpPr bwMode="auto">
          <a:xfrm>
            <a:off x="6019800" y="668338"/>
            <a:ext cx="2946400" cy="2151062"/>
            <a:chOff x="118" y="2928"/>
            <a:chExt cx="1856" cy="1355"/>
          </a:xfrm>
        </p:grpSpPr>
        <p:sp>
          <p:nvSpPr>
            <p:cNvPr id="197644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5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6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7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8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9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0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1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2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3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4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AutoShape 8">
            <a:extLst>
              <a:ext uri="{FF2B5EF4-FFF2-40B4-BE49-F238E27FC236}">
                <a16:creationId xmlns:a16="http://schemas.microsoft.com/office/drawing/2014/main" id="{E10EA6AD-5F51-46BE-A2A6-0C6879E4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0B0E1B-C2B7-4FB1-8561-591BB59D4474}"/>
              </a:ext>
            </a:extLst>
          </p:cNvPr>
          <p:cNvGrpSpPr/>
          <p:nvPr/>
        </p:nvGrpSpPr>
        <p:grpSpPr>
          <a:xfrm>
            <a:off x="5867400" y="188912"/>
            <a:ext cx="3151188" cy="2478088"/>
            <a:chOff x="5867400" y="188912"/>
            <a:chExt cx="3151188" cy="2478088"/>
          </a:xfrm>
        </p:grpSpPr>
        <p:sp>
          <p:nvSpPr>
            <p:cNvPr id="39" name="Text Box 103"/>
            <p:cNvSpPr txBox="1">
              <a:spLocks noChangeArrowheads="1"/>
            </p:cNvSpPr>
            <p:nvPr/>
          </p:nvSpPr>
          <p:spPr bwMode="auto">
            <a:xfrm>
              <a:off x="5867400" y="188912"/>
              <a:ext cx="3151188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Split Set into Two</a:t>
              </a:r>
            </a:p>
          </p:txBody>
        </p:sp>
        <p:sp>
          <p:nvSpPr>
            <p:cNvPr id="83" name="Freeform 104">
              <a:extLst>
                <a:ext uri="{FF2B5EF4-FFF2-40B4-BE49-F238E27FC236}">
                  <a16:creationId xmlns:a16="http://schemas.microsoft.com/office/drawing/2014/main" id="{B402CD8A-BD72-483C-B350-C80E24A9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896938"/>
              <a:ext cx="977900" cy="1770062"/>
            </a:xfrm>
            <a:custGeom>
              <a:avLst/>
              <a:gdLst>
                <a:gd name="T0" fmla="*/ 0 w 616"/>
                <a:gd name="T1" fmla="*/ 1115 h 1115"/>
                <a:gd name="T2" fmla="*/ 192 w 616"/>
                <a:gd name="T3" fmla="*/ 731 h 1115"/>
                <a:gd name="T4" fmla="*/ 480 w 616"/>
                <a:gd name="T5" fmla="*/ 539 h 1115"/>
                <a:gd name="T6" fmla="*/ 616 w 616"/>
                <a:gd name="T7" fmla="*/ 0 h 1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6"/>
                <a:gd name="T13" fmla="*/ 0 h 1115"/>
                <a:gd name="T14" fmla="*/ 616 w 616"/>
                <a:gd name="T15" fmla="*/ 1115 h 1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6" h="1115">
                  <a:moveTo>
                    <a:pt x="0" y="1115"/>
                  </a:moveTo>
                  <a:cubicBezTo>
                    <a:pt x="56" y="971"/>
                    <a:pt x="112" y="827"/>
                    <a:pt x="192" y="731"/>
                  </a:cubicBezTo>
                  <a:cubicBezTo>
                    <a:pt x="272" y="635"/>
                    <a:pt x="409" y="661"/>
                    <a:pt x="480" y="539"/>
                  </a:cubicBezTo>
                  <a:cubicBezTo>
                    <a:pt x="551" y="417"/>
                    <a:pt x="588" y="112"/>
                    <a:pt x="61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84" name="Group 49">
            <a:extLst>
              <a:ext uri="{FF2B5EF4-FFF2-40B4-BE49-F238E27FC236}">
                <a16:creationId xmlns:a16="http://schemas.microsoft.com/office/drawing/2014/main" id="{D7544FFD-C5A2-4C2D-AFFA-EB0990F3F5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7169" y="5418656"/>
            <a:ext cx="381000" cy="993775"/>
            <a:chOff x="2308" y="1513"/>
            <a:chExt cx="1162" cy="2570"/>
          </a:xfrm>
        </p:grpSpPr>
        <p:grpSp>
          <p:nvGrpSpPr>
            <p:cNvPr id="85" name="Group 50">
              <a:extLst>
                <a:ext uri="{FF2B5EF4-FFF2-40B4-BE49-F238E27FC236}">
                  <a16:creationId xmlns:a16="http://schemas.microsoft.com/office/drawing/2014/main" id="{A8BA862E-E444-476B-8595-34679D6D2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50510531-E1DC-4E89-AD6E-0CEF99B9E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" name="Freeform 52">
                <a:extLst>
                  <a:ext uri="{FF2B5EF4-FFF2-40B4-BE49-F238E27FC236}">
                    <a16:creationId xmlns:a16="http://schemas.microsoft.com/office/drawing/2014/main" id="{48997F82-8DDE-4E10-B88D-8D1B5A349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" name="Freeform 53">
                <a:extLst>
                  <a:ext uri="{FF2B5EF4-FFF2-40B4-BE49-F238E27FC236}">
                    <a16:creationId xmlns:a16="http://schemas.microsoft.com/office/drawing/2014/main" id="{95A04E4B-5F24-4A93-AC1A-287081490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6" name="Freeform 54">
                <a:extLst>
                  <a:ext uri="{FF2B5EF4-FFF2-40B4-BE49-F238E27FC236}">
                    <a16:creationId xmlns:a16="http://schemas.microsoft.com/office/drawing/2014/main" id="{B61E32AA-11B9-43F9-8CF4-1A978E292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7" name="Freeform 55">
                <a:extLst>
                  <a:ext uri="{FF2B5EF4-FFF2-40B4-BE49-F238E27FC236}">
                    <a16:creationId xmlns:a16="http://schemas.microsoft.com/office/drawing/2014/main" id="{0018BD02-EA99-4936-982A-88662FF99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8" name="Freeform 56">
                <a:extLst>
                  <a:ext uri="{FF2B5EF4-FFF2-40B4-BE49-F238E27FC236}">
                    <a16:creationId xmlns:a16="http://schemas.microsoft.com/office/drawing/2014/main" id="{DA9A1992-EFA3-4B35-A1C7-73E6811C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86" name="Freeform 57">
              <a:extLst>
                <a:ext uri="{FF2B5EF4-FFF2-40B4-BE49-F238E27FC236}">
                  <a16:creationId xmlns:a16="http://schemas.microsoft.com/office/drawing/2014/main" id="{5D8610EC-9EAA-4A13-B9CB-79CDD914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Freeform 58">
              <a:extLst>
                <a:ext uri="{FF2B5EF4-FFF2-40B4-BE49-F238E27FC236}">
                  <a16:creationId xmlns:a16="http://schemas.microsoft.com/office/drawing/2014/main" id="{4C75CD36-989D-40DF-8823-500788DF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Oval 59">
              <a:extLst>
                <a:ext uri="{FF2B5EF4-FFF2-40B4-BE49-F238E27FC236}">
                  <a16:creationId xmlns:a16="http://schemas.microsoft.com/office/drawing/2014/main" id="{FB090F05-C389-4600-9F06-5058DC7CE7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Oval 60">
              <a:extLst>
                <a:ext uri="{FF2B5EF4-FFF2-40B4-BE49-F238E27FC236}">
                  <a16:creationId xmlns:a16="http://schemas.microsoft.com/office/drawing/2014/main" id="{6D8B52A3-CDBD-4D95-826D-BEB3420D10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0" name="Oval 61">
              <a:extLst>
                <a:ext uri="{FF2B5EF4-FFF2-40B4-BE49-F238E27FC236}">
                  <a16:creationId xmlns:a16="http://schemas.microsoft.com/office/drawing/2014/main" id="{8C32A1BE-9B0C-44E3-8DF5-4F61033AB1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1" name="Oval 62">
              <a:extLst>
                <a:ext uri="{FF2B5EF4-FFF2-40B4-BE49-F238E27FC236}">
                  <a16:creationId xmlns:a16="http://schemas.microsoft.com/office/drawing/2014/main" id="{E9106C1E-4F01-447A-95B2-62262B1EEE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2" name="Oval 63">
              <a:extLst>
                <a:ext uri="{FF2B5EF4-FFF2-40B4-BE49-F238E27FC236}">
                  <a16:creationId xmlns:a16="http://schemas.microsoft.com/office/drawing/2014/main" id="{8146ABE3-91B1-48A9-AA8C-A600D3E47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99" name="Group 49">
            <a:extLst>
              <a:ext uri="{FF2B5EF4-FFF2-40B4-BE49-F238E27FC236}">
                <a16:creationId xmlns:a16="http://schemas.microsoft.com/office/drawing/2014/main" id="{FD027C95-8304-4F26-B007-EB0B201B4BF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100" name="Group 50">
              <a:extLst>
                <a:ext uri="{FF2B5EF4-FFF2-40B4-BE49-F238E27FC236}">
                  <a16:creationId xmlns:a16="http://schemas.microsoft.com/office/drawing/2014/main" id="{BF77C8DB-1106-401A-B05A-E233179E0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DF05D3BD-3D0C-4209-BE6F-174759856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9" name="Freeform 52">
                <a:extLst>
                  <a:ext uri="{FF2B5EF4-FFF2-40B4-BE49-F238E27FC236}">
                    <a16:creationId xmlns:a16="http://schemas.microsoft.com/office/drawing/2014/main" id="{E90D65A1-D084-47C6-8F7B-54BE36D8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0" name="Freeform 53">
                <a:extLst>
                  <a:ext uri="{FF2B5EF4-FFF2-40B4-BE49-F238E27FC236}">
                    <a16:creationId xmlns:a16="http://schemas.microsoft.com/office/drawing/2014/main" id="{8324E80D-1E14-4A5B-9D0B-6FC2C040B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1" name="Freeform 54">
                <a:extLst>
                  <a:ext uri="{FF2B5EF4-FFF2-40B4-BE49-F238E27FC236}">
                    <a16:creationId xmlns:a16="http://schemas.microsoft.com/office/drawing/2014/main" id="{820DD616-A3D1-41BD-9A4B-B409F021E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2" name="Freeform 55">
                <a:extLst>
                  <a:ext uri="{FF2B5EF4-FFF2-40B4-BE49-F238E27FC236}">
                    <a16:creationId xmlns:a16="http://schemas.microsoft.com/office/drawing/2014/main" id="{90131632-3C6E-495A-811A-83163510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3" name="Freeform 56">
                <a:extLst>
                  <a:ext uri="{FF2B5EF4-FFF2-40B4-BE49-F238E27FC236}">
                    <a16:creationId xmlns:a16="http://schemas.microsoft.com/office/drawing/2014/main" id="{550F4C68-A865-480D-BDF1-5ABF368B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D4CE9D95-5414-4BC2-AC57-0D228C56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C424E309-D648-4D5E-8F48-2423560F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3" name="Oval 59">
              <a:extLst>
                <a:ext uri="{FF2B5EF4-FFF2-40B4-BE49-F238E27FC236}">
                  <a16:creationId xmlns:a16="http://schemas.microsoft.com/office/drawing/2014/main" id="{436D38FF-5168-498A-93D0-051F538D7A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4" name="Oval 60">
              <a:extLst>
                <a:ext uri="{FF2B5EF4-FFF2-40B4-BE49-F238E27FC236}">
                  <a16:creationId xmlns:a16="http://schemas.microsoft.com/office/drawing/2014/main" id="{4A460870-65E9-49F7-A0DC-4B6EC40844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5" name="Oval 61">
              <a:extLst>
                <a:ext uri="{FF2B5EF4-FFF2-40B4-BE49-F238E27FC236}">
                  <a16:creationId xmlns:a16="http://schemas.microsoft.com/office/drawing/2014/main" id="{0E98EF88-0EFD-4A2B-BA13-F733E9EFCD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6" name="Oval 62">
              <a:extLst>
                <a:ext uri="{FF2B5EF4-FFF2-40B4-BE49-F238E27FC236}">
                  <a16:creationId xmlns:a16="http://schemas.microsoft.com/office/drawing/2014/main" id="{2CCD9929-431B-4764-AACB-35F973CFA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7" name="Oval 63">
              <a:extLst>
                <a:ext uri="{FF2B5EF4-FFF2-40B4-BE49-F238E27FC236}">
                  <a16:creationId xmlns:a16="http://schemas.microsoft.com/office/drawing/2014/main" id="{6E031970-04FD-4FBE-AC6D-4E4AEAA9A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14" name="Group 49">
            <a:extLst>
              <a:ext uri="{FF2B5EF4-FFF2-40B4-BE49-F238E27FC236}">
                <a16:creationId xmlns:a16="http://schemas.microsoft.com/office/drawing/2014/main" id="{A1A9F42C-DE4B-46A2-832D-B89B39CA9BD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72031" y="5723456"/>
            <a:ext cx="381000" cy="993775"/>
            <a:chOff x="2308" y="1513"/>
            <a:chExt cx="1162" cy="2570"/>
          </a:xfrm>
        </p:grpSpPr>
        <p:grpSp>
          <p:nvGrpSpPr>
            <p:cNvPr id="115" name="Group 50">
              <a:extLst>
                <a:ext uri="{FF2B5EF4-FFF2-40B4-BE49-F238E27FC236}">
                  <a16:creationId xmlns:a16="http://schemas.microsoft.com/office/drawing/2014/main" id="{0BE0D70F-11CF-4BAD-B23F-8B6C76BFF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3" name="Freeform 51">
                <a:extLst>
                  <a:ext uri="{FF2B5EF4-FFF2-40B4-BE49-F238E27FC236}">
                    <a16:creationId xmlns:a16="http://schemas.microsoft.com/office/drawing/2014/main" id="{71C414F3-DC6A-4999-B1A0-055C0F555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4" name="Freeform 52">
                <a:extLst>
                  <a:ext uri="{FF2B5EF4-FFF2-40B4-BE49-F238E27FC236}">
                    <a16:creationId xmlns:a16="http://schemas.microsoft.com/office/drawing/2014/main" id="{284DE617-2942-4D50-AE06-68EAB573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5" name="Freeform 53">
                <a:extLst>
                  <a:ext uri="{FF2B5EF4-FFF2-40B4-BE49-F238E27FC236}">
                    <a16:creationId xmlns:a16="http://schemas.microsoft.com/office/drawing/2014/main" id="{54B26C31-E6A9-45EA-B9F9-156E155B4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6" name="Freeform 54">
                <a:extLst>
                  <a:ext uri="{FF2B5EF4-FFF2-40B4-BE49-F238E27FC236}">
                    <a16:creationId xmlns:a16="http://schemas.microsoft.com/office/drawing/2014/main" id="{0DA769AE-C244-42C5-9D46-48017131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7" name="Freeform 55">
                <a:extLst>
                  <a:ext uri="{FF2B5EF4-FFF2-40B4-BE49-F238E27FC236}">
                    <a16:creationId xmlns:a16="http://schemas.microsoft.com/office/drawing/2014/main" id="{AC8ECF31-1DD8-4DC3-9867-44F1F7B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" name="Freeform 56">
                <a:extLst>
                  <a:ext uri="{FF2B5EF4-FFF2-40B4-BE49-F238E27FC236}">
                    <a16:creationId xmlns:a16="http://schemas.microsoft.com/office/drawing/2014/main" id="{723E206C-E093-4B38-A1D0-229E051F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16" name="Freeform 57">
              <a:extLst>
                <a:ext uri="{FF2B5EF4-FFF2-40B4-BE49-F238E27FC236}">
                  <a16:creationId xmlns:a16="http://schemas.microsoft.com/office/drawing/2014/main" id="{8CC2FA03-5D51-49D0-BEBD-062C1966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7" name="Freeform 58">
              <a:extLst>
                <a:ext uri="{FF2B5EF4-FFF2-40B4-BE49-F238E27FC236}">
                  <a16:creationId xmlns:a16="http://schemas.microsoft.com/office/drawing/2014/main" id="{E084FAD1-931E-4663-A8C8-A833A6EA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8" name="Oval 59">
              <a:extLst>
                <a:ext uri="{FF2B5EF4-FFF2-40B4-BE49-F238E27FC236}">
                  <a16:creationId xmlns:a16="http://schemas.microsoft.com/office/drawing/2014/main" id="{955CF083-D8C9-42BF-A4E0-8DD0C61241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9" name="Oval 60">
              <a:extLst>
                <a:ext uri="{FF2B5EF4-FFF2-40B4-BE49-F238E27FC236}">
                  <a16:creationId xmlns:a16="http://schemas.microsoft.com/office/drawing/2014/main" id="{6AC807E5-A556-4E95-BDF8-6B0F82FA05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0" name="Oval 61">
              <a:extLst>
                <a:ext uri="{FF2B5EF4-FFF2-40B4-BE49-F238E27FC236}">
                  <a16:creationId xmlns:a16="http://schemas.microsoft.com/office/drawing/2014/main" id="{CE7EA00B-9692-4408-902D-7272E2C30B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1" name="Oval 62">
              <a:extLst>
                <a:ext uri="{FF2B5EF4-FFF2-40B4-BE49-F238E27FC236}">
                  <a16:creationId xmlns:a16="http://schemas.microsoft.com/office/drawing/2014/main" id="{FA5F36D6-02C7-453B-943E-BB0CA33E33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Oval 63">
              <a:extLst>
                <a:ext uri="{FF2B5EF4-FFF2-40B4-BE49-F238E27FC236}">
                  <a16:creationId xmlns:a16="http://schemas.microsoft.com/office/drawing/2014/main" id="{5691ADC8-64EB-44CA-AE4F-8686E4C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9" name="Group 49">
            <a:extLst>
              <a:ext uri="{FF2B5EF4-FFF2-40B4-BE49-F238E27FC236}">
                <a16:creationId xmlns:a16="http://schemas.microsoft.com/office/drawing/2014/main" id="{294F7330-CB28-4F68-BC38-A34E2D473DA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134462" y="5875856"/>
            <a:ext cx="381000" cy="993775"/>
            <a:chOff x="2308" y="1513"/>
            <a:chExt cx="1162" cy="2570"/>
          </a:xfrm>
        </p:grpSpPr>
        <p:grpSp>
          <p:nvGrpSpPr>
            <p:cNvPr id="130" name="Group 50">
              <a:extLst>
                <a:ext uri="{FF2B5EF4-FFF2-40B4-BE49-F238E27FC236}">
                  <a16:creationId xmlns:a16="http://schemas.microsoft.com/office/drawing/2014/main" id="{80D83300-7E5F-41A2-8378-FD96949EE0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BAE9254B-44E0-4C25-A5E0-58DCCB254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3B0AC0C7-AD1B-4091-8AC6-00FCC3F4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D41DDD66-F658-44CC-8AB4-95E869893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A5C5FC17-D10A-4C67-A8DD-2D90FB3F0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26C3EF49-A0E9-4A71-9527-60C9F4014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6F1D51A4-487A-4584-8689-9E586D6A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31" name="Freeform 57">
              <a:extLst>
                <a:ext uri="{FF2B5EF4-FFF2-40B4-BE49-F238E27FC236}">
                  <a16:creationId xmlns:a16="http://schemas.microsoft.com/office/drawing/2014/main" id="{5A0529DD-932B-409B-824C-4F064902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Freeform 58">
              <a:extLst>
                <a:ext uri="{FF2B5EF4-FFF2-40B4-BE49-F238E27FC236}">
                  <a16:creationId xmlns:a16="http://schemas.microsoft.com/office/drawing/2014/main" id="{DE679E1B-942A-4DB1-8D1D-1033F179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Oval 59">
              <a:extLst>
                <a:ext uri="{FF2B5EF4-FFF2-40B4-BE49-F238E27FC236}">
                  <a16:creationId xmlns:a16="http://schemas.microsoft.com/office/drawing/2014/main" id="{9212D3FA-A4E4-4BF6-B055-08F869511C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Oval 60">
              <a:extLst>
                <a:ext uri="{FF2B5EF4-FFF2-40B4-BE49-F238E27FC236}">
                  <a16:creationId xmlns:a16="http://schemas.microsoft.com/office/drawing/2014/main" id="{F1F25908-DAE3-455B-81BD-9E2B7A4762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5" name="Oval 61">
              <a:extLst>
                <a:ext uri="{FF2B5EF4-FFF2-40B4-BE49-F238E27FC236}">
                  <a16:creationId xmlns:a16="http://schemas.microsoft.com/office/drawing/2014/main" id="{63ACC367-E903-4481-9A2D-115DC92CFE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Oval 62">
              <a:extLst>
                <a:ext uri="{FF2B5EF4-FFF2-40B4-BE49-F238E27FC236}">
                  <a16:creationId xmlns:a16="http://schemas.microsoft.com/office/drawing/2014/main" id="{1D115CB8-8823-4C41-B6F3-9AB3F2488A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7" name="Oval 63">
              <a:extLst>
                <a:ext uri="{FF2B5EF4-FFF2-40B4-BE49-F238E27FC236}">
                  <a16:creationId xmlns:a16="http://schemas.microsoft.com/office/drawing/2014/main" id="{B0D22033-4AA9-42F9-8957-066E77A2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44" name="Group 107">
            <a:extLst>
              <a:ext uri="{FF2B5EF4-FFF2-40B4-BE49-F238E27FC236}">
                <a16:creationId xmlns:a16="http://schemas.microsoft.com/office/drawing/2014/main" id="{E3E8AFC5-961B-43B0-BDF8-E81AED9A6AD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5634276"/>
            <a:ext cx="690399" cy="533400"/>
            <a:chOff x="3072" y="3360"/>
            <a:chExt cx="2352" cy="336"/>
          </a:xfrm>
        </p:grpSpPr>
        <p:sp>
          <p:nvSpPr>
            <p:cNvPr id="145" name="Text Box 108">
              <a:extLst>
                <a:ext uri="{FF2B5EF4-FFF2-40B4-BE49-F238E27FC236}">
                  <a16:creationId xmlns:a16="http://schemas.microsoft.com/office/drawing/2014/main" id="{6EC94717-A376-4A7E-B03A-ECDC530558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86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1,2,3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6" name="Rectangle 109">
              <a:extLst>
                <a:ext uri="{FF2B5EF4-FFF2-40B4-BE49-F238E27FC236}">
                  <a16:creationId xmlns:a16="http://schemas.microsoft.com/office/drawing/2014/main" id="{96AE9493-3DA8-446E-93CE-053E5FDE7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47" name="Down Arrow 66">
            <a:extLst>
              <a:ext uri="{FF2B5EF4-FFF2-40B4-BE49-F238E27FC236}">
                <a16:creationId xmlns:a16="http://schemas.microsoft.com/office/drawing/2014/main" id="{EAB82F7E-7D80-4319-ADD8-C72C6C2F2829}"/>
              </a:ext>
            </a:extLst>
          </p:cNvPr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8" name="Text Box 113">
            <a:extLst>
              <a:ext uri="{FF2B5EF4-FFF2-40B4-BE49-F238E27FC236}">
                <a16:creationId xmlns:a16="http://schemas.microsoft.com/office/drawing/2014/main" id="{3BDE1057-B01F-4CB4-B927-570242271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1305" y="5065693"/>
            <a:ext cx="404303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friends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them</a:t>
            </a:r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C531649B-6464-441C-AF24-DFEF6A2A04BD}"/>
              </a:ext>
            </a:extLst>
          </p:cNvPr>
          <p:cNvGrpSpPr/>
          <p:nvPr/>
        </p:nvGrpSpPr>
        <p:grpSpPr>
          <a:xfrm>
            <a:off x="1600200" y="5209218"/>
            <a:ext cx="1147987" cy="947936"/>
            <a:chOff x="3600361" y="5043311"/>
            <a:chExt cx="1086490" cy="882075"/>
          </a:xfrm>
        </p:grpSpPr>
        <p:sp>
          <p:nvSpPr>
            <p:cNvPr id="150" name="Freeform 4">
              <a:extLst>
                <a:ext uri="{FF2B5EF4-FFF2-40B4-BE49-F238E27FC236}">
                  <a16:creationId xmlns:a16="http://schemas.microsoft.com/office/drawing/2014/main" id="{906846DD-8DD7-431C-8265-8741E577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361" y="5080496"/>
              <a:ext cx="1086490" cy="79980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825 w 9606"/>
                <a:gd name="connsiteY0" fmla="*/ 1621 h 9040"/>
                <a:gd name="connsiteX1" fmla="*/ 15 w 9606"/>
                <a:gd name="connsiteY1" fmla="*/ 5164 h 9040"/>
                <a:gd name="connsiteX2" fmla="*/ 2747 w 9606"/>
                <a:gd name="connsiteY2" fmla="*/ 6308 h 9040"/>
                <a:gd name="connsiteX3" fmla="*/ 5988 w 9606"/>
                <a:gd name="connsiteY3" fmla="*/ 6438 h 9040"/>
                <a:gd name="connsiteX4" fmla="*/ 6874 w 9606"/>
                <a:gd name="connsiteY4" fmla="*/ 9038 h 9040"/>
                <a:gd name="connsiteX5" fmla="*/ 9584 w 9606"/>
                <a:gd name="connsiteY5" fmla="*/ 5872 h 9040"/>
                <a:gd name="connsiteX6" fmla="*/ 5187 w 9606"/>
                <a:gd name="connsiteY6" fmla="*/ 204 h 9040"/>
                <a:gd name="connsiteX7" fmla="*/ 1825 w 9606"/>
                <a:gd name="connsiteY7" fmla="*/ 1621 h 9040"/>
                <a:gd name="connsiteX0" fmla="*/ 1899 w 7438"/>
                <a:gd name="connsiteY0" fmla="*/ 1688 h 9930"/>
                <a:gd name="connsiteX1" fmla="*/ 15 w 7438"/>
                <a:gd name="connsiteY1" fmla="*/ 5607 h 9930"/>
                <a:gd name="connsiteX2" fmla="*/ 2859 w 7438"/>
                <a:gd name="connsiteY2" fmla="*/ 6873 h 9930"/>
                <a:gd name="connsiteX3" fmla="*/ 6233 w 7438"/>
                <a:gd name="connsiteY3" fmla="*/ 7017 h 9930"/>
                <a:gd name="connsiteX4" fmla="*/ 7155 w 7438"/>
                <a:gd name="connsiteY4" fmla="*/ 9893 h 9930"/>
                <a:gd name="connsiteX5" fmla="*/ 7308 w 7438"/>
                <a:gd name="connsiteY5" fmla="*/ 4681 h 9930"/>
                <a:gd name="connsiteX6" fmla="*/ 5399 w 7438"/>
                <a:gd name="connsiteY6" fmla="*/ 121 h 9930"/>
                <a:gd name="connsiteX7" fmla="*/ 1899 w 7438"/>
                <a:gd name="connsiteY7" fmla="*/ 1688 h 9930"/>
                <a:gd name="connsiteX0" fmla="*/ 2553 w 9857"/>
                <a:gd name="connsiteY0" fmla="*/ 1700 h 7244"/>
                <a:gd name="connsiteX1" fmla="*/ 20 w 9857"/>
                <a:gd name="connsiteY1" fmla="*/ 5647 h 7244"/>
                <a:gd name="connsiteX2" fmla="*/ 3844 w 9857"/>
                <a:gd name="connsiteY2" fmla="*/ 6921 h 7244"/>
                <a:gd name="connsiteX3" fmla="*/ 8380 w 9857"/>
                <a:gd name="connsiteY3" fmla="*/ 7066 h 7244"/>
                <a:gd name="connsiteX4" fmla="*/ 9825 w 9857"/>
                <a:gd name="connsiteY4" fmla="*/ 4714 h 7244"/>
                <a:gd name="connsiteX5" fmla="*/ 7259 w 9857"/>
                <a:gd name="connsiteY5" fmla="*/ 122 h 7244"/>
                <a:gd name="connsiteX6" fmla="*/ 2553 w 9857"/>
                <a:gd name="connsiteY6" fmla="*/ 1700 h 7244"/>
                <a:gd name="connsiteX0" fmla="*/ 2590 w 9984"/>
                <a:gd name="connsiteY0" fmla="*/ 2347 h 9560"/>
                <a:gd name="connsiteX1" fmla="*/ 20 w 9984"/>
                <a:gd name="connsiteY1" fmla="*/ 7795 h 9560"/>
                <a:gd name="connsiteX2" fmla="*/ 3900 w 9984"/>
                <a:gd name="connsiteY2" fmla="*/ 9554 h 9560"/>
                <a:gd name="connsiteX3" fmla="*/ 7717 w 9984"/>
                <a:gd name="connsiteY3" fmla="*/ 8316 h 9560"/>
                <a:gd name="connsiteX4" fmla="*/ 9968 w 9984"/>
                <a:gd name="connsiteY4" fmla="*/ 6507 h 9560"/>
                <a:gd name="connsiteX5" fmla="*/ 7364 w 9984"/>
                <a:gd name="connsiteY5" fmla="*/ 168 h 9560"/>
                <a:gd name="connsiteX6" fmla="*/ 2590 w 9984"/>
                <a:gd name="connsiteY6" fmla="*/ 2347 h 9560"/>
                <a:gd name="connsiteX0" fmla="*/ 2594 w 8814"/>
                <a:gd name="connsiteY0" fmla="*/ 2287 h 9843"/>
                <a:gd name="connsiteX1" fmla="*/ 20 w 8814"/>
                <a:gd name="connsiteY1" fmla="*/ 7986 h 9843"/>
                <a:gd name="connsiteX2" fmla="*/ 3906 w 8814"/>
                <a:gd name="connsiteY2" fmla="*/ 9826 h 9843"/>
                <a:gd name="connsiteX3" fmla="*/ 7729 w 8814"/>
                <a:gd name="connsiteY3" fmla="*/ 8531 h 9843"/>
                <a:gd name="connsiteX4" fmla="*/ 8770 w 8814"/>
                <a:gd name="connsiteY4" fmla="*/ 2927 h 9843"/>
                <a:gd name="connsiteX5" fmla="*/ 7376 w 8814"/>
                <a:gd name="connsiteY5" fmla="*/ 8 h 9843"/>
                <a:gd name="connsiteX6" fmla="*/ 2594 w 8814"/>
                <a:gd name="connsiteY6" fmla="*/ 2287 h 9843"/>
                <a:gd name="connsiteX0" fmla="*/ 2941 w 9999"/>
                <a:gd name="connsiteY0" fmla="*/ 1131 h 8808"/>
                <a:gd name="connsiteX1" fmla="*/ 21 w 9999"/>
                <a:gd name="connsiteY1" fmla="*/ 6921 h 8808"/>
                <a:gd name="connsiteX2" fmla="*/ 4430 w 9999"/>
                <a:gd name="connsiteY2" fmla="*/ 8791 h 8808"/>
                <a:gd name="connsiteX3" fmla="*/ 8767 w 9999"/>
                <a:gd name="connsiteY3" fmla="*/ 7475 h 8808"/>
                <a:gd name="connsiteX4" fmla="*/ 9948 w 9999"/>
                <a:gd name="connsiteY4" fmla="*/ 1782 h 8808"/>
                <a:gd name="connsiteX5" fmla="*/ 7151 w 9999"/>
                <a:gd name="connsiteY5" fmla="*/ 39 h 8808"/>
                <a:gd name="connsiteX6" fmla="*/ 2941 w 9999"/>
                <a:gd name="connsiteY6" fmla="*/ 1131 h 8808"/>
                <a:gd name="connsiteX0" fmla="*/ 2941 w 10000"/>
                <a:gd name="connsiteY0" fmla="*/ 1284 h 9399"/>
                <a:gd name="connsiteX1" fmla="*/ 21 w 10000"/>
                <a:gd name="connsiteY1" fmla="*/ 7858 h 9399"/>
                <a:gd name="connsiteX2" fmla="*/ 4430 w 10000"/>
                <a:gd name="connsiteY2" fmla="*/ 9287 h 9399"/>
                <a:gd name="connsiteX3" fmla="*/ 8768 w 10000"/>
                <a:gd name="connsiteY3" fmla="*/ 8487 h 9399"/>
                <a:gd name="connsiteX4" fmla="*/ 9949 w 10000"/>
                <a:gd name="connsiteY4" fmla="*/ 2023 h 9399"/>
                <a:gd name="connsiteX5" fmla="*/ 7152 w 10000"/>
                <a:gd name="connsiteY5" fmla="*/ 44 h 9399"/>
                <a:gd name="connsiteX6" fmla="*/ 2941 w 10000"/>
                <a:gd name="connsiteY6" fmla="*/ 1284 h 9399"/>
                <a:gd name="connsiteX0" fmla="*/ 1587 w 8646"/>
                <a:gd name="connsiteY0" fmla="*/ 1351 h 10066"/>
                <a:gd name="connsiteX1" fmla="*/ 45 w 8646"/>
                <a:gd name="connsiteY1" fmla="*/ 7237 h 10066"/>
                <a:gd name="connsiteX2" fmla="*/ 3076 w 8646"/>
                <a:gd name="connsiteY2" fmla="*/ 9866 h 10066"/>
                <a:gd name="connsiteX3" fmla="*/ 7414 w 8646"/>
                <a:gd name="connsiteY3" fmla="*/ 9015 h 10066"/>
                <a:gd name="connsiteX4" fmla="*/ 8595 w 8646"/>
                <a:gd name="connsiteY4" fmla="*/ 2137 h 10066"/>
                <a:gd name="connsiteX5" fmla="*/ 5798 w 8646"/>
                <a:gd name="connsiteY5" fmla="*/ 32 h 10066"/>
                <a:gd name="connsiteX6" fmla="*/ 1587 w 8646"/>
                <a:gd name="connsiteY6" fmla="*/ 1351 h 10066"/>
                <a:gd name="connsiteX0" fmla="*/ 1836 w 9989"/>
                <a:gd name="connsiteY0" fmla="*/ 1342 h 9835"/>
                <a:gd name="connsiteX1" fmla="*/ 52 w 9989"/>
                <a:gd name="connsiteY1" fmla="*/ 7190 h 9835"/>
                <a:gd name="connsiteX2" fmla="*/ 3558 w 9989"/>
                <a:gd name="connsiteY2" fmla="*/ 9801 h 9835"/>
                <a:gd name="connsiteX3" fmla="*/ 8388 w 9989"/>
                <a:gd name="connsiteY3" fmla="*/ 8222 h 9835"/>
                <a:gd name="connsiteX4" fmla="*/ 9941 w 9989"/>
                <a:gd name="connsiteY4" fmla="*/ 2123 h 9835"/>
                <a:gd name="connsiteX5" fmla="*/ 6706 w 9989"/>
                <a:gd name="connsiteY5" fmla="*/ 32 h 9835"/>
                <a:gd name="connsiteX6" fmla="*/ 1836 w 9989"/>
                <a:gd name="connsiteY6" fmla="*/ 1342 h 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89" h="9835">
                  <a:moveTo>
                    <a:pt x="1836" y="1342"/>
                  </a:moveTo>
                  <a:cubicBezTo>
                    <a:pt x="726" y="2535"/>
                    <a:pt x="-235" y="5780"/>
                    <a:pt x="52" y="7190"/>
                  </a:cubicBezTo>
                  <a:cubicBezTo>
                    <a:pt x="339" y="8600"/>
                    <a:pt x="2169" y="9629"/>
                    <a:pt x="3558" y="9801"/>
                  </a:cubicBezTo>
                  <a:cubicBezTo>
                    <a:pt x="4947" y="9973"/>
                    <a:pt x="7324" y="9501"/>
                    <a:pt x="8388" y="8222"/>
                  </a:cubicBezTo>
                  <a:cubicBezTo>
                    <a:pt x="9452" y="6941"/>
                    <a:pt x="10190" y="4162"/>
                    <a:pt x="9941" y="2123"/>
                  </a:cubicBezTo>
                  <a:cubicBezTo>
                    <a:pt x="9692" y="87"/>
                    <a:pt x="8056" y="163"/>
                    <a:pt x="6706" y="32"/>
                  </a:cubicBezTo>
                  <a:cubicBezTo>
                    <a:pt x="5355" y="-98"/>
                    <a:pt x="2945" y="149"/>
                    <a:pt x="1836" y="1342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1" name="Text Box 5">
              <a:extLst>
                <a:ext uri="{FF2B5EF4-FFF2-40B4-BE49-F238E27FC236}">
                  <a16:creationId xmlns:a16="http://schemas.microsoft.com/office/drawing/2014/main" id="{E500F6C1-42A5-4046-8C2A-7D3A6A5A61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600" y="5061477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Text Box 8">
              <a:extLst>
                <a:ext uri="{FF2B5EF4-FFF2-40B4-BE49-F238E27FC236}">
                  <a16:creationId xmlns:a16="http://schemas.microsoft.com/office/drawing/2014/main" id="{C80E1D35-556D-4CAD-AA9C-FA489D777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675" y="5553075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4" name="Text Box 10">
              <a:extLst>
                <a:ext uri="{FF2B5EF4-FFF2-40B4-BE49-F238E27FC236}">
                  <a16:creationId xmlns:a16="http://schemas.microsoft.com/office/drawing/2014/main" id="{6D6CAA31-9EBD-4AEE-AC06-702ACC954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043311"/>
              <a:ext cx="296144" cy="372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156" name="Picture 4">
            <a:extLst>
              <a:ext uri="{FF2B5EF4-FFF2-40B4-BE49-F238E27FC236}">
                <a16:creationId xmlns:a16="http://schemas.microsoft.com/office/drawing/2014/main" id="{C5ECB285-E979-4CC2-804D-4305B384DE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" name="Picture 6">
            <a:extLst>
              <a:ext uri="{FF2B5EF4-FFF2-40B4-BE49-F238E27FC236}">
                <a16:creationId xmlns:a16="http://schemas.microsoft.com/office/drawing/2014/main" id="{FF83257E-E2F6-48C5-BB7D-9EEB31F025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7244" y="5157034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944AE0A-4B7D-40F9-B7AD-746FE6C801D3}"/>
              </a:ext>
            </a:extLst>
          </p:cNvPr>
          <p:cNvGrpSpPr/>
          <p:nvPr/>
        </p:nvGrpSpPr>
        <p:grpSpPr>
          <a:xfrm>
            <a:off x="2039048" y="6182274"/>
            <a:ext cx="406400" cy="333376"/>
            <a:chOff x="960438" y="4416425"/>
            <a:chExt cx="406400" cy="333376"/>
          </a:xfrm>
        </p:grpSpPr>
        <p:sp>
          <p:nvSpPr>
            <p:cNvPr id="168" name="AutoShape 214">
              <a:extLst>
                <a:ext uri="{FF2B5EF4-FFF2-40B4-BE49-F238E27FC236}">
                  <a16:creationId xmlns:a16="http://schemas.microsoft.com/office/drawing/2014/main" id="{857C1C4C-FC19-4400-8C28-85E553AF91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" name="Line 215">
              <a:extLst>
                <a:ext uri="{FF2B5EF4-FFF2-40B4-BE49-F238E27FC236}">
                  <a16:creationId xmlns:a16="http://schemas.microsoft.com/office/drawing/2014/main" id="{DA59D075-6732-439C-B1F0-CB668E7235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9" name="Rectangle 178">
            <a:extLst>
              <a:ext uri="{FF2B5EF4-FFF2-40B4-BE49-F238E27FC236}">
                <a16:creationId xmlns:a16="http://schemas.microsoft.com/office/drawing/2014/main" id="{EA8BA332-9E58-42E4-A2D4-081A51073D42}"/>
              </a:ext>
            </a:extLst>
          </p:cNvPr>
          <p:cNvSpPr/>
          <p:nvPr/>
        </p:nvSpPr>
        <p:spPr>
          <a:xfrm>
            <a:off x="5577854" y="6248400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magic!</a:t>
            </a:r>
            <a:endParaRPr kumimoji="0" lang="en-US" sz="28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96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47" grpId="0" animBg="1"/>
      <p:bldP spid="147" grpId="1" animBg="1"/>
      <p:bldP spid="148" grpId="0"/>
      <p:bldP spid="148" grpId="1"/>
      <p:bldP spid="179" grpId="0"/>
      <p:bldP spid="179" grpId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401" y="5143707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grpSp>
        <p:nvGrpSpPr>
          <p:cNvPr id="41" name="Group 49"/>
          <p:cNvGrpSpPr>
            <a:grpSpLocks/>
          </p:cNvGrpSpPr>
          <p:nvPr/>
        </p:nvGrpSpPr>
        <p:grpSpPr bwMode="auto">
          <a:xfrm flipH="1">
            <a:off x="347169" y="5418656"/>
            <a:ext cx="381000" cy="993775"/>
            <a:chOff x="2308" y="1513"/>
            <a:chExt cx="1162" cy="2570"/>
          </a:xfrm>
        </p:grpSpPr>
        <p:grpSp>
          <p:nvGrpSpPr>
            <p:cNvPr id="42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0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4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6" name="Group 107"/>
          <p:cNvGrpSpPr>
            <a:grpSpLocks/>
          </p:cNvGrpSpPr>
          <p:nvPr/>
        </p:nvGrpSpPr>
        <p:grpSpPr bwMode="auto">
          <a:xfrm>
            <a:off x="6853401" y="5634276"/>
            <a:ext cx="1905000" cy="533400"/>
            <a:chOff x="3072" y="3360"/>
            <a:chExt cx="2352" cy="336"/>
          </a:xfrm>
        </p:grpSpPr>
        <p:sp>
          <p:nvSpPr>
            <p:cNvPr id="57" name="Text Box 108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8" name="Rectangle 10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9" name="Text Box 113"/>
          <p:cNvSpPr txBox="1">
            <a:spLocks noChangeArrowheads="1"/>
          </p:cNvSpPr>
          <p:nvPr/>
        </p:nvSpPr>
        <p:spPr bwMode="auto">
          <a:xfrm>
            <a:off x="255094" y="4069281"/>
            <a:ext cx="308451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Get one friend to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sort the first half. </a:t>
            </a:r>
          </a:p>
        </p:txBody>
      </p:sp>
      <p:sp>
        <p:nvSpPr>
          <p:cNvPr id="67" name="Down Arrow 66"/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8" name="Text Box 113"/>
          <p:cNvSpPr txBox="1">
            <a:spLocks noChangeArrowheads="1"/>
          </p:cNvSpPr>
          <p:nvPr/>
        </p:nvSpPr>
        <p:spPr bwMode="auto">
          <a:xfrm>
            <a:off x="2740653" y="5065693"/>
            <a:ext cx="38843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him.</a:t>
            </a:r>
          </a:p>
        </p:txBody>
      </p:sp>
      <p:grpSp>
        <p:nvGrpSpPr>
          <p:cNvPr id="76" name="Group 3">
            <a:extLst>
              <a:ext uri="{FF2B5EF4-FFF2-40B4-BE49-F238E27FC236}">
                <a16:creationId xmlns:a16="http://schemas.microsoft.com/office/drawing/2014/main" id="{42B20244-EEB1-479D-A870-6933DE568836}"/>
              </a:ext>
            </a:extLst>
          </p:cNvPr>
          <p:cNvGrpSpPr>
            <a:grpSpLocks/>
          </p:cNvGrpSpPr>
          <p:nvPr/>
        </p:nvGrpSpPr>
        <p:grpSpPr bwMode="auto">
          <a:xfrm>
            <a:off x="7416802" y="1285879"/>
            <a:ext cx="1311276" cy="1322388"/>
            <a:chOff x="998" y="3317"/>
            <a:chExt cx="826" cy="833"/>
          </a:xfrm>
        </p:grpSpPr>
        <p:sp>
          <p:nvSpPr>
            <p:cNvPr id="77" name="Freeform 4">
              <a:extLst>
                <a:ext uri="{FF2B5EF4-FFF2-40B4-BE49-F238E27FC236}">
                  <a16:creationId xmlns:a16="http://schemas.microsoft.com/office/drawing/2014/main" id="{4D50B7B0-C581-4849-9942-74BF21063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320"/>
              <a:ext cx="755" cy="830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07 w 7890"/>
                <a:gd name="connsiteY0" fmla="*/ 1621 h 9230"/>
                <a:gd name="connsiteX1" fmla="*/ 1029 w 7890"/>
                <a:gd name="connsiteY1" fmla="*/ 6308 h 9230"/>
                <a:gd name="connsiteX2" fmla="*/ 2930 w 7890"/>
                <a:gd name="connsiteY2" fmla="*/ 8596 h 9230"/>
                <a:gd name="connsiteX3" fmla="*/ 5156 w 7890"/>
                <a:gd name="connsiteY3" fmla="*/ 9038 h 9230"/>
                <a:gd name="connsiteX4" fmla="*/ 7866 w 7890"/>
                <a:gd name="connsiteY4" fmla="*/ 5872 h 9230"/>
                <a:gd name="connsiteX5" fmla="*/ 3469 w 7890"/>
                <a:gd name="connsiteY5" fmla="*/ 204 h 9230"/>
                <a:gd name="connsiteX6" fmla="*/ 107 w 7890"/>
                <a:gd name="connsiteY6" fmla="*/ 1621 h 9230"/>
                <a:gd name="connsiteX0" fmla="*/ 3099 w 8703"/>
                <a:gd name="connsiteY0" fmla="*/ 1 h 9780"/>
                <a:gd name="connsiteX1" fmla="*/ 6 w 8703"/>
                <a:gd name="connsiteY1" fmla="*/ 6614 h 9780"/>
                <a:gd name="connsiteX2" fmla="*/ 2416 w 8703"/>
                <a:gd name="connsiteY2" fmla="*/ 9093 h 9780"/>
                <a:gd name="connsiteX3" fmla="*/ 5237 w 8703"/>
                <a:gd name="connsiteY3" fmla="*/ 9572 h 9780"/>
                <a:gd name="connsiteX4" fmla="*/ 8672 w 8703"/>
                <a:gd name="connsiteY4" fmla="*/ 6142 h 9780"/>
                <a:gd name="connsiteX5" fmla="*/ 3099 w 8703"/>
                <a:gd name="connsiteY5" fmla="*/ 1 h 9780"/>
                <a:gd name="connsiteX0" fmla="*/ 5431 w 10048"/>
                <a:gd name="connsiteY0" fmla="*/ 3 h 7582"/>
                <a:gd name="connsiteX1" fmla="*/ 56 w 10048"/>
                <a:gd name="connsiteY1" fmla="*/ 4345 h 7582"/>
                <a:gd name="connsiteX2" fmla="*/ 2825 w 10048"/>
                <a:gd name="connsiteY2" fmla="*/ 6880 h 7582"/>
                <a:gd name="connsiteX3" fmla="*/ 6066 w 10048"/>
                <a:gd name="connsiteY3" fmla="*/ 7369 h 7582"/>
                <a:gd name="connsiteX4" fmla="*/ 10013 w 10048"/>
                <a:gd name="connsiteY4" fmla="*/ 3862 h 7582"/>
                <a:gd name="connsiteX5" fmla="*/ 5431 w 10048"/>
                <a:gd name="connsiteY5" fmla="*/ 3 h 7582"/>
                <a:gd name="connsiteX0" fmla="*/ 3203 w 7798"/>
                <a:gd name="connsiteY0" fmla="*/ 7 h 9990"/>
                <a:gd name="connsiteX1" fmla="*/ 229 w 7798"/>
                <a:gd name="connsiteY1" fmla="*/ 6165 h 9990"/>
                <a:gd name="connsiteX2" fmla="*/ 610 w 7798"/>
                <a:gd name="connsiteY2" fmla="*/ 9077 h 9990"/>
                <a:gd name="connsiteX3" fmla="*/ 3835 w 7798"/>
                <a:gd name="connsiteY3" fmla="*/ 9722 h 9990"/>
                <a:gd name="connsiteX4" fmla="*/ 7763 w 7798"/>
                <a:gd name="connsiteY4" fmla="*/ 5097 h 9990"/>
                <a:gd name="connsiteX5" fmla="*/ 3203 w 7798"/>
                <a:gd name="connsiteY5" fmla="*/ 7 h 9990"/>
                <a:gd name="connsiteX0" fmla="*/ 4106 w 9999"/>
                <a:gd name="connsiteY0" fmla="*/ 7 h 10000"/>
                <a:gd name="connsiteX1" fmla="*/ 293 w 9999"/>
                <a:gd name="connsiteY1" fmla="*/ 6171 h 10000"/>
                <a:gd name="connsiteX2" fmla="*/ 781 w 9999"/>
                <a:gd name="connsiteY2" fmla="*/ 9086 h 10000"/>
                <a:gd name="connsiteX3" fmla="*/ 4917 w 9999"/>
                <a:gd name="connsiteY3" fmla="*/ 9732 h 10000"/>
                <a:gd name="connsiteX4" fmla="*/ 9954 w 9999"/>
                <a:gd name="connsiteY4" fmla="*/ 5102 h 10000"/>
                <a:gd name="connsiteX5" fmla="*/ 4106 w 9999"/>
                <a:gd name="connsiteY5" fmla="*/ 7 h 10000"/>
                <a:gd name="connsiteX0" fmla="*/ 4085 w 9979"/>
                <a:gd name="connsiteY0" fmla="*/ 7 h 10000"/>
                <a:gd name="connsiteX1" fmla="*/ 272 w 9979"/>
                <a:gd name="connsiteY1" fmla="*/ 6171 h 10000"/>
                <a:gd name="connsiteX2" fmla="*/ 360 w 9979"/>
                <a:gd name="connsiteY2" fmla="*/ 6166 h 10000"/>
                <a:gd name="connsiteX3" fmla="*/ 760 w 9979"/>
                <a:gd name="connsiteY3" fmla="*/ 9086 h 10000"/>
                <a:gd name="connsiteX4" fmla="*/ 4896 w 9979"/>
                <a:gd name="connsiteY4" fmla="*/ 9732 h 10000"/>
                <a:gd name="connsiteX5" fmla="*/ 9934 w 9979"/>
                <a:gd name="connsiteY5" fmla="*/ 5102 h 10000"/>
                <a:gd name="connsiteX6" fmla="*/ 4085 w 9979"/>
                <a:gd name="connsiteY6" fmla="*/ 7 h 10000"/>
                <a:gd name="connsiteX0" fmla="*/ 4094 w 10000"/>
                <a:gd name="connsiteY0" fmla="*/ 7 h 9445"/>
                <a:gd name="connsiteX1" fmla="*/ 273 w 10000"/>
                <a:gd name="connsiteY1" fmla="*/ 6171 h 9445"/>
                <a:gd name="connsiteX2" fmla="*/ 361 w 10000"/>
                <a:gd name="connsiteY2" fmla="*/ 6166 h 9445"/>
                <a:gd name="connsiteX3" fmla="*/ 762 w 10000"/>
                <a:gd name="connsiteY3" fmla="*/ 9086 h 9445"/>
                <a:gd name="connsiteX4" fmla="*/ 4906 w 10000"/>
                <a:gd name="connsiteY4" fmla="*/ 8954 h 9445"/>
                <a:gd name="connsiteX5" fmla="*/ 9955 w 10000"/>
                <a:gd name="connsiteY5" fmla="*/ 5102 h 9445"/>
                <a:gd name="connsiteX6" fmla="*/ 4094 w 10000"/>
                <a:gd name="connsiteY6" fmla="*/ 7 h 9445"/>
                <a:gd name="connsiteX0" fmla="*/ 4094 w 9047"/>
                <a:gd name="connsiteY0" fmla="*/ 7 h 9998"/>
                <a:gd name="connsiteX1" fmla="*/ 273 w 9047"/>
                <a:gd name="connsiteY1" fmla="*/ 6534 h 9998"/>
                <a:gd name="connsiteX2" fmla="*/ 361 w 9047"/>
                <a:gd name="connsiteY2" fmla="*/ 6528 h 9998"/>
                <a:gd name="connsiteX3" fmla="*/ 762 w 9047"/>
                <a:gd name="connsiteY3" fmla="*/ 9620 h 9998"/>
                <a:gd name="connsiteX4" fmla="*/ 4906 w 9047"/>
                <a:gd name="connsiteY4" fmla="*/ 9480 h 9998"/>
                <a:gd name="connsiteX5" fmla="*/ 8991 w 9047"/>
                <a:gd name="connsiteY5" fmla="*/ 5402 h 9998"/>
                <a:gd name="connsiteX6" fmla="*/ 4094 w 9047"/>
                <a:gd name="connsiteY6" fmla="*/ 7 h 9998"/>
                <a:gd name="connsiteX0" fmla="*/ 4716 w 10190"/>
                <a:gd name="connsiteY0" fmla="*/ 7 h 9917"/>
                <a:gd name="connsiteX1" fmla="*/ 493 w 10190"/>
                <a:gd name="connsiteY1" fmla="*/ 6535 h 9917"/>
                <a:gd name="connsiteX2" fmla="*/ 146 w 10190"/>
                <a:gd name="connsiteY2" fmla="*/ 7900 h 9917"/>
                <a:gd name="connsiteX3" fmla="*/ 1033 w 10190"/>
                <a:gd name="connsiteY3" fmla="*/ 9622 h 9917"/>
                <a:gd name="connsiteX4" fmla="*/ 5614 w 10190"/>
                <a:gd name="connsiteY4" fmla="*/ 9482 h 9917"/>
                <a:gd name="connsiteX5" fmla="*/ 10129 w 10190"/>
                <a:gd name="connsiteY5" fmla="*/ 5403 h 9917"/>
                <a:gd name="connsiteX6" fmla="*/ 4716 w 10190"/>
                <a:gd name="connsiteY6" fmla="*/ 7 h 9917"/>
                <a:gd name="connsiteX0" fmla="*/ 4463 w 9835"/>
                <a:gd name="connsiteY0" fmla="*/ 7 h 9999"/>
                <a:gd name="connsiteX1" fmla="*/ 319 w 9835"/>
                <a:gd name="connsiteY1" fmla="*/ 6590 h 9999"/>
                <a:gd name="connsiteX2" fmla="*/ 849 w 9835"/>
                <a:gd name="connsiteY2" fmla="*/ 9703 h 9999"/>
                <a:gd name="connsiteX3" fmla="*/ 5344 w 9835"/>
                <a:gd name="connsiteY3" fmla="*/ 9561 h 9999"/>
                <a:gd name="connsiteX4" fmla="*/ 9775 w 9835"/>
                <a:gd name="connsiteY4" fmla="*/ 5448 h 9999"/>
                <a:gd name="connsiteX5" fmla="*/ 4463 w 9835"/>
                <a:gd name="connsiteY5" fmla="*/ 7 h 9999"/>
                <a:gd name="connsiteX0" fmla="*/ 4247 w 9705"/>
                <a:gd name="connsiteY0" fmla="*/ 7 h 9797"/>
                <a:gd name="connsiteX1" fmla="*/ 33 w 9705"/>
                <a:gd name="connsiteY1" fmla="*/ 6591 h 9797"/>
                <a:gd name="connsiteX2" fmla="*/ 2432 w 9705"/>
                <a:gd name="connsiteY2" fmla="*/ 9151 h 9797"/>
                <a:gd name="connsiteX3" fmla="*/ 5143 w 9705"/>
                <a:gd name="connsiteY3" fmla="*/ 9562 h 9797"/>
                <a:gd name="connsiteX4" fmla="*/ 9648 w 9705"/>
                <a:gd name="connsiteY4" fmla="*/ 5449 h 9797"/>
                <a:gd name="connsiteX5" fmla="*/ 4247 w 9705"/>
                <a:gd name="connsiteY5" fmla="*/ 7 h 9797"/>
                <a:gd name="connsiteX0" fmla="*/ 3838 w 9462"/>
                <a:gd name="connsiteY0" fmla="*/ 9 h 10042"/>
                <a:gd name="connsiteX1" fmla="*/ 44 w 9462"/>
                <a:gd name="connsiteY1" fmla="*/ 6824 h 10042"/>
                <a:gd name="connsiteX2" fmla="*/ 1968 w 9462"/>
                <a:gd name="connsiteY2" fmla="*/ 9343 h 10042"/>
                <a:gd name="connsiteX3" fmla="*/ 4761 w 9462"/>
                <a:gd name="connsiteY3" fmla="*/ 9762 h 10042"/>
                <a:gd name="connsiteX4" fmla="*/ 9403 w 9462"/>
                <a:gd name="connsiteY4" fmla="*/ 5564 h 10042"/>
                <a:gd name="connsiteX5" fmla="*/ 3838 w 9462"/>
                <a:gd name="connsiteY5" fmla="*/ 9 h 10042"/>
                <a:gd name="connsiteX0" fmla="*/ 4859 w 10031"/>
                <a:gd name="connsiteY0" fmla="*/ 9 h 10000"/>
                <a:gd name="connsiteX1" fmla="*/ 78 w 10031"/>
                <a:gd name="connsiteY1" fmla="*/ 6795 h 10000"/>
                <a:gd name="connsiteX2" fmla="*/ 2111 w 10031"/>
                <a:gd name="connsiteY2" fmla="*/ 9304 h 10000"/>
                <a:gd name="connsiteX3" fmla="*/ 5063 w 10031"/>
                <a:gd name="connsiteY3" fmla="*/ 9721 h 10000"/>
                <a:gd name="connsiteX4" fmla="*/ 9969 w 10031"/>
                <a:gd name="connsiteY4" fmla="*/ 5541 h 10000"/>
                <a:gd name="connsiteX5" fmla="*/ 4859 w 10031"/>
                <a:gd name="connsiteY5" fmla="*/ 9 h 10000"/>
                <a:gd name="connsiteX0" fmla="*/ 4782 w 9959"/>
                <a:gd name="connsiteY0" fmla="*/ 9 h 9740"/>
                <a:gd name="connsiteX1" fmla="*/ 1 w 9959"/>
                <a:gd name="connsiteY1" fmla="*/ 6795 h 9740"/>
                <a:gd name="connsiteX2" fmla="*/ 4986 w 9959"/>
                <a:gd name="connsiteY2" fmla="*/ 9721 h 9740"/>
                <a:gd name="connsiteX3" fmla="*/ 9892 w 9959"/>
                <a:gd name="connsiteY3" fmla="*/ 5541 h 9740"/>
                <a:gd name="connsiteX4" fmla="*/ 4782 w 9959"/>
                <a:gd name="connsiteY4" fmla="*/ 9 h 9740"/>
                <a:gd name="connsiteX0" fmla="*/ 4415 w 9612"/>
                <a:gd name="connsiteY0" fmla="*/ 9 h 9999"/>
                <a:gd name="connsiteX1" fmla="*/ 1 w 9612"/>
                <a:gd name="connsiteY1" fmla="*/ 6976 h 9999"/>
                <a:gd name="connsiteX2" fmla="*/ 4620 w 9612"/>
                <a:gd name="connsiteY2" fmla="*/ 9980 h 9999"/>
                <a:gd name="connsiteX3" fmla="*/ 9546 w 9612"/>
                <a:gd name="connsiteY3" fmla="*/ 5689 h 9999"/>
                <a:gd name="connsiteX4" fmla="*/ 4415 w 9612"/>
                <a:gd name="connsiteY4" fmla="*/ 9 h 9999"/>
                <a:gd name="connsiteX0" fmla="*/ 4593 w 9503"/>
                <a:gd name="connsiteY0" fmla="*/ 3 h 9981"/>
                <a:gd name="connsiteX1" fmla="*/ 1 w 9503"/>
                <a:gd name="connsiteY1" fmla="*/ 6971 h 9981"/>
                <a:gd name="connsiteX2" fmla="*/ 4806 w 9503"/>
                <a:gd name="connsiteY2" fmla="*/ 9975 h 9981"/>
                <a:gd name="connsiteX3" fmla="*/ 9427 w 9503"/>
                <a:gd name="connsiteY3" fmla="*/ 6261 h 9981"/>
                <a:gd name="connsiteX4" fmla="*/ 4593 w 9503"/>
                <a:gd name="connsiteY4" fmla="*/ 3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3" h="9981">
                  <a:moveTo>
                    <a:pt x="4593" y="3"/>
                  </a:moveTo>
                  <a:cubicBezTo>
                    <a:pt x="3022" y="121"/>
                    <a:pt x="-34" y="5309"/>
                    <a:pt x="1" y="6971"/>
                  </a:cubicBezTo>
                  <a:cubicBezTo>
                    <a:pt x="36" y="8634"/>
                    <a:pt x="3235" y="10093"/>
                    <a:pt x="4806" y="9975"/>
                  </a:cubicBezTo>
                  <a:cubicBezTo>
                    <a:pt x="6377" y="9857"/>
                    <a:pt x="10079" y="8654"/>
                    <a:pt x="9427" y="6261"/>
                  </a:cubicBezTo>
                  <a:cubicBezTo>
                    <a:pt x="8772" y="3866"/>
                    <a:pt x="6164" y="-115"/>
                    <a:pt x="4593" y="3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Text Box 6">
              <a:extLst>
                <a:ext uri="{FF2B5EF4-FFF2-40B4-BE49-F238E27FC236}">
                  <a16:creationId xmlns:a16="http://schemas.microsoft.com/office/drawing/2014/main" id="{2BE43E97-81D2-4516-B5EA-01B026CB9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Text Box 9">
              <a:extLst>
                <a:ext uri="{FF2B5EF4-FFF2-40B4-BE49-F238E27FC236}">
                  <a16:creationId xmlns:a16="http://schemas.microsoft.com/office/drawing/2014/main" id="{15B847A2-E733-4F8C-AD7A-5AA05E4F4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Text Box 11">
              <a:extLst>
                <a:ext uri="{FF2B5EF4-FFF2-40B4-BE49-F238E27FC236}">
                  <a16:creationId xmlns:a16="http://schemas.microsoft.com/office/drawing/2014/main" id="{543AE9B6-EE12-4582-8A03-11B615624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12">
              <a:extLst>
                <a:ext uri="{FF2B5EF4-FFF2-40B4-BE49-F238E27FC236}">
                  <a16:creationId xmlns:a16="http://schemas.microsoft.com/office/drawing/2014/main" id="{34FF6857-C865-4054-86B1-058871A4E6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Text Box 13">
              <a:extLst>
                <a:ext uri="{FF2B5EF4-FFF2-40B4-BE49-F238E27FC236}">
                  <a16:creationId xmlns:a16="http://schemas.microsoft.com/office/drawing/2014/main" id="{D9C49DCA-3548-46D0-B554-3735A450C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63C9350-4869-47A6-868C-22483A5FFBB6}"/>
              </a:ext>
            </a:extLst>
          </p:cNvPr>
          <p:cNvGrpSpPr/>
          <p:nvPr/>
        </p:nvGrpSpPr>
        <p:grpSpPr>
          <a:xfrm>
            <a:off x="6343888" y="1060376"/>
            <a:ext cx="1420599" cy="1044300"/>
            <a:chOff x="3485811" y="4978206"/>
            <a:chExt cx="1344498" cy="971744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BD3965B3-FB4A-497B-BD36-609103C8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811" y="4978206"/>
              <a:ext cx="1280689" cy="95047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825 w 9606"/>
                <a:gd name="connsiteY0" fmla="*/ 1621 h 9040"/>
                <a:gd name="connsiteX1" fmla="*/ 15 w 9606"/>
                <a:gd name="connsiteY1" fmla="*/ 5164 h 9040"/>
                <a:gd name="connsiteX2" fmla="*/ 2747 w 9606"/>
                <a:gd name="connsiteY2" fmla="*/ 6308 h 9040"/>
                <a:gd name="connsiteX3" fmla="*/ 5988 w 9606"/>
                <a:gd name="connsiteY3" fmla="*/ 6438 h 9040"/>
                <a:gd name="connsiteX4" fmla="*/ 6874 w 9606"/>
                <a:gd name="connsiteY4" fmla="*/ 9038 h 9040"/>
                <a:gd name="connsiteX5" fmla="*/ 9584 w 9606"/>
                <a:gd name="connsiteY5" fmla="*/ 5872 h 9040"/>
                <a:gd name="connsiteX6" fmla="*/ 5187 w 9606"/>
                <a:gd name="connsiteY6" fmla="*/ 204 h 9040"/>
                <a:gd name="connsiteX7" fmla="*/ 1825 w 9606"/>
                <a:gd name="connsiteY7" fmla="*/ 1621 h 9040"/>
                <a:gd name="connsiteX0" fmla="*/ 1899 w 7438"/>
                <a:gd name="connsiteY0" fmla="*/ 1688 h 9930"/>
                <a:gd name="connsiteX1" fmla="*/ 15 w 7438"/>
                <a:gd name="connsiteY1" fmla="*/ 5607 h 9930"/>
                <a:gd name="connsiteX2" fmla="*/ 2859 w 7438"/>
                <a:gd name="connsiteY2" fmla="*/ 6873 h 9930"/>
                <a:gd name="connsiteX3" fmla="*/ 6233 w 7438"/>
                <a:gd name="connsiteY3" fmla="*/ 7017 h 9930"/>
                <a:gd name="connsiteX4" fmla="*/ 7155 w 7438"/>
                <a:gd name="connsiteY4" fmla="*/ 9893 h 9930"/>
                <a:gd name="connsiteX5" fmla="*/ 7308 w 7438"/>
                <a:gd name="connsiteY5" fmla="*/ 4681 h 9930"/>
                <a:gd name="connsiteX6" fmla="*/ 5399 w 7438"/>
                <a:gd name="connsiteY6" fmla="*/ 121 h 9930"/>
                <a:gd name="connsiteX7" fmla="*/ 1899 w 7438"/>
                <a:gd name="connsiteY7" fmla="*/ 1688 h 9930"/>
                <a:gd name="connsiteX0" fmla="*/ 2553 w 9857"/>
                <a:gd name="connsiteY0" fmla="*/ 1700 h 7244"/>
                <a:gd name="connsiteX1" fmla="*/ 20 w 9857"/>
                <a:gd name="connsiteY1" fmla="*/ 5647 h 7244"/>
                <a:gd name="connsiteX2" fmla="*/ 3844 w 9857"/>
                <a:gd name="connsiteY2" fmla="*/ 6921 h 7244"/>
                <a:gd name="connsiteX3" fmla="*/ 8380 w 9857"/>
                <a:gd name="connsiteY3" fmla="*/ 7066 h 7244"/>
                <a:gd name="connsiteX4" fmla="*/ 9825 w 9857"/>
                <a:gd name="connsiteY4" fmla="*/ 4714 h 7244"/>
                <a:gd name="connsiteX5" fmla="*/ 7259 w 9857"/>
                <a:gd name="connsiteY5" fmla="*/ 122 h 7244"/>
                <a:gd name="connsiteX6" fmla="*/ 2553 w 9857"/>
                <a:gd name="connsiteY6" fmla="*/ 1700 h 7244"/>
                <a:gd name="connsiteX0" fmla="*/ 2590 w 9984"/>
                <a:gd name="connsiteY0" fmla="*/ 2347 h 9560"/>
                <a:gd name="connsiteX1" fmla="*/ 20 w 9984"/>
                <a:gd name="connsiteY1" fmla="*/ 7795 h 9560"/>
                <a:gd name="connsiteX2" fmla="*/ 3900 w 9984"/>
                <a:gd name="connsiteY2" fmla="*/ 9554 h 9560"/>
                <a:gd name="connsiteX3" fmla="*/ 7717 w 9984"/>
                <a:gd name="connsiteY3" fmla="*/ 8316 h 9560"/>
                <a:gd name="connsiteX4" fmla="*/ 9968 w 9984"/>
                <a:gd name="connsiteY4" fmla="*/ 6507 h 9560"/>
                <a:gd name="connsiteX5" fmla="*/ 7364 w 9984"/>
                <a:gd name="connsiteY5" fmla="*/ 168 h 9560"/>
                <a:gd name="connsiteX6" fmla="*/ 2590 w 9984"/>
                <a:gd name="connsiteY6" fmla="*/ 2347 h 9560"/>
                <a:gd name="connsiteX0" fmla="*/ 2594 w 8814"/>
                <a:gd name="connsiteY0" fmla="*/ 2287 h 9843"/>
                <a:gd name="connsiteX1" fmla="*/ 20 w 8814"/>
                <a:gd name="connsiteY1" fmla="*/ 7986 h 9843"/>
                <a:gd name="connsiteX2" fmla="*/ 3906 w 8814"/>
                <a:gd name="connsiteY2" fmla="*/ 9826 h 9843"/>
                <a:gd name="connsiteX3" fmla="*/ 7729 w 8814"/>
                <a:gd name="connsiteY3" fmla="*/ 8531 h 9843"/>
                <a:gd name="connsiteX4" fmla="*/ 8770 w 8814"/>
                <a:gd name="connsiteY4" fmla="*/ 2927 h 9843"/>
                <a:gd name="connsiteX5" fmla="*/ 7376 w 8814"/>
                <a:gd name="connsiteY5" fmla="*/ 8 h 9843"/>
                <a:gd name="connsiteX6" fmla="*/ 2594 w 8814"/>
                <a:gd name="connsiteY6" fmla="*/ 2287 h 9843"/>
                <a:gd name="connsiteX0" fmla="*/ 2941 w 9999"/>
                <a:gd name="connsiteY0" fmla="*/ 1131 h 8808"/>
                <a:gd name="connsiteX1" fmla="*/ 21 w 9999"/>
                <a:gd name="connsiteY1" fmla="*/ 6921 h 8808"/>
                <a:gd name="connsiteX2" fmla="*/ 4430 w 9999"/>
                <a:gd name="connsiteY2" fmla="*/ 8791 h 8808"/>
                <a:gd name="connsiteX3" fmla="*/ 8767 w 9999"/>
                <a:gd name="connsiteY3" fmla="*/ 7475 h 8808"/>
                <a:gd name="connsiteX4" fmla="*/ 9948 w 9999"/>
                <a:gd name="connsiteY4" fmla="*/ 1782 h 8808"/>
                <a:gd name="connsiteX5" fmla="*/ 7151 w 9999"/>
                <a:gd name="connsiteY5" fmla="*/ 39 h 8808"/>
                <a:gd name="connsiteX6" fmla="*/ 2941 w 9999"/>
                <a:gd name="connsiteY6" fmla="*/ 1131 h 8808"/>
                <a:gd name="connsiteX0" fmla="*/ 2941 w 10000"/>
                <a:gd name="connsiteY0" fmla="*/ 1284 h 9399"/>
                <a:gd name="connsiteX1" fmla="*/ 21 w 10000"/>
                <a:gd name="connsiteY1" fmla="*/ 7858 h 9399"/>
                <a:gd name="connsiteX2" fmla="*/ 4430 w 10000"/>
                <a:gd name="connsiteY2" fmla="*/ 9287 h 9399"/>
                <a:gd name="connsiteX3" fmla="*/ 8768 w 10000"/>
                <a:gd name="connsiteY3" fmla="*/ 8487 h 9399"/>
                <a:gd name="connsiteX4" fmla="*/ 9949 w 10000"/>
                <a:gd name="connsiteY4" fmla="*/ 2023 h 9399"/>
                <a:gd name="connsiteX5" fmla="*/ 7152 w 10000"/>
                <a:gd name="connsiteY5" fmla="*/ 44 h 9399"/>
                <a:gd name="connsiteX6" fmla="*/ 2941 w 10000"/>
                <a:gd name="connsiteY6" fmla="*/ 1284 h 9399"/>
                <a:gd name="connsiteX0" fmla="*/ 1587 w 8646"/>
                <a:gd name="connsiteY0" fmla="*/ 1351 h 10066"/>
                <a:gd name="connsiteX1" fmla="*/ 45 w 8646"/>
                <a:gd name="connsiteY1" fmla="*/ 7237 h 10066"/>
                <a:gd name="connsiteX2" fmla="*/ 3076 w 8646"/>
                <a:gd name="connsiteY2" fmla="*/ 9866 h 10066"/>
                <a:gd name="connsiteX3" fmla="*/ 7414 w 8646"/>
                <a:gd name="connsiteY3" fmla="*/ 9015 h 10066"/>
                <a:gd name="connsiteX4" fmla="*/ 8595 w 8646"/>
                <a:gd name="connsiteY4" fmla="*/ 2137 h 10066"/>
                <a:gd name="connsiteX5" fmla="*/ 5798 w 8646"/>
                <a:gd name="connsiteY5" fmla="*/ 32 h 10066"/>
                <a:gd name="connsiteX6" fmla="*/ 1587 w 8646"/>
                <a:gd name="connsiteY6" fmla="*/ 1351 h 10066"/>
                <a:gd name="connsiteX0" fmla="*/ 1836 w 9989"/>
                <a:gd name="connsiteY0" fmla="*/ 1342 h 9835"/>
                <a:gd name="connsiteX1" fmla="*/ 52 w 9989"/>
                <a:gd name="connsiteY1" fmla="*/ 7190 h 9835"/>
                <a:gd name="connsiteX2" fmla="*/ 3558 w 9989"/>
                <a:gd name="connsiteY2" fmla="*/ 9801 h 9835"/>
                <a:gd name="connsiteX3" fmla="*/ 8388 w 9989"/>
                <a:gd name="connsiteY3" fmla="*/ 8222 h 9835"/>
                <a:gd name="connsiteX4" fmla="*/ 9941 w 9989"/>
                <a:gd name="connsiteY4" fmla="*/ 2123 h 9835"/>
                <a:gd name="connsiteX5" fmla="*/ 6706 w 9989"/>
                <a:gd name="connsiteY5" fmla="*/ 32 h 9835"/>
                <a:gd name="connsiteX6" fmla="*/ 1836 w 9989"/>
                <a:gd name="connsiteY6" fmla="*/ 1342 h 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89" h="9835">
                  <a:moveTo>
                    <a:pt x="1836" y="1342"/>
                  </a:moveTo>
                  <a:cubicBezTo>
                    <a:pt x="726" y="2535"/>
                    <a:pt x="-235" y="5780"/>
                    <a:pt x="52" y="7190"/>
                  </a:cubicBezTo>
                  <a:cubicBezTo>
                    <a:pt x="339" y="8600"/>
                    <a:pt x="2169" y="9629"/>
                    <a:pt x="3558" y="9801"/>
                  </a:cubicBezTo>
                  <a:cubicBezTo>
                    <a:pt x="4947" y="9973"/>
                    <a:pt x="7324" y="9501"/>
                    <a:pt x="8388" y="8222"/>
                  </a:cubicBezTo>
                  <a:cubicBezTo>
                    <a:pt x="9452" y="6941"/>
                    <a:pt x="10190" y="4162"/>
                    <a:pt x="9941" y="2123"/>
                  </a:cubicBezTo>
                  <a:cubicBezTo>
                    <a:pt x="9692" y="87"/>
                    <a:pt x="8056" y="163"/>
                    <a:pt x="6706" y="32"/>
                  </a:cubicBezTo>
                  <a:cubicBezTo>
                    <a:pt x="5355" y="-98"/>
                    <a:pt x="2945" y="149"/>
                    <a:pt x="1836" y="1342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Text Box 5">
              <a:extLst>
                <a:ext uri="{FF2B5EF4-FFF2-40B4-BE49-F238E27FC236}">
                  <a16:creationId xmlns:a16="http://schemas.microsoft.com/office/drawing/2014/main" id="{A83FE99C-C97A-488C-9844-4C2CA9C95E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600" y="5061477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88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6" name="Text Box 7">
              <a:extLst>
                <a:ext uri="{FF2B5EF4-FFF2-40B4-BE49-F238E27FC236}">
                  <a16:creationId xmlns:a16="http://schemas.microsoft.com/office/drawing/2014/main" id="{CB90E354-3804-427F-922E-68D0FA0D4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445303"/>
              <a:ext cx="533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98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Text Box 8">
              <a:extLst>
                <a:ext uri="{FF2B5EF4-FFF2-40B4-BE49-F238E27FC236}">
                  <a16:creationId xmlns:a16="http://schemas.microsoft.com/office/drawing/2014/main" id="{2937D525-F42E-4F94-9B49-BFB31695E4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675" y="5553075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Text Box 10">
              <a:extLst>
                <a:ext uri="{FF2B5EF4-FFF2-40B4-BE49-F238E27FC236}">
                  <a16:creationId xmlns:a16="http://schemas.microsoft.com/office/drawing/2014/main" id="{510FEC95-2EBC-4611-B954-6016891E2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909" y="5043311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52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Rectangle 14">
              <a:extLst>
                <a:ext uri="{FF2B5EF4-FFF2-40B4-BE49-F238E27FC236}">
                  <a16:creationId xmlns:a16="http://schemas.microsoft.com/office/drawing/2014/main" id="{B2C9B4A2-90F3-4B59-852D-82AC57345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650" y="53863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31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91" name="Picture 4">
            <a:extLst>
              <a:ext uri="{FF2B5EF4-FFF2-40B4-BE49-F238E27FC236}">
                <a16:creationId xmlns:a16="http://schemas.microsoft.com/office/drawing/2014/main" id="{0B523C17-0148-447E-AEBE-B1ECB674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" name="Group 49">
            <a:extLst>
              <a:ext uri="{FF2B5EF4-FFF2-40B4-BE49-F238E27FC236}">
                <a16:creationId xmlns:a16="http://schemas.microsoft.com/office/drawing/2014/main" id="{AC070944-C97A-4BD9-B375-570FDB8FAB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93" name="Group 50">
              <a:extLst>
                <a:ext uri="{FF2B5EF4-FFF2-40B4-BE49-F238E27FC236}">
                  <a16:creationId xmlns:a16="http://schemas.microsoft.com/office/drawing/2014/main" id="{2AA69507-FC10-4763-9425-085D7D047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1" name="Freeform 51">
                <a:extLst>
                  <a:ext uri="{FF2B5EF4-FFF2-40B4-BE49-F238E27FC236}">
                    <a16:creationId xmlns:a16="http://schemas.microsoft.com/office/drawing/2014/main" id="{5E900B8C-1125-4C0A-981B-22EFC5C0F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" name="Freeform 52">
                <a:extLst>
                  <a:ext uri="{FF2B5EF4-FFF2-40B4-BE49-F238E27FC236}">
                    <a16:creationId xmlns:a16="http://schemas.microsoft.com/office/drawing/2014/main" id="{57259AB1-F614-434D-A7EB-8BFF0E0E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3" name="Freeform 53">
                <a:extLst>
                  <a:ext uri="{FF2B5EF4-FFF2-40B4-BE49-F238E27FC236}">
                    <a16:creationId xmlns:a16="http://schemas.microsoft.com/office/drawing/2014/main" id="{CD92F3DE-AE83-422F-BEFC-A41846A6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4" name="Freeform 54">
                <a:extLst>
                  <a:ext uri="{FF2B5EF4-FFF2-40B4-BE49-F238E27FC236}">
                    <a16:creationId xmlns:a16="http://schemas.microsoft.com/office/drawing/2014/main" id="{175E3743-F527-40C3-B9A5-49C2AF76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5" name="Freeform 55">
                <a:extLst>
                  <a:ext uri="{FF2B5EF4-FFF2-40B4-BE49-F238E27FC236}">
                    <a16:creationId xmlns:a16="http://schemas.microsoft.com/office/drawing/2014/main" id="{3784B592-0792-40D4-B096-464F3F35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6" name="Freeform 56">
                <a:extLst>
                  <a:ext uri="{FF2B5EF4-FFF2-40B4-BE49-F238E27FC236}">
                    <a16:creationId xmlns:a16="http://schemas.microsoft.com/office/drawing/2014/main" id="{43E55376-9AB3-4B96-A9C0-9D6CE8EA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94" name="Freeform 57">
              <a:extLst>
                <a:ext uri="{FF2B5EF4-FFF2-40B4-BE49-F238E27FC236}">
                  <a16:creationId xmlns:a16="http://schemas.microsoft.com/office/drawing/2014/main" id="{14DDE945-0D19-46B2-949F-83155ED75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" name="Freeform 58">
              <a:extLst>
                <a:ext uri="{FF2B5EF4-FFF2-40B4-BE49-F238E27FC236}">
                  <a16:creationId xmlns:a16="http://schemas.microsoft.com/office/drawing/2014/main" id="{73B2274D-6C93-442B-8DC6-41DBE8D9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6" name="Oval 59">
              <a:extLst>
                <a:ext uri="{FF2B5EF4-FFF2-40B4-BE49-F238E27FC236}">
                  <a16:creationId xmlns:a16="http://schemas.microsoft.com/office/drawing/2014/main" id="{FFDFDCD5-B640-46C7-B4F9-54ED933CE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7" name="Oval 60">
              <a:extLst>
                <a:ext uri="{FF2B5EF4-FFF2-40B4-BE49-F238E27FC236}">
                  <a16:creationId xmlns:a16="http://schemas.microsoft.com/office/drawing/2014/main" id="{CE3DF456-D8C4-440C-AC06-252B292CAA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8" name="Oval 61">
              <a:extLst>
                <a:ext uri="{FF2B5EF4-FFF2-40B4-BE49-F238E27FC236}">
                  <a16:creationId xmlns:a16="http://schemas.microsoft.com/office/drawing/2014/main" id="{99C28F2C-5ACC-4062-9A5D-AEBF5FB631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9" name="Oval 62">
              <a:extLst>
                <a:ext uri="{FF2B5EF4-FFF2-40B4-BE49-F238E27FC236}">
                  <a16:creationId xmlns:a16="http://schemas.microsoft.com/office/drawing/2014/main" id="{51CECB12-17C9-422D-94CD-D06D83B6FB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0" name="Oval 63">
              <a:extLst>
                <a:ext uri="{FF2B5EF4-FFF2-40B4-BE49-F238E27FC236}">
                  <a16:creationId xmlns:a16="http://schemas.microsoft.com/office/drawing/2014/main" id="{043AC74F-26D5-4611-B707-D8B10CFF2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07" name="Group 49">
            <a:extLst>
              <a:ext uri="{FF2B5EF4-FFF2-40B4-BE49-F238E27FC236}">
                <a16:creationId xmlns:a16="http://schemas.microsoft.com/office/drawing/2014/main" id="{C49FBB6C-AFAE-4904-92B7-0F8CA581298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72031" y="5723456"/>
            <a:ext cx="381000" cy="993775"/>
            <a:chOff x="2308" y="1513"/>
            <a:chExt cx="1162" cy="2570"/>
          </a:xfrm>
        </p:grpSpPr>
        <p:grpSp>
          <p:nvGrpSpPr>
            <p:cNvPr id="108" name="Group 50">
              <a:extLst>
                <a:ext uri="{FF2B5EF4-FFF2-40B4-BE49-F238E27FC236}">
                  <a16:creationId xmlns:a16="http://schemas.microsoft.com/office/drawing/2014/main" id="{855522F6-7329-4FAE-8EA8-4B84FF777A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16" name="Freeform 51">
                <a:extLst>
                  <a:ext uri="{FF2B5EF4-FFF2-40B4-BE49-F238E27FC236}">
                    <a16:creationId xmlns:a16="http://schemas.microsoft.com/office/drawing/2014/main" id="{F7DAA045-3145-49F1-8178-E414D87A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7" name="Freeform 52">
                <a:extLst>
                  <a:ext uri="{FF2B5EF4-FFF2-40B4-BE49-F238E27FC236}">
                    <a16:creationId xmlns:a16="http://schemas.microsoft.com/office/drawing/2014/main" id="{BDECEFFC-1939-4F8A-9C67-A274085E0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8" name="Freeform 53">
                <a:extLst>
                  <a:ext uri="{FF2B5EF4-FFF2-40B4-BE49-F238E27FC236}">
                    <a16:creationId xmlns:a16="http://schemas.microsoft.com/office/drawing/2014/main" id="{1CA5A310-8F0A-47BB-825D-4270FB21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9" name="Freeform 54">
                <a:extLst>
                  <a:ext uri="{FF2B5EF4-FFF2-40B4-BE49-F238E27FC236}">
                    <a16:creationId xmlns:a16="http://schemas.microsoft.com/office/drawing/2014/main" id="{AB3EA005-311C-4C0C-AC1B-611328AB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0" name="Freeform 55">
                <a:extLst>
                  <a:ext uri="{FF2B5EF4-FFF2-40B4-BE49-F238E27FC236}">
                    <a16:creationId xmlns:a16="http://schemas.microsoft.com/office/drawing/2014/main" id="{56C007C9-5586-45CC-AEF8-EA610D1D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1" name="Freeform 56">
                <a:extLst>
                  <a:ext uri="{FF2B5EF4-FFF2-40B4-BE49-F238E27FC236}">
                    <a16:creationId xmlns:a16="http://schemas.microsoft.com/office/drawing/2014/main" id="{1E52B8C1-62AA-45D3-A7A4-01EFF9AF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9" name="Freeform 57">
              <a:extLst>
                <a:ext uri="{FF2B5EF4-FFF2-40B4-BE49-F238E27FC236}">
                  <a16:creationId xmlns:a16="http://schemas.microsoft.com/office/drawing/2014/main" id="{F1F0AF50-35CA-4EDF-8D03-EDB5A0ED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0" name="Freeform 58">
              <a:extLst>
                <a:ext uri="{FF2B5EF4-FFF2-40B4-BE49-F238E27FC236}">
                  <a16:creationId xmlns:a16="http://schemas.microsoft.com/office/drawing/2014/main" id="{35AC42B0-09E1-4637-AB20-FB39DB23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1" name="Oval 59">
              <a:extLst>
                <a:ext uri="{FF2B5EF4-FFF2-40B4-BE49-F238E27FC236}">
                  <a16:creationId xmlns:a16="http://schemas.microsoft.com/office/drawing/2014/main" id="{EBA6D525-366D-419C-8030-21EC1BD7AB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2" name="Oval 60">
              <a:extLst>
                <a:ext uri="{FF2B5EF4-FFF2-40B4-BE49-F238E27FC236}">
                  <a16:creationId xmlns:a16="http://schemas.microsoft.com/office/drawing/2014/main" id="{A43D7B01-A993-4074-873E-C94EC7EB55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3" name="Oval 61">
              <a:extLst>
                <a:ext uri="{FF2B5EF4-FFF2-40B4-BE49-F238E27FC236}">
                  <a16:creationId xmlns:a16="http://schemas.microsoft.com/office/drawing/2014/main" id="{F6A046AF-E776-42D2-B06F-C30179A56A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4" name="Oval 62">
              <a:extLst>
                <a:ext uri="{FF2B5EF4-FFF2-40B4-BE49-F238E27FC236}">
                  <a16:creationId xmlns:a16="http://schemas.microsoft.com/office/drawing/2014/main" id="{63F23493-0E9F-48F6-9561-6B43183B09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5" name="Oval 63">
              <a:extLst>
                <a:ext uri="{FF2B5EF4-FFF2-40B4-BE49-F238E27FC236}">
                  <a16:creationId xmlns:a16="http://schemas.microsoft.com/office/drawing/2014/main" id="{896FADC1-C3D0-4C05-9913-6052AB47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2" name="Group 49">
            <a:extLst>
              <a:ext uri="{FF2B5EF4-FFF2-40B4-BE49-F238E27FC236}">
                <a16:creationId xmlns:a16="http://schemas.microsoft.com/office/drawing/2014/main" id="{0046A747-1803-4884-9152-6BD6FCD6DC2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134462" y="5875856"/>
            <a:ext cx="381000" cy="993775"/>
            <a:chOff x="2308" y="1513"/>
            <a:chExt cx="1162" cy="2570"/>
          </a:xfrm>
        </p:grpSpPr>
        <p:grpSp>
          <p:nvGrpSpPr>
            <p:cNvPr id="123" name="Group 50">
              <a:extLst>
                <a:ext uri="{FF2B5EF4-FFF2-40B4-BE49-F238E27FC236}">
                  <a16:creationId xmlns:a16="http://schemas.microsoft.com/office/drawing/2014/main" id="{38F41BF2-DA4C-4E82-A4C7-589AA5271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1" name="Freeform 51">
                <a:extLst>
                  <a:ext uri="{FF2B5EF4-FFF2-40B4-BE49-F238E27FC236}">
                    <a16:creationId xmlns:a16="http://schemas.microsoft.com/office/drawing/2014/main" id="{8DA4A4DB-5CE9-4764-AAC2-D57B08324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2" name="Freeform 52">
                <a:extLst>
                  <a:ext uri="{FF2B5EF4-FFF2-40B4-BE49-F238E27FC236}">
                    <a16:creationId xmlns:a16="http://schemas.microsoft.com/office/drawing/2014/main" id="{E3E10F36-E205-47E4-8074-BAAB20A0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" name="Freeform 53">
                <a:extLst>
                  <a:ext uri="{FF2B5EF4-FFF2-40B4-BE49-F238E27FC236}">
                    <a16:creationId xmlns:a16="http://schemas.microsoft.com/office/drawing/2014/main" id="{5D3E71A0-8666-4419-A850-A066B29B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4" name="Freeform 54">
                <a:extLst>
                  <a:ext uri="{FF2B5EF4-FFF2-40B4-BE49-F238E27FC236}">
                    <a16:creationId xmlns:a16="http://schemas.microsoft.com/office/drawing/2014/main" id="{2DD0E45D-0D05-4D98-8359-36A480DD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5" name="Freeform 55">
                <a:extLst>
                  <a:ext uri="{FF2B5EF4-FFF2-40B4-BE49-F238E27FC236}">
                    <a16:creationId xmlns:a16="http://schemas.microsoft.com/office/drawing/2014/main" id="{E469E5FB-21F4-4078-ABA8-1BFA07A6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6" name="Freeform 56">
                <a:extLst>
                  <a:ext uri="{FF2B5EF4-FFF2-40B4-BE49-F238E27FC236}">
                    <a16:creationId xmlns:a16="http://schemas.microsoft.com/office/drawing/2014/main" id="{B0450299-2156-41E6-AF4D-2165A6B9E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24" name="Freeform 57">
              <a:extLst>
                <a:ext uri="{FF2B5EF4-FFF2-40B4-BE49-F238E27FC236}">
                  <a16:creationId xmlns:a16="http://schemas.microsoft.com/office/drawing/2014/main" id="{6C58E7ED-C176-4E0B-80FB-BDE43E0D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Freeform 58">
              <a:extLst>
                <a:ext uri="{FF2B5EF4-FFF2-40B4-BE49-F238E27FC236}">
                  <a16:creationId xmlns:a16="http://schemas.microsoft.com/office/drawing/2014/main" id="{C6F4EE7E-E46F-4EBF-BAD4-75C42D3F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Oval 59">
              <a:extLst>
                <a:ext uri="{FF2B5EF4-FFF2-40B4-BE49-F238E27FC236}">
                  <a16:creationId xmlns:a16="http://schemas.microsoft.com/office/drawing/2014/main" id="{2C2AA23D-BE87-422B-B250-06CE6A4E9F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Oval 60">
              <a:extLst>
                <a:ext uri="{FF2B5EF4-FFF2-40B4-BE49-F238E27FC236}">
                  <a16:creationId xmlns:a16="http://schemas.microsoft.com/office/drawing/2014/main" id="{049F1CA5-978A-49F1-BC8C-03741B4A3C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Oval 61">
              <a:extLst>
                <a:ext uri="{FF2B5EF4-FFF2-40B4-BE49-F238E27FC236}">
                  <a16:creationId xmlns:a16="http://schemas.microsoft.com/office/drawing/2014/main" id="{D4C1D664-8328-4431-9482-3550DE1988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Oval 62">
              <a:extLst>
                <a:ext uri="{FF2B5EF4-FFF2-40B4-BE49-F238E27FC236}">
                  <a16:creationId xmlns:a16="http://schemas.microsoft.com/office/drawing/2014/main" id="{61421B40-8FAC-4736-A5FA-273CA72DB0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Oval 63">
              <a:extLst>
                <a:ext uri="{FF2B5EF4-FFF2-40B4-BE49-F238E27FC236}">
                  <a16:creationId xmlns:a16="http://schemas.microsoft.com/office/drawing/2014/main" id="{8D6AC338-E722-4D43-BED3-63EC3EBA5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47F88034-4A89-44F3-8D83-3C769F776D08}"/>
              </a:ext>
            </a:extLst>
          </p:cNvPr>
          <p:cNvGrpSpPr/>
          <p:nvPr/>
        </p:nvGrpSpPr>
        <p:grpSpPr>
          <a:xfrm>
            <a:off x="2260600" y="6372224"/>
            <a:ext cx="406400" cy="333376"/>
            <a:chOff x="960438" y="4416425"/>
            <a:chExt cx="406400" cy="333376"/>
          </a:xfrm>
        </p:grpSpPr>
        <p:sp>
          <p:nvSpPr>
            <p:cNvPr id="144" name="AutoShape 214">
              <a:extLst>
                <a:ext uri="{FF2B5EF4-FFF2-40B4-BE49-F238E27FC236}">
                  <a16:creationId xmlns:a16="http://schemas.microsoft.com/office/drawing/2014/main" id="{462C80CD-0898-4F85-A5FC-8B3112974D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Line 215">
              <a:extLst>
                <a:ext uri="{FF2B5EF4-FFF2-40B4-BE49-F238E27FC236}">
                  <a16:creationId xmlns:a16="http://schemas.microsoft.com/office/drawing/2014/main" id="{3D3743F3-D58C-4409-81E0-C92A4C1731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46" name="AutoShape 8">
            <a:extLst>
              <a:ext uri="{FF2B5EF4-FFF2-40B4-BE49-F238E27FC236}">
                <a16:creationId xmlns:a16="http://schemas.microsoft.com/office/drawing/2014/main" id="{4B16CB4A-4A02-41F6-890B-DF8B09A3D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986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.00254 L -0.57517 0.64953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767" y="32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00254 L -0.10365 -0.62709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1" y="-3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7" grpId="0" animBg="1"/>
      <p:bldP spid="6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7637" name="Group 98"/>
          <p:cNvGrpSpPr>
            <a:grpSpLocks/>
          </p:cNvGrpSpPr>
          <p:nvPr/>
        </p:nvGrpSpPr>
        <p:grpSpPr bwMode="auto">
          <a:xfrm>
            <a:off x="5562600" y="1143000"/>
            <a:ext cx="457200" cy="914400"/>
            <a:chOff x="2432" y="1328"/>
            <a:chExt cx="906" cy="2075"/>
          </a:xfrm>
        </p:grpSpPr>
        <p:sp>
          <p:nvSpPr>
            <p:cNvPr id="197638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9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0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1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2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3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pic>
        <p:nvPicPr>
          <p:cNvPr id="23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401" y="5143707"/>
            <a:ext cx="363776" cy="53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FCBDEB13-6C98-46D1-A820-992F40229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088" y="223755"/>
            <a:ext cx="1004921" cy="13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8275" y="2846665"/>
            <a:ext cx="2839119" cy="2129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ext Box 103"/>
          <p:cNvSpPr txBox="1">
            <a:spLocks noChangeArrowheads="1"/>
          </p:cNvSpPr>
          <p:nvPr/>
        </p:nvSpPr>
        <p:spPr bwMode="auto">
          <a:xfrm>
            <a:off x="5867400" y="188912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Split Set into Two</a:t>
            </a:r>
          </a:p>
        </p:txBody>
      </p:sp>
      <p:grpSp>
        <p:nvGrpSpPr>
          <p:cNvPr id="56" name="Group 107"/>
          <p:cNvGrpSpPr>
            <a:grpSpLocks/>
          </p:cNvGrpSpPr>
          <p:nvPr/>
        </p:nvGrpSpPr>
        <p:grpSpPr bwMode="auto">
          <a:xfrm>
            <a:off x="5897511" y="1320800"/>
            <a:ext cx="1905000" cy="533400"/>
            <a:chOff x="3072" y="3360"/>
            <a:chExt cx="2352" cy="336"/>
          </a:xfrm>
        </p:grpSpPr>
        <p:sp>
          <p:nvSpPr>
            <p:cNvPr id="57" name="Text Box 108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25,31,52,88,98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8" name="Rectangle 10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9" name="Text Box 113"/>
          <p:cNvSpPr txBox="1">
            <a:spLocks noChangeArrowheads="1"/>
          </p:cNvSpPr>
          <p:nvPr/>
        </p:nvSpPr>
        <p:spPr bwMode="auto">
          <a:xfrm>
            <a:off x="255094" y="4069281"/>
            <a:ext cx="3717684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Get another friend to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sort the second half. </a:t>
            </a:r>
          </a:p>
        </p:txBody>
      </p:sp>
      <p:sp>
        <p:nvSpPr>
          <p:cNvPr id="67" name="Down Arrow 66"/>
          <p:cNvSpPr/>
          <p:nvPr/>
        </p:nvSpPr>
        <p:spPr bwMode="auto">
          <a:xfrm rot="16200000">
            <a:off x="4404874" y="5928873"/>
            <a:ext cx="573587" cy="979868"/>
          </a:xfrm>
          <a:prstGeom prst="downArrow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8" name="Text Box 113"/>
          <p:cNvSpPr txBox="1">
            <a:spLocks noChangeArrowheads="1"/>
          </p:cNvSpPr>
          <p:nvPr/>
        </p:nvSpPr>
        <p:spPr bwMode="auto">
          <a:xfrm>
            <a:off x="2740653" y="5065693"/>
            <a:ext cx="38843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your friend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Don’t micro manage him.</a:t>
            </a:r>
          </a:p>
        </p:txBody>
      </p:sp>
      <p:grpSp>
        <p:nvGrpSpPr>
          <p:cNvPr id="76" name="Group 3">
            <a:extLst>
              <a:ext uri="{FF2B5EF4-FFF2-40B4-BE49-F238E27FC236}">
                <a16:creationId xmlns:a16="http://schemas.microsoft.com/office/drawing/2014/main" id="{42B20244-EEB1-479D-A870-6933DE568836}"/>
              </a:ext>
            </a:extLst>
          </p:cNvPr>
          <p:cNvGrpSpPr>
            <a:grpSpLocks/>
          </p:cNvGrpSpPr>
          <p:nvPr/>
        </p:nvGrpSpPr>
        <p:grpSpPr bwMode="auto">
          <a:xfrm>
            <a:off x="7416802" y="1285879"/>
            <a:ext cx="1311276" cy="1322388"/>
            <a:chOff x="998" y="3317"/>
            <a:chExt cx="826" cy="833"/>
          </a:xfrm>
        </p:grpSpPr>
        <p:sp>
          <p:nvSpPr>
            <p:cNvPr id="77" name="Freeform 4">
              <a:extLst>
                <a:ext uri="{FF2B5EF4-FFF2-40B4-BE49-F238E27FC236}">
                  <a16:creationId xmlns:a16="http://schemas.microsoft.com/office/drawing/2014/main" id="{4D50B7B0-C581-4849-9942-74BF21063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320"/>
              <a:ext cx="755" cy="830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  <a:gd name="connsiteX0" fmla="*/ 107 w 7890"/>
                <a:gd name="connsiteY0" fmla="*/ 1621 h 9230"/>
                <a:gd name="connsiteX1" fmla="*/ 1029 w 7890"/>
                <a:gd name="connsiteY1" fmla="*/ 6308 h 9230"/>
                <a:gd name="connsiteX2" fmla="*/ 2930 w 7890"/>
                <a:gd name="connsiteY2" fmla="*/ 8596 h 9230"/>
                <a:gd name="connsiteX3" fmla="*/ 5156 w 7890"/>
                <a:gd name="connsiteY3" fmla="*/ 9038 h 9230"/>
                <a:gd name="connsiteX4" fmla="*/ 7866 w 7890"/>
                <a:gd name="connsiteY4" fmla="*/ 5872 h 9230"/>
                <a:gd name="connsiteX5" fmla="*/ 3469 w 7890"/>
                <a:gd name="connsiteY5" fmla="*/ 204 h 9230"/>
                <a:gd name="connsiteX6" fmla="*/ 107 w 7890"/>
                <a:gd name="connsiteY6" fmla="*/ 1621 h 9230"/>
                <a:gd name="connsiteX0" fmla="*/ 3099 w 8703"/>
                <a:gd name="connsiteY0" fmla="*/ 1 h 9780"/>
                <a:gd name="connsiteX1" fmla="*/ 6 w 8703"/>
                <a:gd name="connsiteY1" fmla="*/ 6614 h 9780"/>
                <a:gd name="connsiteX2" fmla="*/ 2416 w 8703"/>
                <a:gd name="connsiteY2" fmla="*/ 9093 h 9780"/>
                <a:gd name="connsiteX3" fmla="*/ 5237 w 8703"/>
                <a:gd name="connsiteY3" fmla="*/ 9572 h 9780"/>
                <a:gd name="connsiteX4" fmla="*/ 8672 w 8703"/>
                <a:gd name="connsiteY4" fmla="*/ 6142 h 9780"/>
                <a:gd name="connsiteX5" fmla="*/ 3099 w 8703"/>
                <a:gd name="connsiteY5" fmla="*/ 1 h 9780"/>
                <a:gd name="connsiteX0" fmla="*/ 5431 w 10048"/>
                <a:gd name="connsiteY0" fmla="*/ 3 h 7582"/>
                <a:gd name="connsiteX1" fmla="*/ 56 w 10048"/>
                <a:gd name="connsiteY1" fmla="*/ 4345 h 7582"/>
                <a:gd name="connsiteX2" fmla="*/ 2825 w 10048"/>
                <a:gd name="connsiteY2" fmla="*/ 6880 h 7582"/>
                <a:gd name="connsiteX3" fmla="*/ 6066 w 10048"/>
                <a:gd name="connsiteY3" fmla="*/ 7369 h 7582"/>
                <a:gd name="connsiteX4" fmla="*/ 10013 w 10048"/>
                <a:gd name="connsiteY4" fmla="*/ 3862 h 7582"/>
                <a:gd name="connsiteX5" fmla="*/ 5431 w 10048"/>
                <a:gd name="connsiteY5" fmla="*/ 3 h 7582"/>
                <a:gd name="connsiteX0" fmla="*/ 3203 w 7798"/>
                <a:gd name="connsiteY0" fmla="*/ 7 h 9990"/>
                <a:gd name="connsiteX1" fmla="*/ 229 w 7798"/>
                <a:gd name="connsiteY1" fmla="*/ 6165 h 9990"/>
                <a:gd name="connsiteX2" fmla="*/ 610 w 7798"/>
                <a:gd name="connsiteY2" fmla="*/ 9077 h 9990"/>
                <a:gd name="connsiteX3" fmla="*/ 3835 w 7798"/>
                <a:gd name="connsiteY3" fmla="*/ 9722 h 9990"/>
                <a:gd name="connsiteX4" fmla="*/ 7763 w 7798"/>
                <a:gd name="connsiteY4" fmla="*/ 5097 h 9990"/>
                <a:gd name="connsiteX5" fmla="*/ 3203 w 7798"/>
                <a:gd name="connsiteY5" fmla="*/ 7 h 9990"/>
                <a:gd name="connsiteX0" fmla="*/ 4106 w 9999"/>
                <a:gd name="connsiteY0" fmla="*/ 7 h 10000"/>
                <a:gd name="connsiteX1" fmla="*/ 293 w 9999"/>
                <a:gd name="connsiteY1" fmla="*/ 6171 h 10000"/>
                <a:gd name="connsiteX2" fmla="*/ 781 w 9999"/>
                <a:gd name="connsiteY2" fmla="*/ 9086 h 10000"/>
                <a:gd name="connsiteX3" fmla="*/ 4917 w 9999"/>
                <a:gd name="connsiteY3" fmla="*/ 9732 h 10000"/>
                <a:gd name="connsiteX4" fmla="*/ 9954 w 9999"/>
                <a:gd name="connsiteY4" fmla="*/ 5102 h 10000"/>
                <a:gd name="connsiteX5" fmla="*/ 4106 w 9999"/>
                <a:gd name="connsiteY5" fmla="*/ 7 h 10000"/>
                <a:gd name="connsiteX0" fmla="*/ 4085 w 9979"/>
                <a:gd name="connsiteY0" fmla="*/ 7 h 10000"/>
                <a:gd name="connsiteX1" fmla="*/ 272 w 9979"/>
                <a:gd name="connsiteY1" fmla="*/ 6171 h 10000"/>
                <a:gd name="connsiteX2" fmla="*/ 360 w 9979"/>
                <a:gd name="connsiteY2" fmla="*/ 6166 h 10000"/>
                <a:gd name="connsiteX3" fmla="*/ 760 w 9979"/>
                <a:gd name="connsiteY3" fmla="*/ 9086 h 10000"/>
                <a:gd name="connsiteX4" fmla="*/ 4896 w 9979"/>
                <a:gd name="connsiteY4" fmla="*/ 9732 h 10000"/>
                <a:gd name="connsiteX5" fmla="*/ 9934 w 9979"/>
                <a:gd name="connsiteY5" fmla="*/ 5102 h 10000"/>
                <a:gd name="connsiteX6" fmla="*/ 4085 w 9979"/>
                <a:gd name="connsiteY6" fmla="*/ 7 h 10000"/>
                <a:gd name="connsiteX0" fmla="*/ 4094 w 10000"/>
                <a:gd name="connsiteY0" fmla="*/ 7 h 9445"/>
                <a:gd name="connsiteX1" fmla="*/ 273 w 10000"/>
                <a:gd name="connsiteY1" fmla="*/ 6171 h 9445"/>
                <a:gd name="connsiteX2" fmla="*/ 361 w 10000"/>
                <a:gd name="connsiteY2" fmla="*/ 6166 h 9445"/>
                <a:gd name="connsiteX3" fmla="*/ 762 w 10000"/>
                <a:gd name="connsiteY3" fmla="*/ 9086 h 9445"/>
                <a:gd name="connsiteX4" fmla="*/ 4906 w 10000"/>
                <a:gd name="connsiteY4" fmla="*/ 8954 h 9445"/>
                <a:gd name="connsiteX5" fmla="*/ 9955 w 10000"/>
                <a:gd name="connsiteY5" fmla="*/ 5102 h 9445"/>
                <a:gd name="connsiteX6" fmla="*/ 4094 w 10000"/>
                <a:gd name="connsiteY6" fmla="*/ 7 h 9445"/>
                <a:gd name="connsiteX0" fmla="*/ 4094 w 9047"/>
                <a:gd name="connsiteY0" fmla="*/ 7 h 9998"/>
                <a:gd name="connsiteX1" fmla="*/ 273 w 9047"/>
                <a:gd name="connsiteY1" fmla="*/ 6534 h 9998"/>
                <a:gd name="connsiteX2" fmla="*/ 361 w 9047"/>
                <a:gd name="connsiteY2" fmla="*/ 6528 h 9998"/>
                <a:gd name="connsiteX3" fmla="*/ 762 w 9047"/>
                <a:gd name="connsiteY3" fmla="*/ 9620 h 9998"/>
                <a:gd name="connsiteX4" fmla="*/ 4906 w 9047"/>
                <a:gd name="connsiteY4" fmla="*/ 9480 h 9998"/>
                <a:gd name="connsiteX5" fmla="*/ 8991 w 9047"/>
                <a:gd name="connsiteY5" fmla="*/ 5402 h 9998"/>
                <a:gd name="connsiteX6" fmla="*/ 4094 w 9047"/>
                <a:gd name="connsiteY6" fmla="*/ 7 h 9998"/>
                <a:gd name="connsiteX0" fmla="*/ 4716 w 10190"/>
                <a:gd name="connsiteY0" fmla="*/ 7 h 9917"/>
                <a:gd name="connsiteX1" fmla="*/ 493 w 10190"/>
                <a:gd name="connsiteY1" fmla="*/ 6535 h 9917"/>
                <a:gd name="connsiteX2" fmla="*/ 146 w 10190"/>
                <a:gd name="connsiteY2" fmla="*/ 7900 h 9917"/>
                <a:gd name="connsiteX3" fmla="*/ 1033 w 10190"/>
                <a:gd name="connsiteY3" fmla="*/ 9622 h 9917"/>
                <a:gd name="connsiteX4" fmla="*/ 5614 w 10190"/>
                <a:gd name="connsiteY4" fmla="*/ 9482 h 9917"/>
                <a:gd name="connsiteX5" fmla="*/ 10129 w 10190"/>
                <a:gd name="connsiteY5" fmla="*/ 5403 h 9917"/>
                <a:gd name="connsiteX6" fmla="*/ 4716 w 10190"/>
                <a:gd name="connsiteY6" fmla="*/ 7 h 9917"/>
                <a:gd name="connsiteX0" fmla="*/ 4463 w 9835"/>
                <a:gd name="connsiteY0" fmla="*/ 7 h 9999"/>
                <a:gd name="connsiteX1" fmla="*/ 319 w 9835"/>
                <a:gd name="connsiteY1" fmla="*/ 6590 h 9999"/>
                <a:gd name="connsiteX2" fmla="*/ 849 w 9835"/>
                <a:gd name="connsiteY2" fmla="*/ 9703 h 9999"/>
                <a:gd name="connsiteX3" fmla="*/ 5344 w 9835"/>
                <a:gd name="connsiteY3" fmla="*/ 9561 h 9999"/>
                <a:gd name="connsiteX4" fmla="*/ 9775 w 9835"/>
                <a:gd name="connsiteY4" fmla="*/ 5448 h 9999"/>
                <a:gd name="connsiteX5" fmla="*/ 4463 w 9835"/>
                <a:gd name="connsiteY5" fmla="*/ 7 h 9999"/>
                <a:gd name="connsiteX0" fmla="*/ 4247 w 9705"/>
                <a:gd name="connsiteY0" fmla="*/ 7 h 9797"/>
                <a:gd name="connsiteX1" fmla="*/ 33 w 9705"/>
                <a:gd name="connsiteY1" fmla="*/ 6591 h 9797"/>
                <a:gd name="connsiteX2" fmla="*/ 2432 w 9705"/>
                <a:gd name="connsiteY2" fmla="*/ 9151 h 9797"/>
                <a:gd name="connsiteX3" fmla="*/ 5143 w 9705"/>
                <a:gd name="connsiteY3" fmla="*/ 9562 h 9797"/>
                <a:gd name="connsiteX4" fmla="*/ 9648 w 9705"/>
                <a:gd name="connsiteY4" fmla="*/ 5449 h 9797"/>
                <a:gd name="connsiteX5" fmla="*/ 4247 w 9705"/>
                <a:gd name="connsiteY5" fmla="*/ 7 h 9797"/>
                <a:gd name="connsiteX0" fmla="*/ 3838 w 9462"/>
                <a:gd name="connsiteY0" fmla="*/ 9 h 10042"/>
                <a:gd name="connsiteX1" fmla="*/ 44 w 9462"/>
                <a:gd name="connsiteY1" fmla="*/ 6824 h 10042"/>
                <a:gd name="connsiteX2" fmla="*/ 1968 w 9462"/>
                <a:gd name="connsiteY2" fmla="*/ 9343 h 10042"/>
                <a:gd name="connsiteX3" fmla="*/ 4761 w 9462"/>
                <a:gd name="connsiteY3" fmla="*/ 9762 h 10042"/>
                <a:gd name="connsiteX4" fmla="*/ 9403 w 9462"/>
                <a:gd name="connsiteY4" fmla="*/ 5564 h 10042"/>
                <a:gd name="connsiteX5" fmla="*/ 3838 w 9462"/>
                <a:gd name="connsiteY5" fmla="*/ 9 h 10042"/>
                <a:gd name="connsiteX0" fmla="*/ 4859 w 10031"/>
                <a:gd name="connsiteY0" fmla="*/ 9 h 10000"/>
                <a:gd name="connsiteX1" fmla="*/ 78 w 10031"/>
                <a:gd name="connsiteY1" fmla="*/ 6795 h 10000"/>
                <a:gd name="connsiteX2" fmla="*/ 2111 w 10031"/>
                <a:gd name="connsiteY2" fmla="*/ 9304 h 10000"/>
                <a:gd name="connsiteX3" fmla="*/ 5063 w 10031"/>
                <a:gd name="connsiteY3" fmla="*/ 9721 h 10000"/>
                <a:gd name="connsiteX4" fmla="*/ 9969 w 10031"/>
                <a:gd name="connsiteY4" fmla="*/ 5541 h 10000"/>
                <a:gd name="connsiteX5" fmla="*/ 4859 w 10031"/>
                <a:gd name="connsiteY5" fmla="*/ 9 h 10000"/>
                <a:gd name="connsiteX0" fmla="*/ 4782 w 9959"/>
                <a:gd name="connsiteY0" fmla="*/ 9 h 9740"/>
                <a:gd name="connsiteX1" fmla="*/ 1 w 9959"/>
                <a:gd name="connsiteY1" fmla="*/ 6795 h 9740"/>
                <a:gd name="connsiteX2" fmla="*/ 4986 w 9959"/>
                <a:gd name="connsiteY2" fmla="*/ 9721 h 9740"/>
                <a:gd name="connsiteX3" fmla="*/ 9892 w 9959"/>
                <a:gd name="connsiteY3" fmla="*/ 5541 h 9740"/>
                <a:gd name="connsiteX4" fmla="*/ 4782 w 9959"/>
                <a:gd name="connsiteY4" fmla="*/ 9 h 9740"/>
                <a:gd name="connsiteX0" fmla="*/ 4415 w 9612"/>
                <a:gd name="connsiteY0" fmla="*/ 9 h 9999"/>
                <a:gd name="connsiteX1" fmla="*/ 1 w 9612"/>
                <a:gd name="connsiteY1" fmla="*/ 6976 h 9999"/>
                <a:gd name="connsiteX2" fmla="*/ 4620 w 9612"/>
                <a:gd name="connsiteY2" fmla="*/ 9980 h 9999"/>
                <a:gd name="connsiteX3" fmla="*/ 9546 w 9612"/>
                <a:gd name="connsiteY3" fmla="*/ 5689 h 9999"/>
                <a:gd name="connsiteX4" fmla="*/ 4415 w 9612"/>
                <a:gd name="connsiteY4" fmla="*/ 9 h 9999"/>
                <a:gd name="connsiteX0" fmla="*/ 4593 w 9503"/>
                <a:gd name="connsiteY0" fmla="*/ 3 h 9981"/>
                <a:gd name="connsiteX1" fmla="*/ 1 w 9503"/>
                <a:gd name="connsiteY1" fmla="*/ 6971 h 9981"/>
                <a:gd name="connsiteX2" fmla="*/ 4806 w 9503"/>
                <a:gd name="connsiteY2" fmla="*/ 9975 h 9981"/>
                <a:gd name="connsiteX3" fmla="*/ 9427 w 9503"/>
                <a:gd name="connsiteY3" fmla="*/ 6261 h 9981"/>
                <a:gd name="connsiteX4" fmla="*/ 4593 w 9503"/>
                <a:gd name="connsiteY4" fmla="*/ 3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3" h="9981">
                  <a:moveTo>
                    <a:pt x="4593" y="3"/>
                  </a:moveTo>
                  <a:cubicBezTo>
                    <a:pt x="3022" y="121"/>
                    <a:pt x="-34" y="5309"/>
                    <a:pt x="1" y="6971"/>
                  </a:cubicBezTo>
                  <a:cubicBezTo>
                    <a:pt x="36" y="8634"/>
                    <a:pt x="3235" y="10093"/>
                    <a:pt x="4806" y="9975"/>
                  </a:cubicBezTo>
                  <a:cubicBezTo>
                    <a:pt x="6377" y="9857"/>
                    <a:pt x="10079" y="8654"/>
                    <a:pt x="9427" y="6261"/>
                  </a:cubicBezTo>
                  <a:cubicBezTo>
                    <a:pt x="8772" y="3866"/>
                    <a:pt x="6164" y="-115"/>
                    <a:pt x="4593" y="3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Text Box 6">
              <a:extLst>
                <a:ext uri="{FF2B5EF4-FFF2-40B4-BE49-F238E27FC236}">
                  <a16:creationId xmlns:a16="http://schemas.microsoft.com/office/drawing/2014/main" id="{2BE43E97-81D2-4516-B5EA-01B026CB9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Text Box 9">
              <a:extLst>
                <a:ext uri="{FF2B5EF4-FFF2-40B4-BE49-F238E27FC236}">
                  <a16:creationId xmlns:a16="http://schemas.microsoft.com/office/drawing/2014/main" id="{15B847A2-E733-4F8C-AD7A-5AA05E4F4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62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Text Box 11">
              <a:extLst>
                <a:ext uri="{FF2B5EF4-FFF2-40B4-BE49-F238E27FC236}">
                  <a16:creationId xmlns:a16="http://schemas.microsoft.com/office/drawing/2014/main" id="{543AE9B6-EE12-4582-8A03-11B615624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12">
              <a:extLst>
                <a:ext uri="{FF2B5EF4-FFF2-40B4-BE49-F238E27FC236}">
                  <a16:creationId xmlns:a16="http://schemas.microsoft.com/office/drawing/2014/main" id="{34FF6857-C865-4054-86B1-058871A4E6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30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Text Box 13">
              <a:extLst>
                <a:ext uri="{FF2B5EF4-FFF2-40B4-BE49-F238E27FC236}">
                  <a16:creationId xmlns:a16="http://schemas.microsoft.com/office/drawing/2014/main" id="{D9C49DCA-3548-46D0-B554-3735A450C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23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0" name="Freeform 104">
            <a:extLst>
              <a:ext uri="{FF2B5EF4-FFF2-40B4-BE49-F238E27FC236}">
                <a16:creationId xmlns:a16="http://schemas.microsoft.com/office/drawing/2014/main" id="{90780659-B4DC-4B9C-AD39-1592D4B3A978}"/>
              </a:ext>
            </a:extLst>
          </p:cNvPr>
          <p:cNvSpPr>
            <a:spLocks/>
          </p:cNvSpPr>
          <p:nvPr/>
        </p:nvSpPr>
        <p:spPr bwMode="auto">
          <a:xfrm>
            <a:off x="6883400" y="8969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91" name="Picture 4">
            <a:extLst>
              <a:ext uri="{FF2B5EF4-FFF2-40B4-BE49-F238E27FC236}">
                <a16:creationId xmlns:a16="http://schemas.microsoft.com/office/drawing/2014/main" id="{0B523C17-0148-447E-AEBE-B1ECB674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7249" y="6231167"/>
            <a:ext cx="624662" cy="563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49">
            <a:extLst>
              <a:ext uri="{FF2B5EF4-FFF2-40B4-BE49-F238E27FC236}">
                <a16:creationId xmlns:a16="http://schemas.microsoft.com/office/drawing/2014/main" id="{D0FA6E37-5444-4628-8F80-C4F89E2D88E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600" y="5571056"/>
            <a:ext cx="381000" cy="993775"/>
            <a:chOff x="2308" y="1513"/>
            <a:chExt cx="1162" cy="2570"/>
          </a:xfrm>
        </p:grpSpPr>
        <p:grpSp>
          <p:nvGrpSpPr>
            <p:cNvPr id="138" name="Group 50">
              <a:extLst>
                <a:ext uri="{FF2B5EF4-FFF2-40B4-BE49-F238E27FC236}">
                  <a16:creationId xmlns:a16="http://schemas.microsoft.com/office/drawing/2014/main" id="{8ED2023F-89BA-41F8-9C4A-4EF7CB256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6" name="Freeform 51">
                <a:extLst>
                  <a:ext uri="{FF2B5EF4-FFF2-40B4-BE49-F238E27FC236}">
                    <a16:creationId xmlns:a16="http://schemas.microsoft.com/office/drawing/2014/main" id="{6FA28589-C22D-4EE6-9946-57A334A6E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7" name="Freeform 52">
                <a:extLst>
                  <a:ext uri="{FF2B5EF4-FFF2-40B4-BE49-F238E27FC236}">
                    <a16:creationId xmlns:a16="http://schemas.microsoft.com/office/drawing/2014/main" id="{FDEE179C-231A-4255-9F0B-60197A28C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8" name="Freeform 53">
                <a:extLst>
                  <a:ext uri="{FF2B5EF4-FFF2-40B4-BE49-F238E27FC236}">
                    <a16:creationId xmlns:a16="http://schemas.microsoft.com/office/drawing/2014/main" id="{3B57AAB5-12BF-4AD1-A50D-67A3FD00F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9" name="Freeform 54">
                <a:extLst>
                  <a:ext uri="{FF2B5EF4-FFF2-40B4-BE49-F238E27FC236}">
                    <a16:creationId xmlns:a16="http://schemas.microsoft.com/office/drawing/2014/main" id="{7E61AEA7-BB29-4F28-9EB4-2B3E4936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0" name="Freeform 55">
                <a:extLst>
                  <a:ext uri="{FF2B5EF4-FFF2-40B4-BE49-F238E27FC236}">
                    <a16:creationId xmlns:a16="http://schemas.microsoft.com/office/drawing/2014/main" id="{1EF1932C-6C6F-4DC4-8590-A6C13FA55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1" name="Freeform 56">
                <a:extLst>
                  <a:ext uri="{FF2B5EF4-FFF2-40B4-BE49-F238E27FC236}">
                    <a16:creationId xmlns:a16="http://schemas.microsoft.com/office/drawing/2014/main" id="{092D6E40-B1F8-4F3A-BED2-4158231C4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39" name="Freeform 57">
              <a:extLst>
                <a:ext uri="{FF2B5EF4-FFF2-40B4-BE49-F238E27FC236}">
                  <a16:creationId xmlns:a16="http://schemas.microsoft.com/office/drawing/2014/main" id="{CA142AF0-2211-4E63-AD64-F19CF3EE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0" name="Freeform 58">
              <a:extLst>
                <a:ext uri="{FF2B5EF4-FFF2-40B4-BE49-F238E27FC236}">
                  <a16:creationId xmlns:a16="http://schemas.microsoft.com/office/drawing/2014/main" id="{80F3CB3C-ADE1-4547-9236-F99D04635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1" name="Oval 59">
              <a:extLst>
                <a:ext uri="{FF2B5EF4-FFF2-40B4-BE49-F238E27FC236}">
                  <a16:creationId xmlns:a16="http://schemas.microsoft.com/office/drawing/2014/main" id="{548F0E1B-5814-4F47-B242-14264A4D14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2" name="Oval 60">
              <a:extLst>
                <a:ext uri="{FF2B5EF4-FFF2-40B4-BE49-F238E27FC236}">
                  <a16:creationId xmlns:a16="http://schemas.microsoft.com/office/drawing/2014/main" id="{2DF3EBE5-A7D2-4CDC-9F20-2B403ABF5B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3" name="Oval 61">
              <a:extLst>
                <a:ext uri="{FF2B5EF4-FFF2-40B4-BE49-F238E27FC236}">
                  <a16:creationId xmlns:a16="http://schemas.microsoft.com/office/drawing/2014/main" id="{FA952527-56B7-4FA6-B63A-CE4F356989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4" name="Oval 62">
              <a:extLst>
                <a:ext uri="{FF2B5EF4-FFF2-40B4-BE49-F238E27FC236}">
                  <a16:creationId xmlns:a16="http://schemas.microsoft.com/office/drawing/2014/main" id="{F101447F-B0C8-4B54-BE5F-AC079633E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Oval 63">
              <a:extLst>
                <a:ext uri="{FF2B5EF4-FFF2-40B4-BE49-F238E27FC236}">
                  <a16:creationId xmlns:a16="http://schemas.microsoft.com/office/drawing/2014/main" id="{FE5AE305-90AA-428E-A98B-CAC1D646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62" name="Group 110">
            <a:extLst>
              <a:ext uri="{FF2B5EF4-FFF2-40B4-BE49-F238E27FC236}">
                <a16:creationId xmlns:a16="http://schemas.microsoft.com/office/drawing/2014/main" id="{FEAE15EF-FCDF-4C60-9247-E5D46606BF60}"/>
              </a:ext>
            </a:extLst>
          </p:cNvPr>
          <p:cNvGrpSpPr>
            <a:grpSpLocks/>
          </p:cNvGrpSpPr>
          <p:nvPr/>
        </p:nvGrpSpPr>
        <p:grpSpPr bwMode="auto">
          <a:xfrm>
            <a:off x="6898569" y="5638800"/>
            <a:ext cx="1813631" cy="533400"/>
            <a:chOff x="3072" y="3360"/>
            <a:chExt cx="2352" cy="336"/>
          </a:xfrm>
        </p:grpSpPr>
        <p:sp>
          <p:nvSpPr>
            <p:cNvPr id="163" name="Text Box 111">
              <a:extLst>
                <a:ext uri="{FF2B5EF4-FFF2-40B4-BE49-F238E27FC236}">
                  <a16:creationId xmlns:a16="http://schemas.microsoft.com/office/drawing/2014/main" id="{22FDA875-C214-4289-B3CA-766F26736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5" y="3413"/>
              <a:ext cx="22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14,23,30,62,79</a:t>
              </a:r>
              <a:endPara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4" name="Rectangle 112">
              <a:extLst>
                <a:ext uri="{FF2B5EF4-FFF2-40B4-BE49-F238E27FC236}">
                  <a16:creationId xmlns:a16="http://schemas.microsoft.com/office/drawing/2014/main" id="{385D3830-9F41-4596-89DC-8E9CEA898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2DFC44C-2AAF-46AE-AA5A-88584483340D}"/>
              </a:ext>
            </a:extLst>
          </p:cNvPr>
          <p:cNvGrpSpPr/>
          <p:nvPr/>
        </p:nvGrpSpPr>
        <p:grpSpPr>
          <a:xfrm>
            <a:off x="2260600" y="6372224"/>
            <a:ext cx="406400" cy="333376"/>
            <a:chOff x="960438" y="4416425"/>
            <a:chExt cx="406400" cy="333376"/>
          </a:xfrm>
        </p:grpSpPr>
        <p:sp>
          <p:nvSpPr>
            <p:cNvPr id="169" name="AutoShape 214">
              <a:extLst>
                <a:ext uri="{FF2B5EF4-FFF2-40B4-BE49-F238E27FC236}">
                  <a16:creationId xmlns:a16="http://schemas.microsoft.com/office/drawing/2014/main" id="{15456F94-EBEF-40D9-BD60-45612BFCF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0438" y="4416425"/>
              <a:ext cx="406400" cy="28575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79 cm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" name="Line 215">
              <a:extLst>
                <a:ext uri="{FF2B5EF4-FFF2-40B4-BE49-F238E27FC236}">
                  <a16:creationId xmlns:a16="http://schemas.microsoft.com/office/drawing/2014/main" id="{22B5B0F2-3FBF-4FD7-88C8-374BA78943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63638" y="4678363"/>
              <a:ext cx="0" cy="714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1" name="AutoShape 8">
            <a:extLst>
              <a:ext uri="{FF2B5EF4-FFF2-40B4-BE49-F238E27FC236}">
                <a16:creationId xmlns:a16="http://schemas.microsoft.com/office/drawing/2014/main" id="{0A977878-6B11-48C1-860D-7B0C17536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97518"/>
            <a:ext cx="5093277" cy="2981288"/>
          </a:xfrm>
          <a:prstGeom prst="wedgeRectCallout">
            <a:avLst>
              <a:gd name="adj1" fmla="val -41758"/>
              <a:gd name="adj2" fmla="val -6472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can have as many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friends as you want.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You give each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instance.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Meets the precondition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Smaller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Trust them to give you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the output for their instances.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8139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.00555 L -0.67448 0.5777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733" y="2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00556 L 0.02552 -0.53333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7" y="-2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7" grpId="0" animBg="1"/>
      <p:bldP spid="68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rgbClr val="FF0000"/>
          </a:solidFill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45731</TotalTime>
  <Words>19681</Words>
  <Application>Microsoft Office PowerPoint</Application>
  <PresentationFormat>On-screen Show (4:3)</PresentationFormat>
  <Paragraphs>2726</Paragraphs>
  <Slides>153</Slides>
  <Notes>133</Notes>
  <HiddenSlides>0</HiddenSlides>
  <MMClips>1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153</vt:i4>
      </vt:variant>
    </vt:vector>
  </HeadingPairs>
  <TitlesOfParts>
    <vt:vector size="166" baseType="lpstr">
      <vt:lpstr>Arial</vt:lpstr>
      <vt:lpstr>Arial Rounded MT Bold</vt:lpstr>
      <vt:lpstr>Comic Sans MS</vt:lpstr>
      <vt:lpstr>Symbol</vt:lpstr>
      <vt:lpstr>Tempus Sans ITC</vt:lpstr>
      <vt:lpstr>Times New Roman</vt:lpstr>
      <vt:lpstr>Wingdings</vt:lpstr>
      <vt:lpstr>Default Design</vt:lpstr>
      <vt:lpstr>1_Default Design</vt:lpstr>
      <vt:lpstr>2_Default Design</vt:lpstr>
      <vt:lpstr>3_Default Design</vt:lpstr>
      <vt:lpstr>Equation</vt:lpstr>
      <vt:lpstr>Clip</vt:lpstr>
      <vt:lpstr>Logic for Computer Science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Merge Sort</vt:lpstr>
      <vt:lpstr>Merge Sort</vt:lpstr>
      <vt:lpstr>Merge Sort</vt:lpstr>
      <vt:lpstr>Merge Sort</vt:lpstr>
      <vt:lpstr>Merge Sort</vt:lpstr>
      <vt:lpstr>Merge Sort</vt:lpstr>
      <vt:lpstr>Merge Sort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Jeffrey A Edmonds</cp:lastModifiedBy>
  <cp:revision>735</cp:revision>
  <dcterms:created xsi:type="dcterms:W3CDTF">2000-08-25T17:31:26Z</dcterms:created>
  <dcterms:modified xsi:type="dcterms:W3CDTF">2025-03-18T19:18:15Z</dcterms:modified>
</cp:coreProperties>
</file>